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69200" cy="10693400"/>
  <p:notesSz cx="75692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1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3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5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20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9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8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23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2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2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26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25.jpg"/><Relationship Id="rId2" Type="http://schemas.openxmlformats.org/officeDocument/2006/relationships/image" Target="../media/image1.jpg"/><Relationship Id="rId16" Type="http://schemas.openxmlformats.org/officeDocument/2006/relationships/image" Target="../media/image2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28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2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9" y="1461516"/>
            <a:ext cx="3235451" cy="4815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44523" y="3573779"/>
            <a:ext cx="2744723" cy="141731"/>
          </a:xfrm>
          <a:custGeom>
            <a:avLst/>
            <a:gdLst/>
            <a:ahLst/>
            <a:cxnLst/>
            <a:rect l="l" t="t" r="r" b="b"/>
            <a:pathLst>
              <a:path w="2744723" h="141731">
                <a:moveTo>
                  <a:pt x="911351" y="82296"/>
                </a:moveTo>
                <a:lnTo>
                  <a:pt x="909827" y="79248"/>
                </a:lnTo>
                <a:lnTo>
                  <a:pt x="909827" y="10667"/>
                </a:lnTo>
                <a:lnTo>
                  <a:pt x="908303" y="9143"/>
                </a:lnTo>
                <a:lnTo>
                  <a:pt x="905255" y="7620"/>
                </a:lnTo>
                <a:lnTo>
                  <a:pt x="890015" y="7620"/>
                </a:lnTo>
                <a:lnTo>
                  <a:pt x="888491" y="10667"/>
                </a:lnTo>
                <a:lnTo>
                  <a:pt x="888491" y="86867"/>
                </a:lnTo>
                <a:lnTo>
                  <a:pt x="891539" y="91439"/>
                </a:lnTo>
                <a:lnTo>
                  <a:pt x="893063" y="96011"/>
                </a:lnTo>
                <a:lnTo>
                  <a:pt x="896111" y="100583"/>
                </a:lnTo>
                <a:lnTo>
                  <a:pt x="899159" y="103631"/>
                </a:lnTo>
                <a:lnTo>
                  <a:pt x="902207" y="106679"/>
                </a:lnTo>
                <a:lnTo>
                  <a:pt x="906779" y="109727"/>
                </a:lnTo>
                <a:lnTo>
                  <a:pt x="912875" y="111251"/>
                </a:lnTo>
                <a:lnTo>
                  <a:pt x="917447" y="112775"/>
                </a:lnTo>
                <a:lnTo>
                  <a:pt x="923543" y="114300"/>
                </a:lnTo>
                <a:lnTo>
                  <a:pt x="937259" y="114300"/>
                </a:lnTo>
                <a:lnTo>
                  <a:pt x="943355" y="112775"/>
                </a:lnTo>
                <a:lnTo>
                  <a:pt x="947927" y="111251"/>
                </a:lnTo>
                <a:lnTo>
                  <a:pt x="954023" y="109727"/>
                </a:lnTo>
                <a:lnTo>
                  <a:pt x="958595" y="106679"/>
                </a:lnTo>
                <a:lnTo>
                  <a:pt x="961643" y="103631"/>
                </a:lnTo>
                <a:lnTo>
                  <a:pt x="966215" y="99059"/>
                </a:lnTo>
                <a:lnTo>
                  <a:pt x="969263" y="96011"/>
                </a:lnTo>
                <a:lnTo>
                  <a:pt x="970787" y="89915"/>
                </a:lnTo>
                <a:lnTo>
                  <a:pt x="972311" y="85343"/>
                </a:lnTo>
                <a:lnTo>
                  <a:pt x="973835" y="79248"/>
                </a:lnTo>
                <a:lnTo>
                  <a:pt x="973835" y="10667"/>
                </a:lnTo>
                <a:lnTo>
                  <a:pt x="972311" y="9143"/>
                </a:lnTo>
                <a:lnTo>
                  <a:pt x="969263" y="7620"/>
                </a:lnTo>
                <a:lnTo>
                  <a:pt x="954023" y="7620"/>
                </a:lnTo>
                <a:lnTo>
                  <a:pt x="952499" y="10667"/>
                </a:lnTo>
                <a:lnTo>
                  <a:pt x="952499" y="80772"/>
                </a:lnTo>
                <a:lnTo>
                  <a:pt x="950975" y="83820"/>
                </a:lnTo>
                <a:lnTo>
                  <a:pt x="949451" y="85343"/>
                </a:lnTo>
                <a:lnTo>
                  <a:pt x="947927" y="88391"/>
                </a:lnTo>
                <a:lnTo>
                  <a:pt x="946403" y="89915"/>
                </a:lnTo>
                <a:lnTo>
                  <a:pt x="944879" y="92963"/>
                </a:lnTo>
                <a:lnTo>
                  <a:pt x="941831" y="94487"/>
                </a:lnTo>
                <a:lnTo>
                  <a:pt x="940307" y="94487"/>
                </a:lnTo>
                <a:lnTo>
                  <a:pt x="937259" y="96011"/>
                </a:lnTo>
                <a:lnTo>
                  <a:pt x="925067" y="96011"/>
                </a:lnTo>
                <a:lnTo>
                  <a:pt x="922019" y="94487"/>
                </a:lnTo>
                <a:lnTo>
                  <a:pt x="918971" y="94487"/>
                </a:lnTo>
                <a:lnTo>
                  <a:pt x="917447" y="92963"/>
                </a:lnTo>
                <a:lnTo>
                  <a:pt x="915923" y="89915"/>
                </a:lnTo>
                <a:lnTo>
                  <a:pt x="912875" y="88391"/>
                </a:lnTo>
                <a:lnTo>
                  <a:pt x="911351" y="85343"/>
                </a:lnTo>
                <a:lnTo>
                  <a:pt x="911351" y="82296"/>
                </a:lnTo>
                <a:close/>
              </a:path>
              <a:path w="2744723" h="141731">
                <a:moveTo>
                  <a:pt x="440435" y="85343"/>
                </a:moveTo>
                <a:lnTo>
                  <a:pt x="441959" y="91439"/>
                </a:lnTo>
                <a:lnTo>
                  <a:pt x="443483" y="96011"/>
                </a:lnTo>
                <a:lnTo>
                  <a:pt x="445007" y="100583"/>
                </a:lnTo>
                <a:lnTo>
                  <a:pt x="448055" y="103631"/>
                </a:lnTo>
                <a:lnTo>
                  <a:pt x="451103" y="106679"/>
                </a:lnTo>
                <a:lnTo>
                  <a:pt x="455675" y="109727"/>
                </a:lnTo>
                <a:lnTo>
                  <a:pt x="460247" y="111251"/>
                </a:lnTo>
                <a:lnTo>
                  <a:pt x="464819" y="112775"/>
                </a:lnTo>
                <a:lnTo>
                  <a:pt x="461771" y="85343"/>
                </a:lnTo>
                <a:lnTo>
                  <a:pt x="461771" y="82296"/>
                </a:lnTo>
                <a:lnTo>
                  <a:pt x="460247" y="80772"/>
                </a:lnTo>
                <a:lnTo>
                  <a:pt x="460247" y="65531"/>
                </a:lnTo>
                <a:lnTo>
                  <a:pt x="461771" y="62483"/>
                </a:lnTo>
                <a:lnTo>
                  <a:pt x="461771" y="59435"/>
                </a:lnTo>
                <a:lnTo>
                  <a:pt x="463295" y="57911"/>
                </a:lnTo>
                <a:lnTo>
                  <a:pt x="464819" y="54863"/>
                </a:lnTo>
                <a:lnTo>
                  <a:pt x="466343" y="53339"/>
                </a:lnTo>
                <a:lnTo>
                  <a:pt x="469391" y="50291"/>
                </a:lnTo>
                <a:lnTo>
                  <a:pt x="472439" y="48767"/>
                </a:lnTo>
                <a:lnTo>
                  <a:pt x="481583" y="48767"/>
                </a:lnTo>
                <a:lnTo>
                  <a:pt x="484631" y="50291"/>
                </a:lnTo>
                <a:lnTo>
                  <a:pt x="486155" y="50291"/>
                </a:lnTo>
                <a:lnTo>
                  <a:pt x="489203" y="51815"/>
                </a:lnTo>
                <a:lnTo>
                  <a:pt x="490727" y="53339"/>
                </a:lnTo>
                <a:lnTo>
                  <a:pt x="492251" y="56387"/>
                </a:lnTo>
                <a:lnTo>
                  <a:pt x="492251" y="57911"/>
                </a:lnTo>
                <a:lnTo>
                  <a:pt x="493775" y="60959"/>
                </a:lnTo>
                <a:lnTo>
                  <a:pt x="493775" y="64007"/>
                </a:lnTo>
                <a:lnTo>
                  <a:pt x="495299" y="67055"/>
                </a:lnTo>
                <a:lnTo>
                  <a:pt x="495299" y="80772"/>
                </a:lnTo>
                <a:lnTo>
                  <a:pt x="493775" y="83820"/>
                </a:lnTo>
                <a:lnTo>
                  <a:pt x="493775" y="86867"/>
                </a:lnTo>
                <a:lnTo>
                  <a:pt x="492251" y="88391"/>
                </a:lnTo>
                <a:lnTo>
                  <a:pt x="490727" y="91439"/>
                </a:lnTo>
                <a:lnTo>
                  <a:pt x="489203" y="92963"/>
                </a:lnTo>
                <a:lnTo>
                  <a:pt x="486155" y="96011"/>
                </a:lnTo>
                <a:lnTo>
                  <a:pt x="483107" y="97535"/>
                </a:lnTo>
                <a:lnTo>
                  <a:pt x="470915" y="97535"/>
                </a:lnTo>
                <a:lnTo>
                  <a:pt x="470915" y="114300"/>
                </a:lnTo>
                <a:lnTo>
                  <a:pt x="483107" y="114300"/>
                </a:lnTo>
                <a:lnTo>
                  <a:pt x="489203" y="112775"/>
                </a:lnTo>
                <a:lnTo>
                  <a:pt x="493775" y="111251"/>
                </a:lnTo>
                <a:lnTo>
                  <a:pt x="498347" y="108203"/>
                </a:lnTo>
                <a:lnTo>
                  <a:pt x="502919" y="106679"/>
                </a:lnTo>
                <a:lnTo>
                  <a:pt x="505967" y="102107"/>
                </a:lnTo>
                <a:lnTo>
                  <a:pt x="509015" y="99059"/>
                </a:lnTo>
                <a:lnTo>
                  <a:pt x="512063" y="94487"/>
                </a:lnTo>
                <a:lnTo>
                  <a:pt x="513587" y="89915"/>
                </a:lnTo>
                <a:lnTo>
                  <a:pt x="515111" y="83820"/>
                </a:lnTo>
                <a:lnTo>
                  <a:pt x="516635" y="79248"/>
                </a:lnTo>
                <a:lnTo>
                  <a:pt x="516635" y="65531"/>
                </a:lnTo>
                <a:lnTo>
                  <a:pt x="515111" y="60959"/>
                </a:lnTo>
                <a:lnTo>
                  <a:pt x="513587" y="56387"/>
                </a:lnTo>
                <a:lnTo>
                  <a:pt x="512063" y="50291"/>
                </a:lnTo>
                <a:lnTo>
                  <a:pt x="510539" y="47243"/>
                </a:lnTo>
                <a:lnTo>
                  <a:pt x="507491" y="42672"/>
                </a:lnTo>
                <a:lnTo>
                  <a:pt x="504443" y="39624"/>
                </a:lnTo>
                <a:lnTo>
                  <a:pt x="499871" y="36575"/>
                </a:lnTo>
                <a:lnTo>
                  <a:pt x="495299" y="35051"/>
                </a:lnTo>
                <a:lnTo>
                  <a:pt x="490727" y="33527"/>
                </a:lnTo>
                <a:lnTo>
                  <a:pt x="466343" y="33527"/>
                </a:lnTo>
                <a:lnTo>
                  <a:pt x="461771" y="36575"/>
                </a:lnTo>
                <a:lnTo>
                  <a:pt x="457199" y="38100"/>
                </a:lnTo>
                <a:lnTo>
                  <a:pt x="452627" y="41148"/>
                </a:lnTo>
                <a:lnTo>
                  <a:pt x="449579" y="44196"/>
                </a:lnTo>
                <a:lnTo>
                  <a:pt x="446531" y="47243"/>
                </a:lnTo>
                <a:lnTo>
                  <a:pt x="443483" y="51815"/>
                </a:lnTo>
                <a:lnTo>
                  <a:pt x="441959" y="57911"/>
                </a:lnTo>
                <a:lnTo>
                  <a:pt x="440435" y="62483"/>
                </a:lnTo>
                <a:lnTo>
                  <a:pt x="438911" y="68579"/>
                </a:lnTo>
                <a:lnTo>
                  <a:pt x="438911" y="80772"/>
                </a:lnTo>
                <a:lnTo>
                  <a:pt x="440435" y="85343"/>
                </a:lnTo>
                <a:close/>
              </a:path>
              <a:path w="2744723" h="141731">
                <a:moveTo>
                  <a:pt x="2087879" y="85343"/>
                </a:moveTo>
                <a:lnTo>
                  <a:pt x="2089403" y="91439"/>
                </a:lnTo>
                <a:lnTo>
                  <a:pt x="2090927" y="96011"/>
                </a:lnTo>
                <a:lnTo>
                  <a:pt x="2092451" y="100583"/>
                </a:lnTo>
                <a:lnTo>
                  <a:pt x="2095499" y="103631"/>
                </a:lnTo>
                <a:lnTo>
                  <a:pt x="2098547" y="106679"/>
                </a:lnTo>
                <a:lnTo>
                  <a:pt x="2103119" y="109727"/>
                </a:lnTo>
                <a:lnTo>
                  <a:pt x="2107691" y="111251"/>
                </a:lnTo>
                <a:lnTo>
                  <a:pt x="2112263" y="112775"/>
                </a:lnTo>
                <a:lnTo>
                  <a:pt x="2109215" y="85343"/>
                </a:lnTo>
                <a:lnTo>
                  <a:pt x="2109215" y="82296"/>
                </a:lnTo>
                <a:lnTo>
                  <a:pt x="2107691" y="80772"/>
                </a:lnTo>
                <a:lnTo>
                  <a:pt x="2107691" y="65531"/>
                </a:lnTo>
                <a:lnTo>
                  <a:pt x="2109215" y="62483"/>
                </a:lnTo>
                <a:lnTo>
                  <a:pt x="2109215" y="59435"/>
                </a:lnTo>
                <a:lnTo>
                  <a:pt x="2110739" y="57911"/>
                </a:lnTo>
                <a:lnTo>
                  <a:pt x="2112263" y="54863"/>
                </a:lnTo>
                <a:lnTo>
                  <a:pt x="2113787" y="53339"/>
                </a:lnTo>
                <a:lnTo>
                  <a:pt x="2116835" y="50291"/>
                </a:lnTo>
                <a:lnTo>
                  <a:pt x="2119883" y="48767"/>
                </a:lnTo>
                <a:lnTo>
                  <a:pt x="2129027" y="48767"/>
                </a:lnTo>
                <a:lnTo>
                  <a:pt x="2132075" y="50291"/>
                </a:lnTo>
                <a:lnTo>
                  <a:pt x="2133599" y="50291"/>
                </a:lnTo>
                <a:lnTo>
                  <a:pt x="2136647" y="51815"/>
                </a:lnTo>
                <a:lnTo>
                  <a:pt x="2138171" y="53339"/>
                </a:lnTo>
                <a:lnTo>
                  <a:pt x="2139695" y="56387"/>
                </a:lnTo>
                <a:lnTo>
                  <a:pt x="2139695" y="57911"/>
                </a:lnTo>
                <a:lnTo>
                  <a:pt x="2141219" y="60959"/>
                </a:lnTo>
                <a:lnTo>
                  <a:pt x="2141219" y="64007"/>
                </a:lnTo>
                <a:lnTo>
                  <a:pt x="2142743" y="67055"/>
                </a:lnTo>
                <a:lnTo>
                  <a:pt x="2142743" y="80772"/>
                </a:lnTo>
                <a:lnTo>
                  <a:pt x="2141219" y="83820"/>
                </a:lnTo>
                <a:lnTo>
                  <a:pt x="2141219" y="86867"/>
                </a:lnTo>
                <a:lnTo>
                  <a:pt x="2139695" y="88391"/>
                </a:lnTo>
                <a:lnTo>
                  <a:pt x="2138171" y="91439"/>
                </a:lnTo>
                <a:lnTo>
                  <a:pt x="2136647" y="92963"/>
                </a:lnTo>
                <a:lnTo>
                  <a:pt x="2133599" y="96011"/>
                </a:lnTo>
                <a:lnTo>
                  <a:pt x="2130551" y="97535"/>
                </a:lnTo>
                <a:lnTo>
                  <a:pt x="2118359" y="97535"/>
                </a:lnTo>
                <a:lnTo>
                  <a:pt x="2118359" y="114300"/>
                </a:lnTo>
                <a:lnTo>
                  <a:pt x="2130551" y="114300"/>
                </a:lnTo>
                <a:lnTo>
                  <a:pt x="2136647" y="112775"/>
                </a:lnTo>
                <a:lnTo>
                  <a:pt x="2141219" y="111251"/>
                </a:lnTo>
                <a:lnTo>
                  <a:pt x="2145791" y="108203"/>
                </a:lnTo>
                <a:lnTo>
                  <a:pt x="2150363" y="106679"/>
                </a:lnTo>
                <a:lnTo>
                  <a:pt x="2153411" y="102107"/>
                </a:lnTo>
                <a:lnTo>
                  <a:pt x="2156459" y="99059"/>
                </a:lnTo>
                <a:lnTo>
                  <a:pt x="2159507" y="94487"/>
                </a:lnTo>
                <a:lnTo>
                  <a:pt x="2161031" y="89915"/>
                </a:lnTo>
                <a:lnTo>
                  <a:pt x="2162555" y="83820"/>
                </a:lnTo>
                <a:lnTo>
                  <a:pt x="2164079" y="79248"/>
                </a:lnTo>
                <a:lnTo>
                  <a:pt x="2164079" y="65531"/>
                </a:lnTo>
                <a:lnTo>
                  <a:pt x="2162555" y="60959"/>
                </a:lnTo>
                <a:lnTo>
                  <a:pt x="2161031" y="56387"/>
                </a:lnTo>
                <a:lnTo>
                  <a:pt x="2159507" y="50291"/>
                </a:lnTo>
                <a:lnTo>
                  <a:pt x="2157983" y="47243"/>
                </a:lnTo>
                <a:lnTo>
                  <a:pt x="2154935" y="42672"/>
                </a:lnTo>
                <a:lnTo>
                  <a:pt x="2151887" y="39624"/>
                </a:lnTo>
                <a:lnTo>
                  <a:pt x="2147315" y="36575"/>
                </a:lnTo>
                <a:lnTo>
                  <a:pt x="2142743" y="35051"/>
                </a:lnTo>
                <a:lnTo>
                  <a:pt x="2138171" y="33527"/>
                </a:lnTo>
                <a:lnTo>
                  <a:pt x="2113787" y="33527"/>
                </a:lnTo>
                <a:lnTo>
                  <a:pt x="2109215" y="36575"/>
                </a:lnTo>
                <a:lnTo>
                  <a:pt x="2104643" y="38100"/>
                </a:lnTo>
                <a:lnTo>
                  <a:pt x="2100071" y="41148"/>
                </a:lnTo>
                <a:lnTo>
                  <a:pt x="2097023" y="44196"/>
                </a:lnTo>
                <a:lnTo>
                  <a:pt x="2093975" y="47243"/>
                </a:lnTo>
                <a:lnTo>
                  <a:pt x="2090927" y="51815"/>
                </a:lnTo>
                <a:lnTo>
                  <a:pt x="2089403" y="57911"/>
                </a:lnTo>
                <a:lnTo>
                  <a:pt x="2087879" y="62483"/>
                </a:lnTo>
                <a:lnTo>
                  <a:pt x="2086355" y="68579"/>
                </a:lnTo>
                <a:lnTo>
                  <a:pt x="2086355" y="80772"/>
                </a:lnTo>
                <a:lnTo>
                  <a:pt x="2087879" y="85343"/>
                </a:lnTo>
                <a:close/>
              </a:path>
              <a:path w="2744723" h="141731">
                <a:moveTo>
                  <a:pt x="2354579" y="85343"/>
                </a:moveTo>
                <a:lnTo>
                  <a:pt x="2356103" y="91439"/>
                </a:lnTo>
                <a:lnTo>
                  <a:pt x="2357627" y="96011"/>
                </a:lnTo>
                <a:lnTo>
                  <a:pt x="2359151" y="100583"/>
                </a:lnTo>
                <a:lnTo>
                  <a:pt x="2362199" y="103631"/>
                </a:lnTo>
                <a:lnTo>
                  <a:pt x="2365247" y="106679"/>
                </a:lnTo>
                <a:lnTo>
                  <a:pt x="2369819" y="109727"/>
                </a:lnTo>
                <a:lnTo>
                  <a:pt x="2374391" y="111251"/>
                </a:lnTo>
                <a:lnTo>
                  <a:pt x="2378963" y="112775"/>
                </a:lnTo>
                <a:lnTo>
                  <a:pt x="2375915" y="85343"/>
                </a:lnTo>
                <a:lnTo>
                  <a:pt x="2375915" y="82296"/>
                </a:lnTo>
                <a:lnTo>
                  <a:pt x="2374391" y="80772"/>
                </a:lnTo>
                <a:lnTo>
                  <a:pt x="2374391" y="65531"/>
                </a:lnTo>
                <a:lnTo>
                  <a:pt x="2375915" y="62483"/>
                </a:lnTo>
                <a:lnTo>
                  <a:pt x="2375915" y="59435"/>
                </a:lnTo>
                <a:lnTo>
                  <a:pt x="2377439" y="57911"/>
                </a:lnTo>
                <a:lnTo>
                  <a:pt x="2378963" y="54863"/>
                </a:lnTo>
                <a:lnTo>
                  <a:pt x="2380487" y="53339"/>
                </a:lnTo>
                <a:lnTo>
                  <a:pt x="2383535" y="50291"/>
                </a:lnTo>
                <a:lnTo>
                  <a:pt x="2386583" y="48767"/>
                </a:lnTo>
                <a:lnTo>
                  <a:pt x="2395727" y="48767"/>
                </a:lnTo>
                <a:lnTo>
                  <a:pt x="2398775" y="50291"/>
                </a:lnTo>
                <a:lnTo>
                  <a:pt x="2400299" y="50291"/>
                </a:lnTo>
                <a:lnTo>
                  <a:pt x="2403347" y="51815"/>
                </a:lnTo>
                <a:lnTo>
                  <a:pt x="2404871" y="53339"/>
                </a:lnTo>
                <a:lnTo>
                  <a:pt x="2406395" y="56387"/>
                </a:lnTo>
                <a:lnTo>
                  <a:pt x="2406395" y="57911"/>
                </a:lnTo>
                <a:lnTo>
                  <a:pt x="2407919" y="60959"/>
                </a:lnTo>
                <a:lnTo>
                  <a:pt x="2407919" y="64007"/>
                </a:lnTo>
                <a:lnTo>
                  <a:pt x="2409443" y="67055"/>
                </a:lnTo>
                <a:lnTo>
                  <a:pt x="2409443" y="80772"/>
                </a:lnTo>
                <a:lnTo>
                  <a:pt x="2407919" y="83820"/>
                </a:lnTo>
                <a:lnTo>
                  <a:pt x="2407919" y="86867"/>
                </a:lnTo>
                <a:lnTo>
                  <a:pt x="2406395" y="88391"/>
                </a:lnTo>
                <a:lnTo>
                  <a:pt x="2404871" y="91439"/>
                </a:lnTo>
                <a:lnTo>
                  <a:pt x="2403347" y="92963"/>
                </a:lnTo>
                <a:lnTo>
                  <a:pt x="2400299" y="96011"/>
                </a:lnTo>
                <a:lnTo>
                  <a:pt x="2397251" y="97535"/>
                </a:lnTo>
                <a:lnTo>
                  <a:pt x="2385059" y="97535"/>
                </a:lnTo>
                <a:lnTo>
                  <a:pt x="2385059" y="114300"/>
                </a:lnTo>
                <a:lnTo>
                  <a:pt x="2397251" y="114300"/>
                </a:lnTo>
                <a:lnTo>
                  <a:pt x="2403347" y="112775"/>
                </a:lnTo>
                <a:lnTo>
                  <a:pt x="2407919" y="111251"/>
                </a:lnTo>
                <a:lnTo>
                  <a:pt x="2412491" y="108203"/>
                </a:lnTo>
                <a:lnTo>
                  <a:pt x="2417063" y="106679"/>
                </a:lnTo>
                <a:lnTo>
                  <a:pt x="2420111" y="102107"/>
                </a:lnTo>
                <a:lnTo>
                  <a:pt x="2423159" y="99059"/>
                </a:lnTo>
                <a:lnTo>
                  <a:pt x="2426207" y="94487"/>
                </a:lnTo>
                <a:lnTo>
                  <a:pt x="2427731" y="89915"/>
                </a:lnTo>
                <a:lnTo>
                  <a:pt x="2429255" y="83820"/>
                </a:lnTo>
                <a:lnTo>
                  <a:pt x="2430779" y="79248"/>
                </a:lnTo>
                <a:lnTo>
                  <a:pt x="2430779" y="65531"/>
                </a:lnTo>
                <a:lnTo>
                  <a:pt x="2429255" y="60959"/>
                </a:lnTo>
                <a:lnTo>
                  <a:pt x="2427731" y="56387"/>
                </a:lnTo>
                <a:lnTo>
                  <a:pt x="2426207" y="50291"/>
                </a:lnTo>
                <a:lnTo>
                  <a:pt x="2424683" y="47243"/>
                </a:lnTo>
                <a:lnTo>
                  <a:pt x="2421635" y="42672"/>
                </a:lnTo>
                <a:lnTo>
                  <a:pt x="2418587" y="39624"/>
                </a:lnTo>
                <a:lnTo>
                  <a:pt x="2414015" y="36575"/>
                </a:lnTo>
                <a:lnTo>
                  <a:pt x="2409443" y="35051"/>
                </a:lnTo>
                <a:lnTo>
                  <a:pt x="2404871" y="33527"/>
                </a:lnTo>
                <a:lnTo>
                  <a:pt x="2380487" y="33527"/>
                </a:lnTo>
                <a:lnTo>
                  <a:pt x="2375915" y="36575"/>
                </a:lnTo>
                <a:lnTo>
                  <a:pt x="2371343" y="38100"/>
                </a:lnTo>
                <a:lnTo>
                  <a:pt x="2366771" y="41148"/>
                </a:lnTo>
                <a:lnTo>
                  <a:pt x="2363723" y="44196"/>
                </a:lnTo>
                <a:lnTo>
                  <a:pt x="2360675" y="47243"/>
                </a:lnTo>
                <a:lnTo>
                  <a:pt x="2357627" y="51815"/>
                </a:lnTo>
                <a:lnTo>
                  <a:pt x="2356103" y="57911"/>
                </a:lnTo>
                <a:lnTo>
                  <a:pt x="2354579" y="62483"/>
                </a:lnTo>
                <a:lnTo>
                  <a:pt x="2353055" y="68579"/>
                </a:lnTo>
                <a:lnTo>
                  <a:pt x="2353055" y="80772"/>
                </a:lnTo>
                <a:lnTo>
                  <a:pt x="2354579" y="85343"/>
                </a:lnTo>
                <a:close/>
              </a:path>
              <a:path w="2744723" h="141731">
                <a:moveTo>
                  <a:pt x="1903475" y="86867"/>
                </a:moveTo>
                <a:lnTo>
                  <a:pt x="1904999" y="91439"/>
                </a:lnTo>
                <a:lnTo>
                  <a:pt x="1906523" y="96011"/>
                </a:lnTo>
                <a:lnTo>
                  <a:pt x="1908047" y="100583"/>
                </a:lnTo>
                <a:lnTo>
                  <a:pt x="1911095" y="103631"/>
                </a:lnTo>
                <a:lnTo>
                  <a:pt x="1914143" y="106679"/>
                </a:lnTo>
                <a:lnTo>
                  <a:pt x="1917191" y="109727"/>
                </a:lnTo>
                <a:lnTo>
                  <a:pt x="1921763" y="111251"/>
                </a:lnTo>
                <a:lnTo>
                  <a:pt x="1926335" y="112775"/>
                </a:lnTo>
                <a:lnTo>
                  <a:pt x="1930907" y="114300"/>
                </a:lnTo>
                <a:lnTo>
                  <a:pt x="1938527" y="114300"/>
                </a:lnTo>
                <a:lnTo>
                  <a:pt x="1941575" y="112775"/>
                </a:lnTo>
                <a:lnTo>
                  <a:pt x="1947671" y="112775"/>
                </a:lnTo>
                <a:lnTo>
                  <a:pt x="1950719" y="111251"/>
                </a:lnTo>
                <a:lnTo>
                  <a:pt x="1953767" y="109727"/>
                </a:lnTo>
                <a:lnTo>
                  <a:pt x="1956815" y="108203"/>
                </a:lnTo>
                <a:lnTo>
                  <a:pt x="1959863" y="106679"/>
                </a:lnTo>
                <a:lnTo>
                  <a:pt x="1961387" y="103631"/>
                </a:lnTo>
                <a:lnTo>
                  <a:pt x="1961387" y="94487"/>
                </a:lnTo>
                <a:lnTo>
                  <a:pt x="1959863" y="91439"/>
                </a:lnTo>
                <a:lnTo>
                  <a:pt x="1958339" y="88391"/>
                </a:lnTo>
                <a:lnTo>
                  <a:pt x="1955291" y="91439"/>
                </a:lnTo>
                <a:lnTo>
                  <a:pt x="1952243" y="92963"/>
                </a:lnTo>
                <a:lnTo>
                  <a:pt x="1949195" y="94487"/>
                </a:lnTo>
                <a:lnTo>
                  <a:pt x="1946147" y="96011"/>
                </a:lnTo>
                <a:lnTo>
                  <a:pt x="1943099" y="97535"/>
                </a:lnTo>
                <a:lnTo>
                  <a:pt x="1937003" y="97535"/>
                </a:lnTo>
                <a:lnTo>
                  <a:pt x="1933955" y="96011"/>
                </a:lnTo>
                <a:lnTo>
                  <a:pt x="1930907" y="94487"/>
                </a:lnTo>
                <a:lnTo>
                  <a:pt x="1927859" y="92963"/>
                </a:lnTo>
                <a:lnTo>
                  <a:pt x="1927859" y="91439"/>
                </a:lnTo>
                <a:lnTo>
                  <a:pt x="1926335" y="88391"/>
                </a:lnTo>
                <a:lnTo>
                  <a:pt x="1924811" y="86867"/>
                </a:lnTo>
                <a:lnTo>
                  <a:pt x="1924811" y="83820"/>
                </a:lnTo>
                <a:lnTo>
                  <a:pt x="1923287" y="80772"/>
                </a:lnTo>
                <a:lnTo>
                  <a:pt x="1923287" y="65531"/>
                </a:lnTo>
                <a:lnTo>
                  <a:pt x="1924811" y="59435"/>
                </a:lnTo>
                <a:lnTo>
                  <a:pt x="1927859" y="54863"/>
                </a:lnTo>
                <a:lnTo>
                  <a:pt x="1929383" y="51815"/>
                </a:lnTo>
                <a:lnTo>
                  <a:pt x="1933955" y="48767"/>
                </a:lnTo>
                <a:lnTo>
                  <a:pt x="1941575" y="48767"/>
                </a:lnTo>
                <a:lnTo>
                  <a:pt x="1944623" y="50291"/>
                </a:lnTo>
                <a:lnTo>
                  <a:pt x="1947671" y="51815"/>
                </a:lnTo>
                <a:lnTo>
                  <a:pt x="1950719" y="53339"/>
                </a:lnTo>
                <a:lnTo>
                  <a:pt x="1953767" y="54863"/>
                </a:lnTo>
                <a:lnTo>
                  <a:pt x="1956815" y="56387"/>
                </a:lnTo>
                <a:lnTo>
                  <a:pt x="1959863" y="54863"/>
                </a:lnTo>
                <a:lnTo>
                  <a:pt x="1959863" y="41148"/>
                </a:lnTo>
                <a:lnTo>
                  <a:pt x="1958339" y="38100"/>
                </a:lnTo>
                <a:lnTo>
                  <a:pt x="1955291" y="36575"/>
                </a:lnTo>
                <a:lnTo>
                  <a:pt x="1952243" y="35051"/>
                </a:lnTo>
                <a:lnTo>
                  <a:pt x="1949195" y="35051"/>
                </a:lnTo>
                <a:lnTo>
                  <a:pt x="1946147" y="33527"/>
                </a:lnTo>
                <a:lnTo>
                  <a:pt x="1927859" y="33527"/>
                </a:lnTo>
                <a:lnTo>
                  <a:pt x="1923287" y="35051"/>
                </a:lnTo>
                <a:lnTo>
                  <a:pt x="1920239" y="36575"/>
                </a:lnTo>
                <a:lnTo>
                  <a:pt x="1915667" y="39624"/>
                </a:lnTo>
                <a:lnTo>
                  <a:pt x="1912619" y="42672"/>
                </a:lnTo>
                <a:lnTo>
                  <a:pt x="1909571" y="47243"/>
                </a:lnTo>
                <a:lnTo>
                  <a:pt x="1906523" y="50291"/>
                </a:lnTo>
                <a:lnTo>
                  <a:pt x="1904999" y="56387"/>
                </a:lnTo>
                <a:lnTo>
                  <a:pt x="1903475" y="60959"/>
                </a:lnTo>
                <a:lnTo>
                  <a:pt x="1901951" y="67055"/>
                </a:lnTo>
                <a:lnTo>
                  <a:pt x="1901951" y="80772"/>
                </a:lnTo>
                <a:lnTo>
                  <a:pt x="1903475" y="86867"/>
                </a:lnTo>
                <a:close/>
              </a:path>
              <a:path w="2744723" h="141731">
                <a:moveTo>
                  <a:pt x="102108" y="140207"/>
                </a:moveTo>
                <a:lnTo>
                  <a:pt x="105156" y="141731"/>
                </a:lnTo>
                <a:lnTo>
                  <a:pt x="114300" y="141731"/>
                </a:lnTo>
                <a:lnTo>
                  <a:pt x="117348" y="140207"/>
                </a:lnTo>
                <a:lnTo>
                  <a:pt x="121920" y="140207"/>
                </a:lnTo>
                <a:lnTo>
                  <a:pt x="123443" y="137159"/>
                </a:lnTo>
                <a:lnTo>
                  <a:pt x="131064" y="111251"/>
                </a:lnTo>
                <a:lnTo>
                  <a:pt x="155448" y="41148"/>
                </a:lnTo>
                <a:lnTo>
                  <a:pt x="155448" y="38100"/>
                </a:lnTo>
                <a:lnTo>
                  <a:pt x="153924" y="35051"/>
                </a:lnTo>
                <a:lnTo>
                  <a:pt x="137160" y="35051"/>
                </a:lnTo>
                <a:lnTo>
                  <a:pt x="135636" y="38100"/>
                </a:lnTo>
                <a:lnTo>
                  <a:pt x="120396" y="86867"/>
                </a:lnTo>
                <a:lnTo>
                  <a:pt x="103632" y="39624"/>
                </a:lnTo>
                <a:lnTo>
                  <a:pt x="103632" y="38100"/>
                </a:lnTo>
                <a:lnTo>
                  <a:pt x="100584" y="35051"/>
                </a:lnTo>
                <a:lnTo>
                  <a:pt x="85343" y="35051"/>
                </a:lnTo>
                <a:lnTo>
                  <a:pt x="82296" y="36575"/>
                </a:lnTo>
                <a:lnTo>
                  <a:pt x="82296" y="42672"/>
                </a:lnTo>
                <a:lnTo>
                  <a:pt x="108204" y="108203"/>
                </a:lnTo>
                <a:lnTo>
                  <a:pt x="108204" y="109727"/>
                </a:lnTo>
                <a:lnTo>
                  <a:pt x="111252" y="111251"/>
                </a:lnTo>
                <a:lnTo>
                  <a:pt x="100584" y="135635"/>
                </a:lnTo>
                <a:lnTo>
                  <a:pt x="100584" y="137159"/>
                </a:lnTo>
                <a:lnTo>
                  <a:pt x="102108" y="140207"/>
                </a:lnTo>
                <a:close/>
              </a:path>
              <a:path w="2744723" h="141731">
                <a:moveTo>
                  <a:pt x="2673095" y="38100"/>
                </a:moveTo>
                <a:lnTo>
                  <a:pt x="2673095" y="35051"/>
                </a:lnTo>
                <a:lnTo>
                  <a:pt x="2654807" y="35051"/>
                </a:lnTo>
                <a:lnTo>
                  <a:pt x="2653283" y="38100"/>
                </a:lnTo>
                <a:lnTo>
                  <a:pt x="2653283" y="109727"/>
                </a:lnTo>
                <a:lnTo>
                  <a:pt x="2654807" y="111251"/>
                </a:lnTo>
                <a:lnTo>
                  <a:pt x="2657855" y="112775"/>
                </a:lnTo>
                <a:lnTo>
                  <a:pt x="2666999" y="112775"/>
                </a:lnTo>
                <a:lnTo>
                  <a:pt x="2670047" y="111251"/>
                </a:lnTo>
                <a:lnTo>
                  <a:pt x="2673095" y="109727"/>
                </a:lnTo>
                <a:lnTo>
                  <a:pt x="2673095" y="38100"/>
                </a:lnTo>
                <a:close/>
              </a:path>
              <a:path w="2744723" h="141731">
                <a:moveTo>
                  <a:pt x="1289303" y="38100"/>
                </a:moveTo>
                <a:lnTo>
                  <a:pt x="1289303" y="35051"/>
                </a:lnTo>
                <a:lnTo>
                  <a:pt x="1271015" y="35051"/>
                </a:lnTo>
                <a:lnTo>
                  <a:pt x="1269491" y="38100"/>
                </a:lnTo>
                <a:lnTo>
                  <a:pt x="1269491" y="109727"/>
                </a:lnTo>
                <a:lnTo>
                  <a:pt x="1271015" y="111251"/>
                </a:lnTo>
                <a:lnTo>
                  <a:pt x="1274063" y="112775"/>
                </a:lnTo>
                <a:lnTo>
                  <a:pt x="1283207" y="112775"/>
                </a:lnTo>
                <a:lnTo>
                  <a:pt x="1286255" y="111251"/>
                </a:lnTo>
                <a:lnTo>
                  <a:pt x="1289303" y="109727"/>
                </a:lnTo>
                <a:lnTo>
                  <a:pt x="1289303" y="38100"/>
                </a:lnTo>
                <a:close/>
              </a:path>
              <a:path w="2744723" h="141731">
                <a:moveTo>
                  <a:pt x="2019299" y="36575"/>
                </a:moveTo>
                <a:lnTo>
                  <a:pt x="2016251" y="35051"/>
                </a:lnTo>
                <a:lnTo>
                  <a:pt x="2001011" y="35051"/>
                </a:lnTo>
                <a:lnTo>
                  <a:pt x="2001011" y="18287"/>
                </a:lnTo>
                <a:lnTo>
                  <a:pt x="1999487" y="16763"/>
                </a:lnTo>
                <a:lnTo>
                  <a:pt x="1996439" y="15239"/>
                </a:lnTo>
                <a:lnTo>
                  <a:pt x="1985771" y="15239"/>
                </a:lnTo>
                <a:lnTo>
                  <a:pt x="1982723" y="16763"/>
                </a:lnTo>
                <a:lnTo>
                  <a:pt x="1979675" y="18287"/>
                </a:lnTo>
                <a:lnTo>
                  <a:pt x="1979675" y="35051"/>
                </a:lnTo>
                <a:lnTo>
                  <a:pt x="1972055" y="35051"/>
                </a:lnTo>
                <a:lnTo>
                  <a:pt x="1969007" y="36575"/>
                </a:lnTo>
                <a:lnTo>
                  <a:pt x="1969007" y="48767"/>
                </a:lnTo>
                <a:lnTo>
                  <a:pt x="1972055" y="51815"/>
                </a:lnTo>
                <a:lnTo>
                  <a:pt x="1979675" y="51815"/>
                </a:lnTo>
                <a:lnTo>
                  <a:pt x="1979675" y="92963"/>
                </a:lnTo>
                <a:lnTo>
                  <a:pt x="1981199" y="96011"/>
                </a:lnTo>
                <a:lnTo>
                  <a:pt x="1981199" y="99059"/>
                </a:lnTo>
                <a:lnTo>
                  <a:pt x="1982723" y="102107"/>
                </a:lnTo>
                <a:lnTo>
                  <a:pt x="1984247" y="105155"/>
                </a:lnTo>
                <a:lnTo>
                  <a:pt x="1985771" y="106679"/>
                </a:lnTo>
                <a:lnTo>
                  <a:pt x="1987295" y="109727"/>
                </a:lnTo>
                <a:lnTo>
                  <a:pt x="1990343" y="111251"/>
                </a:lnTo>
                <a:lnTo>
                  <a:pt x="1993391" y="112775"/>
                </a:lnTo>
                <a:lnTo>
                  <a:pt x="1996439" y="112775"/>
                </a:lnTo>
                <a:lnTo>
                  <a:pt x="1999487" y="114300"/>
                </a:lnTo>
                <a:lnTo>
                  <a:pt x="2005583" y="114300"/>
                </a:lnTo>
                <a:lnTo>
                  <a:pt x="2008631" y="112775"/>
                </a:lnTo>
                <a:lnTo>
                  <a:pt x="2011679" y="112775"/>
                </a:lnTo>
                <a:lnTo>
                  <a:pt x="2014727" y="111251"/>
                </a:lnTo>
                <a:lnTo>
                  <a:pt x="2017775" y="111251"/>
                </a:lnTo>
                <a:lnTo>
                  <a:pt x="2019299" y="108203"/>
                </a:lnTo>
                <a:lnTo>
                  <a:pt x="2019299" y="97535"/>
                </a:lnTo>
                <a:lnTo>
                  <a:pt x="2017775" y="94487"/>
                </a:lnTo>
                <a:lnTo>
                  <a:pt x="2014727" y="96011"/>
                </a:lnTo>
                <a:lnTo>
                  <a:pt x="2004059" y="96011"/>
                </a:lnTo>
                <a:lnTo>
                  <a:pt x="2002535" y="92963"/>
                </a:lnTo>
                <a:lnTo>
                  <a:pt x="2001011" y="91439"/>
                </a:lnTo>
                <a:lnTo>
                  <a:pt x="2001011" y="51815"/>
                </a:lnTo>
                <a:lnTo>
                  <a:pt x="2017775" y="51815"/>
                </a:lnTo>
                <a:lnTo>
                  <a:pt x="2019299" y="48767"/>
                </a:lnTo>
                <a:lnTo>
                  <a:pt x="2019299" y="36575"/>
                </a:lnTo>
                <a:close/>
              </a:path>
              <a:path w="2744723" h="141731">
                <a:moveTo>
                  <a:pt x="2703575" y="35051"/>
                </a:moveTo>
                <a:lnTo>
                  <a:pt x="2700527" y="38100"/>
                </a:lnTo>
                <a:lnTo>
                  <a:pt x="2699003" y="39624"/>
                </a:lnTo>
                <a:lnTo>
                  <a:pt x="2695955" y="41148"/>
                </a:lnTo>
                <a:lnTo>
                  <a:pt x="2694431" y="44196"/>
                </a:lnTo>
                <a:lnTo>
                  <a:pt x="2692907" y="47243"/>
                </a:lnTo>
                <a:lnTo>
                  <a:pt x="2691383" y="50291"/>
                </a:lnTo>
                <a:lnTo>
                  <a:pt x="2691383" y="62483"/>
                </a:lnTo>
                <a:lnTo>
                  <a:pt x="2692907" y="65531"/>
                </a:lnTo>
                <a:lnTo>
                  <a:pt x="2692907" y="67055"/>
                </a:lnTo>
                <a:lnTo>
                  <a:pt x="2694431" y="70103"/>
                </a:lnTo>
                <a:lnTo>
                  <a:pt x="2695955" y="71627"/>
                </a:lnTo>
                <a:lnTo>
                  <a:pt x="2699003" y="74675"/>
                </a:lnTo>
                <a:lnTo>
                  <a:pt x="2702051" y="74675"/>
                </a:lnTo>
                <a:lnTo>
                  <a:pt x="2703575" y="76200"/>
                </a:lnTo>
                <a:lnTo>
                  <a:pt x="2706623" y="77724"/>
                </a:lnTo>
                <a:lnTo>
                  <a:pt x="2709671" y="79248"/>
                </a:lnTo>
                <a:lnTo>
                  <a:pt x="2712719" y="80772"/>
                </a:lnTo>
                <a:lnTo>
                  <a:pt x="2715767" y="82296"/>
                </a:lnTo>
                <a:lnTo>
                  <a:pt x="2718815" y="82296"/>
                </a:lnTo>
                <a:lnTo>
                  <a:pt x="2721863" y="83820"/>
                </a:lnTo>
                <a:lnTo>
                  <a:pt x="2724911" y="86867"/>
                </a:lnTo>
                <a:lnTo>
                  <a:pt x="2724911" y="92963"/>
                </a:lnTo>
                <a:lnTo>
                  <a:pt x="2723387" y="96011"/>
                </a:lnTo>
                <a:lnTo>
                  <a:pt x="2720339" y="97535"/>
                </a:lnTo>
                <a:lnTo>
                  <a:pt x="2717291" y="99059"/>
                </a:lnTo>
                <a:lnTo>
                  <a:pt x="2708147" y="99059"/>
                </a:lnTo>
                <a:lnTo>
                  <a:pt x="2706623" y="97535"/>
                </a:lnTo>
                <a:lnTo>
                  <a:pt x="2703575" y="97535"/>
                </a:lnTo>
                <a:lnTo>
                  <a:pt x="2700527" y="96011"/>
                </a:lnTo>
                <a:lnTo>
                  <a:pt x="2697479" y="94487"/>
                </a:lnTo>
                <a:lnTo>
                  <a:pt x="2694431" y="92963"/>
                </a:lnTo>
                <a:lnTo>
                  <a:pt x="2691383" y="94487"/>
                </a:lnTo>
                <a:lnTo>
                  <a:pt x="2689859" y="97535"/>
                </a:lnTo>
                <a:lnTo>
                  <a:pt x="2689859" y="103631"/>
                </a:lnTo>
                <a:lnTo>
                  <a:pt x="2691383" y="106679"/>
                </a:lnTo>
                <a:lnTo>
                  <a:pt x="2694431" y="109727"/>
                </a:lnTo>
                <a:lnTo>
                  <a:pt x="2697479" y="111251"/>
                </a:lnTo>
                <a:lnTo>
                  <a:pt x="2700527" y="111251"/>
                </a:lnTo>
                <a:lnTo>
                  <a:pt x="2703575" y="112775"/>
                </a:lnTo>
                <a:lnTo>
                  <a:pt x="2706623" y="112775"/>
                </a:lnTo>
                <a:lnTo>
                  <a:pt x="2708147" y="114300"/>
                </a:lnTo>
                <a:lnTo>
                  <a:pt x="2718815" y="114300"/>
                </a:lnTo>
                <a:lnTo>
                  <a:pt x="2721863" y="112775"/>
                </a:lnTo>
                <a:lnTo>
                  <a:pt x="2726435" y="112775"/>
                </a:lnTo>
                <a:lnTo>
                  <a:pt x="2729483" y="111251"/>
                </a:lnTo>
                <a:lnTo>
                  <a:pt x="2734055" y="109727"/>
                </a:lnTo>
                <a:lnTo>
                  <a:pt x="2735579" y="108203"/>
                </a:lnTo>
                <a:lnTo>
                  <a:pt x="2738627" y="105155"/>
                </a:lnTo>
                <a:lnTo>
                  <a:pt x="2741675" y="102107"/>
                </a:lnTo>
                <a:lnTo>
                  <a:pt x="2743199" y="99059"/>
                </a:lnTo>
                <a:lnTo>
                  <a:pt x="2744723" y="96011"/>
                </a:lnTo>
                <a:lnTo>
                  <a:pt x="2744723" y="82296"/>
                </a:lnTo>
                <a:lnTo>
                  <a:pt x="2743199" y="80772"/>
                </a:lnTo>
                <a:lnTo>
                  <a:pt x="2743199" y="77724"/>
                </a:lnTo>
                <a:lnTo>
                  <a:pt x="2741675" y="76200"/>
                </a:lnTo>
                <a:lnTo>
                  <a:pt x="2738627" y="73151"/>
                </a:lnTo>
                <a:lnTo>
                  <a:pt x="2735579" y="71627"/>
                </a:lnTo>
                <a:lnTo>
                  <a:pt x="2734055" y="70103"/>
                </a:lnTo>
                <a:lnTo>
                  <a:pt x="2731007" y="68579"/>
                </a:lnTo>
                <a:lnTo>
                  <a:pt x="2727959" y="67055"/>
                </a:lnTo>
                <a:lnTo>
                  <a:pt x="2724911" y="65531"/>
                </a:lnTo>
                <a:lnTo>
                  <a:pt x="2723387" y="65531"/>
                </a:lnTo>
                <a:lnTo>
                  <a:pt x="2720339" y="64007"/>
                </a:lnTo>
                <a:lnTo>
                  <a:pt x="2717291" y="62483"/>
                </a:lnTo>
                <a:lnTo>
                  <a:pt x="2714243" y="60959"/>
                </a:lnTo>
                <a:lnTo>
                  <a:pt x="2711195" y="59435"/>
                </a:lnTo>
                <a:lnTo>
                  <a:pt x="2709671" y="56387"/>
                </a:lnTo>
                <a:lnTo>
                  <a:pt x="2709671" y="53339"/>
                </a:lnTo>
                <a:lnTo>
                  <a:pt x="2711195" y="50291"/>
                </a:lnTo>
                <a:lnTo>
                  <a:pt x="2714243" y="48767"/>
                </a:lnTo>
                <a:lnTo>
                  <a:pt x="2717291" y="47243"/>
                </a:lnTo>
                <a:lnTo>
                  <a:pt x="2724911" y="47243"/>
                </a:lnTo>
                <a:lnTo>
                  <a:pt x="2727959" y="48767"/>
                </a:lnTo>
                <a:lnTo>
                  <a:pt x="2731007" y="48767"/>
                </a:lnTo>
                <a:lnTo>
                  <a:pt x="2734055" y="50291"/>
                </a:lnTo>
                <a:lnTo>
                  <a:pt x="2737103" y="51815"/>
                </a:lnTo>
                <a:lnTo>
                  <a:pt x="2740151" y="50291"/>
                </a:lnTo>
                <a:lnTo>
                  <a:pt x="2741675" y="47243"/>
                </a:lnTo>
                <a:lnTo>
                  <a:pt x="2741675" y="44196"/>
                </a:lnTo>
                <a:lnTo>
                  <a:pt x="2740151" y="41148"/>
                </a:lnTo>
                <a:lnTo>
                  <a:pt x="2740151" y="38100"/>
                </a:lnTo>
                <a:lnTo>
                  <a:pt x="2737103" y="36575"/>
                </a:lnTo>
                <a:lnTo>
                  <a:pt x="2734055" y="35051"/>
                </a:lnTo>
                <a:lnTo>
                  <a:pt x="2731007" y="33527"/>
                </a:lnTo>
                <a:lnTo>
                  <a:pt x="2711195" y="33527"/>
                </a:lnTo>
                <a:lnTo>
                  <a:pt x="2708147" y="35051"/>
                </a:lnTo>
                <a:lnTo>
                  <a:pt x="2703575" y="35051"/>
                </a:lnTo>
                <a:close/>
              </a:path>
              <a:path w="2744723" h="141731">
                <a:moveTo>
                  <a:pt x="2596895" y="35051"/>
                </a:moveTo>
                <a:lnTo>
                  <a:pt x="2593847" y="38100"/>
                </a:lnTo>
                <a:lnTo>
                  <a:pt x="2592323" y="39624"/>
                </a:lnTo>
                <a:lnTo>
                  <a:pt x="2589275" y="41148"/>
                </a:lnTo>
                <a:lnTo>
                  <a:pt x="2587751" y="44196"/>
                </a:lnTo>
                <a:lnTo>
                  <a:pt x="2586227" y="47243"/>
                </a:lnTo>
                <a:lnTo>
                  <a:pt x="2584703" y="50291"/>
                </a:lnTo>
                <a:lnTo>
                  <a:pt x="2584703" y="62483"/>
                </a:lnTo>
                <a:lnTo>
                  <a:pt x="2586227" y="65531"/>
                </a:lnTo>
                <a:lnTo>
                  <a:pt x="2586227" y="67055"/>
                </a:lnTo>
                <a:lnTo>
                  <a:pt x="2587751" y="70103"/>
                </a:lnTo>
                <a:lnTo>
                  <a:pt x="2589275" y="71627"/>
                </a:lnTo>
                <a:lnTo>
                  <a:pt x="2592323" y="74675"/>
                </a:lnTo>
                <a:lnTo>
                  <a:pt x="2595371" y="74675"/>
                </a:lnTo>
                <a:lnTo>
                  <a:pt x="2596895" y="76200"/>
                </a:lnTo>
                <a:lnTo>
                  <a:pt x="2599943" y="77724"/>
                </a:lnTo>
                <a:lnTo>
                  <a:pt x="2602991" y="79248"/>
                </a:lnTo>
                <a:lnTo>
                  <a:pt x="2606039" y="80772"/>
                </a:lnTo>
                <a:lnTo>
                  <a:pt x="2609087" y="82296"/>
                </a:lnTo>
                <a:lnTo>
                  <a:pt x="2612135" y="82296"/>
                </a:lnTo>
                <a:lnTo>
                  <a:pt x="2615183" y="83820"/>
                </a:lnTo>
                <a:lnTo>
                  <a:pt x="2618231" y="86867"/>
                </a:lnTo>
                <a:lnTo>
                  <a:pt x="2618231" y="92963"/>
                </a:lnTo>
                <a:lnTo>
                  <a:pt x="2616707" y="96011"/>
                </a:lnTo>
                <a:lnTo>
                  <a:pt x="2613659" y="97535"/>
                </a:lnTo>
                <a:lnTo>
                  <a:pt x="2610611" y="99059"/>
                </a:lnTo>
                <a:lnTo>
                  <a:pt x="2601467" y="99059"/>
                </a:lnTo>
                <a:lnTo>
                  <a:pt x="2599943" y="97535"/>
                </a:lnTo>
                <a:lnTo>
                  <a:pt x="2596895" y="97535"/>
                </a:lnTo>
                <a:lnTo>
                  <a:pt x="2593847" y="96011"/>
                </a:lnTo>
                <a:lnTo>
                  <a:pt x="2590799" y="94487"/>
                </a:lnTo>
                <a:lnTo>
                  <a:pt x="2587751" y="92963"/>
                </a:lnTo>
                <a:lnTo>
                  <a:pt x="2584703" y="94487"/>
                </a:lnTo>
                <a:lnTo>
                  <a:pt x="2583179" y="97535"/>
                </a:lnTo>
                <a:lnTo>
                  <a:pt x="2583179" y="103631"/>
                </a:lnTo>
                <a:lnTo>
                  <a:pt x="2584703" y="106679"/>
                </a:lnTo>
                <a:lnTo>
                  <a:pt x="2587751" y="109727"/>
                </a:lnTo>
                <a:lnTo>
                  <a:pt x="2590799" y="111251"/>
                </a:lnTo>
                <a:lnTo>
                  <a:pt x="2593847" y="111251"/>
                </a:lnTo>
                <a:lnTo>
                  <a:pt x="2596895" y="112775"/>
                </a:lnTo>
                <a:lnTo>
                  <a:pt x="2599943" y="112775"/>
                </a:lnTo>
                <a:lnTo>
                  <a:pt x="2601467" y="114300"/>
                </a:lnTo>
                <a:lnTo>
                  <a:pt x="2612135" y="114300"/>
                </a:lnTo>
                <a:lnTo>
                  <a:pt x="2615183" y="112775"/>
                </a:lnTo>
                <a:lnTo>
                  <a:pt x="2619755" y="112775"/>
                </a:lnTo>
                <a:lnTo>
                  <a:pt x="2622803" y="111251"/>
                </a:lnTo>
                <a:lnTo>
                  <a:pt x="2627375" y="109727"/>
                </a:lnTo>
                <a:lnTo>
                  <a:pt x="2628899" y="108203"/>
                </a:lnTo>
                <a:lnTo>
                  <a:pt x="2631947" y="105155"/>
                </a:lnTo>
                <a:lnTo>
                  <a:pt x="2634995" y="102107"/>
                </a:lnTo>
                <a:lnTo>
                  <a:pt x="2636519" y="99059"/>
                </a:lnTo>
                <a:lnTo>
                  <a:pt x="2638043" y="96011"/>
                </a:lnTo>
                <a:lnTo>
                  <a:pt x="2638043" y="82296"/>
                </a:lnTo>
                <a:lnTo>
                  <a:pt x="2636519" y="80772"/>
                </a:lnTo>
                <a:lnTo>
                  <a:pt x="2636519" y="77724"/>
                </a:lnTo>
                <a:lnTo>
                  <a:pt x="2634995" y="76200"/>
                </a:lnTo>
                <a:lnTo>
                  <a:pt x="2631947" y="73151"/>
                </a:lnTo>
                <a:lnTo>
                  <a:pt x="2628899" y="71627"/>
                </a:lnTo>
                <a:lnTo>
                  <a:pt x="2627375" y="70103"/>
                </a:lnTo>
                <a:lnTo>
                  <a:pt x="2624327" y="68579"/>
                </a:lnTo>
                <a:lnTo>
                  <a:pt x="2621279" y="67055"/>
                </a:lnTo>
                <a:lnTo>
                  <a:pt x="2618231" y="65531"/>
                </a:lnTo>
                <a:lnTo>
                  <a:pt x="2616707" y="65531"/>
                </a:lnTo>
                <a:lnTo>
                  <a:pt x="2613659" y="64007"/>
                </a:lnTo>
                <a:lnTo>
                  <a:pt x="2610611" y="62483"/>
                </a:lnTo>
                <a:lnTo>
                  <a:pt x="2607563" y="60959"/>
                </a:lnTo>
                <a:lnTo>
                  <a:pt x="2604515" y="59435"/>
                </a:lnTo>
                <a:lnTo>
                  <a:pt x="2602991" y="56387"/>
                </a:lnTo>
                <a:lnTo>
                  <a:pt x="2602991" y="53339"/>
                </a:lnTo>
                <a:lnTo>
                  <a:pt x="2604515" y="50291"/>
                </a:lnTo>
                <a:lnTo>
                  <a:pt x="2607563" y="48767"/>
                </a:lnTo>
                <a:lnTo>
                  <a:pt x="2610611" y="47243"/>
                </a:lnTo>
                <a:lnTo>
                  <a:pt x="2618231" y="47243"/>
                </a:lnTo>
                <a:lnTo>
                  <a:pt x="2621279" y="48767"/>
                </a:lnTo>
                <a:lnTo>
                  <a:pt x="2624327" y="48767"/>
                </a:lnTo>
                <a:lnTo>
                  <a:pt x="2627375" y="50291"/>
                </a:lnTo>
                <a:lnTo>
                  <a:pt x="2630423" y="51815"/>
                </a:lnTo>
                <a:lnTo>
                  <a:pt x="2633471" y="50291"/>
                </a:lnTo>
                <a:lnTo>
                  <a:pt x="2634995" y="47243"/>
                </a:lnTo>
                <a:lnTo>
                  <a:pt x="2634995" y="44196"/>
                </a:lnTo>
                <a:lnTo>
                  <a:pt x="2633471" y="41148"/>
                </a:lnTo>
                <a:lnTo>
                  <a:pt x="2633471" y="38100"/>
                </a:lnTo>
                <a:lnTo>
                  <a:pt x="2630423" y="36575"/>
                </a:lnTo>
                <a:lnTo>
                  <a:pt x="2627375" y="35051"/>
                </a:lnTo>
                <a:lnTo>
                  <a:pt x="2624327" y="33527"/>
                </a:lnTo>
                <a:lnTo>
                  <a:pt x="2604515" y="33527"/>
                </a:lnTo>
                <a:lnTo>
                  <a:pt x="2601467" y="35051"/>
                </a:lnTo>
                <a:lnTo>
                  <a:pt x="2596895" y="35051"/>
                </a:lnTo>
                <a:close/>
              </a:path>
              <a:path w="2744723" h="141731">
                <a:moveTo>
                  <a:pt x="2500883" y="74675"/>
                </a:moveTo>
                <a:lnTo>
                  <a:pt x="2500883" y="80772"/>
                </a:lnTo>
                <a:lnTo>
                  <a:pt x="2502407" y="86867"/>
                </a:lnTo>
                <a:lnTo>
                  <a:pt x="2503931" y="91439"/>
                </a:lnTo>
                <a:lnTo>
                  <a:pt x="2505455" y="96011"/>
                </a:lnTo>
                <a:lnTo>
                  <a:pt x="2508503" y="100583"/>
                </a:lnTo>
                <a:lnTo>
                  <a:pt x="2511551" y="103631"/>
                </a:lnTo>
                <a:lnTo>
                  <a:pt x="2514599" y="106679"/>
                </a:lnTo>
                <a:lnTo>
                  <a:pt x="2517647" y="109727"/>
                </a:lnTo>
                <a:lnTo>
                  <a:pt x="2523743" y="111251"/>
                </a:lnTo>
                <a:lnTo>
                  <a:pt x="2528315" y="112775"/>
                </a:lnTo>
                <a:lnTo>
                  <a:pt x="2532887" y="114300"/>
                </a:lnTo>
                <a:lnTo>
                  <a:pt x="2546603" y="114300"/>
                </a:lnTo>
                <a:lnTo>
                  <a:pt x="2549651" y="112775"/>
                </a:lnTo>
                <a:lnTo>
                  <a:pt x="2555747" y="112775"/>
                </a:lnTo>
                <a:lnTo>
                  <a:pt x="2557271" y="111251"/>
                </a:lnTo>
                <a:lnTo>
                  <a:pt x="2560319" y="111251"/>
                </a:lnTo>
                <a:lnTo>
                  <a:pt x="2563367" y="109727"/>
                </a:lnTo>
                <a:lnTo>
                  <a:pt x="2566415" y="108203"/>
                </a:lnTo>
                <a:lnTo>
                  <a:pt x="2567939" y="105155"/>
                </a:lnTo>
                <a:lnTo>
                  <a:pt x="2567939" y="96011"/>
                </a:lnTo>
                <a:lnTo>
                  <a:pt x="2566415" y="92963"/>
                </a:lnTo>
                <a:lnTo>
                  <a:pt x="2563367" y="94487"/>
                </a:lnTo>
                <a:lnTo>
                  <a:pt x="2560319" y="96011"/>
                </a:lnTo>
                <a:lnTo>
                  <a:pt x="2557271" y="96011"/>
                </a:lnTo>
                <a:lnTo>
                  <a:pt x="2554223" y="97535"/>
                </a:lnTo>
                <a:lnTo>
                  <a:pt x="2548127" y="97535"/>
                </a:lnTo>
                <a:lnTo>
                  <a:pt x="2545079" y="99059"/>
                </a:lnTo>
                <a:lnTo>
                  <a:pt x="2537459" y="99059"/>
                </a:lnTo>
                <a:lnTo>
                  <a:pt x="2534411" y="97535"/>
                </a:lnTo>
                <a:lnTo>
                  <a:pt x="2532887" y="97535"/>
                </a:lnTo>
                <a:lnTo>
                  <a:pt x="2529839" y="96011"/>
                </a:lnTo>
                <a:lnTo>
                  <a:pt x="2526791" y="92963"/>
                </a:lnTo>
                <a:lnTo>
                  <a:pt x="2523743" y="89915"/>
                </a:lnTo>
                <a:lnTo>
                  <a:pt x="2523743" y="86867"/>
                </a:lnTo>
                <a:lnTo>
                  <a:pt x="2522219" y="83820"/>
                </a:lnTo>
                <a:lnTo>
                  <a:pt x="2522219" y="60959"/>
                </a:lnTo>
                <a:lnTo>
                  <a:pt x="2523743" y="57911"/>
                </a:lnTo>
                <a:lnTo>
                  <a:pt x="2523743" y="56387"/>
                </a:lnTo>
                <a:lnTo>
                  <a:pt x="2522219" y="35051"/>
                </a:lnTo>
                <a:lnTo>
                  <a:pt x="2517647" y="38100"/>
                </a:lnTo>
                <a:lnTo>
                  <a:pt x="2514599" y="39624"/>
                </a:lnTo>
                <a:lnTo>
                  <a:pt x="2511551" y="44196"/>
                </a:lnTo>
                <a:lnTo>
                  <a:pt x="2508503" y="47243"/>
                </a:lnTo>
                <a:lnTo>
                  <a:pt x="2505455" y="51815"/>
                </a:lnTo>
                <a:lnTo>
                  <a:pt x="2503931" y="56387"/>
                </a:lnTo>
                <a:lnTo>
                  <a:pt x="2502407" y="62483"/>
                </a:lnTo>
                <a:lnTo>
                  <a:pt x="2500883" y="67055"/>
                </a:lnTo>
                <a:lnTo>
                  <a:pt x="2500883" y="74675"/>
                </a:lnTo>
                <a:close/>
              </a:path>
              <a:path w="2744723" h="141731">
                <a:moveTo>
                  <a:pt x="2532887" y="33527"/>
                </a:moveTo>
                <a:lnTo>
                  <a:pt x="2526791" y="33527"/>
                </a:lnTo>
                <a:lnTo>
                  <a:pt x="2522219" y="35051"/>
                </a:lnTo>
                <a:lnTo>
                  <a:pt x="2523743" y="56387"/>
                </a:lnTo>
                <a:lnTo>
                  <a:pt x="2526791" y="53339"/>
                </a:lnTo>
                <a:lnTo>
                  <a:pt x="2526791" y="50291"/>
                </a:lnTo>
                <a:lnTo>
                  <a:pt x="2528315" y="50291"/>
                </a:lnTo>
                <a:lnTo>
                  <a:pt x="2531363" y="48767"/>
                </a:lnTo>
                <a:lnTo>
                  <a:pt x="2534411" y="47243"/>
                </a:lnTo>
                <a:lnTo>
                  <a:pt x="2542031" y="47243"/>
                </a:lnTo>
                <a:lnTo>
                  <a:pt x="2546603" y="48767"/>
                </a:lnTo>
                <a:lnTo>
                  <a:pt x="2548127" y="51815"/>
                </a:lnTo>
                <a:lnTo>
                  <a:pt x="2551175" y="54863"/>
                </a:lnTo>
                <a:lnTo>
                  <a:pt x="2552699" y="59435"/>
                </a:lnTo>
                <a:lnTo>
                  <a:pt x="2552699" y="65531"/>
                </a:lnTo>
                <a:lnTo>
                  <a:pt x="2522219" y="65531"/>
                </a:lnTo>
                <a:lnTo>
                  <a:pt x="2522219" y="79248"/>
                </a:lnTo>
                <a:lnTo>
                  <a:pt x="2567939" y="79248"/>
                </a:lnTo>
                <a:lnTo>
                  <a:pt x="2570987" y="76200"/>
                </a:lnTo>
                <a:lnTo>
                  <a:pt x="2572511" y="73151"/>
                </a:lnTo>
                <a:lnTo>
                  <a:pt x="2572511" y="62483"/>
                </a:lnTo>
                <a:lnTo>
                  <a:pt x="2570987" y="57911"/>
                </a:lnTo>
                <a:lnTo>
                  <a:pt x="2569463" y="53339"/>
                </a:lnTo>
                <a:lnTo>
                  <a:pt x="2567939" y="50291"/>
                </a:lnTo>
                <a:lnTo>
                  <a:pt x="2566415" y="45720"/>
                </a:lnTo>
                <a:lnTo>
                  <a:pt x="2563367" y="42672"/>
                </a:lnTo>
                <a:lnTo>
                  <a:pt x="2561843" y="39624"/>
                </a:lnTo>
                <a:lnTo>
                  <a:pt x="2557271" y="38100"/>
                </a:lnTo>
                <a:lnTo>
                  <a:pt x="2552699" y="35051"/>
                </a:lnTo>
                <a:lnTo>
                  <a:pt x="2549651" y="33527"/>
                </a:lnTo>
                <a:lnTo>
                  <a:pt x="2532887" y="33527"/>
                </a:lnTo>
                <a:close/>
              </a:path>
              <a:path w="2744723" h="141731">
                <a:moveTo>
                  <a:pt x="2465831" y="109727"/>
                </a:moveTo>
                <a:lnTo>
                  <a:pt x="2465831" y="64007"/>
                </a:lnTo>
                <a:lnTo>
                  <a:pt x="2468879" y="60959"/>
                </a:lnTo>
                <a:lnTo>
                  <a:pt x="2470403" y="57911"/>
                </a:lnTo>
                <a:lnTo>
                  <a:pt x="2473451" y="56387"/>
                </a:lnTo>
                <a:lnTo>
                  <a:pt x="2476499" y="53339"/>
                </a:lnTo>
                <a:lnTo>
                  <a:pt x="2479547" y="51815"/>
                </a:lnTo>
                <a:lnTo>
                  <a:pt x="2482595" y="51815"/>
                </a:lnTo>
                <a:lnTo>
                  <a:pt x="2485643" y="53339"/>
                </a:lnTo>
                <a:lnTo>
                  <a:pt x="2491739" y="53339"/>
                </a:lnTo>
                <a:lnTo>
                  <a:pt x="2491739" y="35051"/>
                </a:lnTo>
                <a:lnTo>
                  <a:pt x="2488691" y="33527"/>
                </a:lnTo>
                <a:lnTo>
                  <a:pt x="2476499" y="33527"/>
                </a:lnTo>
                <a:lnTo>
                  <a:pt x="2473451" y="35051"/>
                </a:lnTo>
                <a:lnTo>
                  <a:pt x="2470403" y="38100"/>
                </a:lnTo>
                <a:lnTo>
                  <a:pt x="2467355" y="41148"/>
                </a:lnTo>
                <a:lnTo>
                  <a:pt x="2465831" y="44196"/>
                </a:lnTo>
                <a:lnTo>
                  <a:pt x="2462783" y="45720"/>
                </a:lnTo>
                <a:lnTo>
                  <a:pt x="2462783" y="35051"/>
                </a:lnTo>
                <a:lnTo>
                  <a:pt x="2447543" y="35051"/>
                </a:lnTo>
                <a:lnTo>
                  <a:pt x="2446019" y="38100"/>
                </a:lnTo>
                <a:lnTo>
                  <a:pt x="2446019" y="109727"/>
                </a:lnTo>
                <a:lnTo>
                  <a:pt x="2447543" y="111251"/>
                </a:lnTo>
                <a:lnTo>
                  <a:pt x="2450591" y="112775"/>
                </a:lnTo>
                <a:lnTo>
                  <a:pt x="2459735" y="112775"/>
                </a:lnTo>
                <a:lnTo>
                  <a:pt x="2462783" y="111251"/>
                </a:lnTo>
                <a:lnTo>
                  <a:pt x="2465831" y="109727"/>
                </a:lnTo>
                <a:close/>
              </a:path>
              <a:path w="2744723" h="141731">
                <a:moveTo>
                  <a:pt x="2377439" y="88391"/>
                </a:moveTo>
                <a:lnTo>
                  <a:pt x="2375915" y="85343"/>
                </a:lnTo>
                <a:lnTo>
                  <a:pt x="2378963" y="112775"/>
                </a:lnTo>
                <a:lnTo>
                  <a:pt x="2385059" y="114300"/>
                </a:lnTo>
                <a:lnTo>
                  <a:pt x="2385059" y="97535"/>
                </a:lnTo>
                <a:lnTo>
                  <a:pt x="2383535" y="96011"/>
                </a:lnTo>
                <a:lnTo>
                  <a:pt x="2380487" y="94487"/>
                </a:lnTo>
                <a:lnTo>
                  <a:pt x="2377439" y="91439"/>
                </a:lnTo>
                <a:lnTo>
                  <a:pt x="2377439" y="88391"/>
                </a:lnTo>
                <a:close/>
              </a:path>
              <a:path w="2744723" h="141731">
                <a:moveTo>
                  <a:pt x="2179319" y="38100"/>
                </a:moveTo>
                <a:lnTo>
                  <a:pt x="2179319" y="137159"/>
                </a:lnTo>
                <a:lnTo>
                  <a:pt x="2180843" y="140207"/>
                </a:lnTo>
                <a:lnTo>
                  <a:pt x="2183891" y="140207"/>
                </a:lnTo>
                <a:lnTo>
                  <a:pt x="2186939" y="141731"/>
                </a:lnTo>
                <a:lnTo>
                  <a:pt x="2193035" y="141731"/>
                </a:lnTo>
                <a:lnTo>
                  <a:pt x="2196083" y="140207"/>
                </a:lnTo>
                <a:lnTo>
                  <a:pt x="2199131" y="140207"/>
                </a:lnTo>
                <a:lnTo>
                  <a:pt x="2199131" y="103631"/>
                </a:lnTo>
                <a:lnTo>
                  <a:pt x="2202179" y="105155"/>
                </a:lnTo>
                <a:lnTo>
                  <a:pt x="2203703" y="106679"/>
                </a:lnTo>
                <a:lnTo>
                  <a:pt x="2206751" y="109727"/>
                </a:lnTo>
                <a:lnTo>
                  <a:pt x="2209799" y="111251"/>
                </a:lnTo>
                <a:lnTo>
                  <a:pt x="2212847" y="112775"/>
                </a:lnTo>
                <a:lnTo>
                  <a:pt x="2215895" y="114300"/>
                </a:lnTo>
                <a:lnTo>
                  <a:pt x="2225039" y="114300"/>
                </a:lnTo>
                <a:lnTo>
                  <a:pt x="2229611" y="112775"/>
                </a:lnTo>
                <a:lnTo>
                  <a:pt x="2229611" y="85343"/>
                </a:lnTo>
                <a:lnTo>
                  <a:pt x="2228087" y="86867"/>
                </a:lnTo>
                <a:lnTo>
                  <a:pt x="2226563" y="89915"/>
                </a:lnTo>
                <a:lnTo>
                  <a:pt x="2225039" y="92963"/>
                </a:lnTo>
                <a:lnTo>
                  <a:pt x="2221991" y="94487"/>
                </a:lnTo>
                <a:lnTo>
                  <a:pt x="2218943" y="96011"/>
                </a:lnTo>
                <a:lnTo>
                  <a:pt x="2209799" y="96011"/>
                </a:lnTo>
                <a:lnTo>
                  <a:pt x="2208275" y="92963"/>
                </a:lnTo>
                <a:lnTo>
                  <a:pt x="2205227" y="91439"/>
                </a:lnTo>
                <a:lnTo>
                  <a:pt x="2202179" y="88391"/>
                </a:lnTo>
                <a:lnTo>
                  <a:pt x="2199131" y="85343"/>
                </a:lnTo>
                <a:lnTo>
                  <a:pt x="2199131" y="62483"/>
                </a:lnTo>
                <a:lnTo>
                  <a:pt x="2200655" y="59435"/>
                </a:lnTo>
                <a:lnTo>
                  <a:pt x="2203703" y="56387"/>
                </a:lnTo>
                <a:lnTo>
                  <a:pt x="2206751" y="53339"/>
                </a:lnTo>
                <a:lnTo>
                  <a:pt x="2209799" y="51815"/>
                </a:lnTo>
                <a:lnTo>
                  <a:pt x="2212847" y="50291"/>
                </a:lnTo>
                <a:lnTo>
                  <a:pt x="2221991" y="50291"/>
                </a:lnTo>
                <a:lnTo>
                  <a:pt x="2223515" y="51815"/>
                </a:lnTo>
                <a:lnTo>
                  <a:pt x="2226563" y="54863"/>
                </a:lnTo>
                <a:lnTo>
                  <a:pt x="2228087" y="57911"/>
                </a:lnTo>
                <a:lnTo>
                  <a:pt x="2228087" y="59435"/>
                </a:lnTo>
                <a:lnTo>
                  <a:pt x="2229611" y="62483"/>
                </a:lnTo>
                <a:lnTo>
                  <a:pt x="2232659" y="33527"/>
                </a:lnTo>
                <a:lnTo>
                  <a:pt x="2215895" y="33527"/>
                </a:lnTo>
                <a:lnTo>
                  <a:pt x="2212847" y="35051"/>
                </a:lnTo>
                <a:lnTo>
                  <a:pt x="2211323" y="35051"/>
                </a:lnTo>
                <a:lnTo>
                  <a:pt x="2208275" y="36575"/>
                </a:lnTo>
                <a:lnTo>
                  <a:pt x="2205227" y="38100"/>
                </a:lnTo>
                <a:lnTo>
                  <a:pt x="2202179" y="39624"/>
                </a:lnTo>
                <a:lnTo>
                  <a:pt x="2200655" y="42672"/>
                </a:lnTo>
                <a:lnTo>
                  <a:pt x="2199131" y="44196"/>
                </a:lnTo>
                <a:lnTo>
                  <a:pt x="2196083" y="45720"/>
                </a:lnTo>
                <a:lnTo>
                  <a:pt x="2196083" y="35051"/>
                </a:lnTo>
                <a:lnTo>
                  <a:pt x="2180843" y="35051"/>
                </a:lnTo>
                <a:lnTo>
                  <a:pt x="2179319" y="38100"/>
                </a:lnTo>
                <a:close/>
              </a:path>
              <a:path w="2744723" h="141731">
                <a:moveTo>
                  <a:pt x="2229611" y="62483"/>
                </a:moveTo>
                <a:lnTo>
                  <a:pt x="2229611" y="65531"/>
                </a:lnTo>
                <a:lnTo>
                  <a:pt x="2231135" y="67055"/>
                </a:lnTo>
                <a:lnTo>
                  <a:pt x="2231135" y="76200"/>
                </a:lnTo>
                <a:lnTo>
                  <a:pt x="2229611" y="79248"/>
                </a:lnTo>
                <a:lnTo>
                  <a:pt x="2229611" y="112775"/>
                </a:lnTo>
                <a:lnTo>
                  <a:pt x="2234183" y="111251"/>
                </a:lnTo>
                <a:lnTo>
                  <a:pt x="2237231" y="109727"/>
                </a:lnTo>
                <a:lnTo>
                  <a:pt x="2240279" y="106679"/>
                </a:lnTo>
                <a:lnTo>
                  <a:pt x="2243327" y="102107"/>
                </a:lnTo>
                <a:lnTo>
                  <a:pt x="2246375" y="99059"/>
                </a:lnTo>
                <a:lnTo>
                  <a:pt x="2247899" y="94487"/>
                </a:lnTo>
                <a:lnTo>
                  <a:pt x="2249423" y="89915"/>
                </a:lnTo>
                <a:lnTo>
                  <a:pt x="2250947" y="83820"/>
                </a:lnTo>
                <a:lnTo>
                  <a:pt x="2250947" y="62483"/>
                </a:lnTo>
                <a:lnTo>
                  <a:pt x="2249423" y="56387"/>
                </a:lnTo>
                <a:lnTo>
                  <a:pt x="2249423" y="51815"/>
                </a:lnTo>
                <a:lnTo>
                  <a:pt x="2247899" y="48767"/>
                </a:lnTo>
                <a:lnTo>
                  <a:pt x="2244851" y="44196"/>
                </a:lnTo>
                <a:lnTo>
                  <a:pt x="2243327" y="41148"/>
                </a:lnTo>
                <a:lnTo>
                  <a:pt x="2240279" y="38100"/>
                </a:lnTo>
                <a:lnTo>
                  <a:pt x="2235707" y="36575"/>
                </a:lnTo>
                <a:lnTo>
                  <a:pt x="2232659" y="33527"/>
                </a:lnTo>
                <a:lnTo>
                  <a:pt x="2229611" y="62483"/>
                </a:lnTo>
                <a:close/>
              </a:path>
              <a:path w="2744723" h="141731">
                <a:moveTo>
                  <a:pt x="2110739" y="88391"/>
                </a:moveTo>
                <a:lnTo>
                  <a:pt x="2109215" y="85343"/>
                </a:lnTo>
                <a:lnTo>
                  <a:pt x="2112263" y="112775"/>
                </a:lnTo>
                <a:lnTo>
                  <a:pt x="2118359" y="114300"/>
                </a:lnTo>
                <a:lnTo>
                  <a:pt x="2118359" y="97535"/>
                </a:lnTo>
                <a:lnTo>
                  <a:pt x="2116835" y="96011"/>
                </a:lnTo>
                <a:lnTo>
                  <a:pt x="2113787" y="94487"/>
                </a:lnTo>
                <a:lnTo>
                  <a:pt x="2110739" y="91439"/>
                </a:lnTo>
                <a:lnTo>
                  <a:pt x="2110739" y="88391"/>
                </a:lnTo>
                <a:close/>
              </a:path>
              <a:path w="2744723" h="141731">
                <a:moveTo>
                  <a:pt x="2052827" y="109727"/>
                </a:moveTo>
                <a:lnTo>
                  <a:pt x="2052827" y="64007"/>
                </a:lnTo>
                <a:lnTo>
                  <a:pt x="2055875" y="60959"/>
                </a:lnTo>
                <a:lnTo>
                  <a:pt x="2057399" y="57911"/>
                </a:lnTo>
                <a:lnTo>
                  <a:pt x="2060447" y="56387"/>
                </a:lnTo>
                <a:lnTo>
                  <a:pt x="2063495" y="53339"/>
                </a:lnTo>
                <a:lnTo>
                  <a:pt x="2066543" y="51815"/>
                </a:lnTo>
                <a:lnTo>
                  <a:pt x="2069591" y="51815"/>
                </a:lnTo>
                <a:lnTo>
                  <a:pt x="2072639" y="53339"/>
                </a:lnTo>
                <a:lnTo>
                  <a:pt x="2078735" y="53339"/>
                </a:lnTo>
                <a:lnTo>
                  <a:pt x="2078735" y="35051"/>
                </a:lnTo>
                <a:lnTo>
                  <a:pt x="2075687" y="33527"/>
                </a:lnTo>
                <a:lnTo>
                  <a:pt x="2063495" y="33527"/>
                </a:lnTo>
                <a:lnTo>
                  <a:pt x="2060447" y="35051"/>
                </a:lnTo>
                <a:lnTo>
                  <a:pt x="2057399" y="38100"/>
                </a:lnTo>
                <a:lnTo>
                  <a:pt x="2054351" y="41148"/>
                </a:lnTo>
                <a:lnTo>
                  <a:pt x="2052827" y="44196"/>
                </a:lnTo>
                <a:lnTo>
                  <a:pt x="2049779" y="45720"/>
                </a:lnTo>
                <a:lnTo>
                  <a:pt x="2049779" y="35051"/>
                </a:lnTo>
                <a:lnTo>
                  <a:pt x="2034539" y="35051"/>
                </a:lnTo>
                <a:lnTo>
                  <a:pt x="2033015" y="38100"/>
                </a:lnTo>
                <a:lnTo>
                  <a:pt x="2033015" y="109727"/>
                </a:lnTo>
                <a:lnTo>
                  <a:pt x="2034539" y="111251"/>
                </a:lnTo>
                <a:lnTo>
                  <a:pt x="2037587" y="112775"/>
                </a:lnTo>
                <a:lnTo>
                  <a:pt x="2046731" y="112775"/>
                </a:lnTo>
                <a:lnTo>
                  <a:pt x="2049779" y="111251"/>
                </a:lnTo>
                <a:lnTo>
                  <a:pt x="2052827" y="109727"/>
                </a:lnTo>
                <a:close/>
              </a:path>
              <a:path w="2744723" h="141731">
                <a:moveTo>
                  <a:pt x="1819655" y="74675"/>
                </a:moveTo>
                <a:lnTo>
                  <a:pt x="1819655" y="80772"/>
                </a:lnTo>
                <a:lnTo>
                  <a:pt x="1821179" y="86867"/>
                </a:lnTo>
                <a:lnTo>
                  <a:pt x="1822703" y="91439"/>
                </a:lnTo>
                <a:lnTo>
                  <a:pt x="1824227" y="96011"/>
                </a:lnTo>
                <a:lnTo>
                  <a:pt x="1827275" y="100583"/>
                </a:lnTo>
                <a:lnTo>
                  <a:pt x="1830323" y="103631"/>
                </a:lnTo>
                <a:lnTo>
                  <a:pt x="1833371" y="106679"/>
                </a:lnTo>
                <a:lnTo>
                  <a:pt x="1836419" y="109727"/>
                </a:lnTo>
                <a:lnTo>
                  <a:pt x="1842515" y="111251"/>
                </a:lnTo>
                <a:lnTo>
                  <a:pt x="1847087" y="112775"/>
                </a:lnTo>
                <a:lnTo>
                  <a:pt x="1851659" y="114300"/>
                </a:lnTo>
                <a:lnTo>
                  <a:pt x="1865375" y="114300"/>
                </a:lnTo>
                <a:lnTo>
                  <a:pt x="1868423" y="112775"/>
                </a:lnTo>
                <a:lnTo>
                  <a:pt x="1874519" y="112775"/>
                </a:lnTo>
                <a:lnTo>
                  <a:pt x="1876043" y="111251"/>
                </a:lnTo>
                <a:lnTo>
                  <a:pt x="1879091" y="111251"/>
                </a:lnTo>
                <a:lnTo>
                  <a:pt x="1882139" y="109727"/>
                </a:lnTo>
                <a:lnTo>
                  <a:pt x="1885187" y="108203"/>
                </a:lnTo>
                <a:lnTo>
                  <a:pt x="1886711" y="105155"/>
                </a:lnTo>
                <a:lnTo>
                  <a:pt x="1886711" y="96011"/>
                </a:lnTo>
                <a:lnTo>
                  <a:pt x="1885187" y="92963"/>
                </a:lnTo>
                <a:lnTo>
                  <a:pt x="1882139" y="94487"/>
                </a:lnTo>
                <a:lnTo>
                  <a:pt x="1879091" y="96011"/>
                </a:lnTo>
                <a:lnTo>
                  <a:pt x="1876043" y="96011"/>
                </a:lnTo>
                <a:lnTo>
                  <a:pt x="1872995" y="97535"/>
                </a:lnTo>
                <a:lnTo>
                  <a:pt x="1866899" y="97535"/>
                </a:lnTo>
                <a:lnTo>
                  <a:pt x="1863851" y="99059"/>
                </a:lnTo>
                <a:lnTo>
                  <a:pt x="1856231" y="99059"/>
                </a:lnTo>
                <a:lnTo>
                  <a:pt x="1853183" y="97535"/>
                </a:lnTo>
                <a:lnTo>
                  <a:pt x="1851659" y="97535"/>
                </a:lnTo>
                <a:lnTo>
                  <a:pt x="1848611" y="96011"/>
                </a:lnTo>
                <a:lnTo>
                  <a:pt x="1845563" y="92963"/>
                </a:lnTo>
                <a:lnTo>
                  <a:pt x="1842515" y="89915"/>
                </a:lnTo>
                <a:lnTo>
                  <a:pt x="1842515" y="86867"/>
                </a:lnTo>
                <a:lnTo>
                  <a:pt x="1840991" y="83820"/>
                </a:lnTo>
                <a:lnTo>
                  <a:pt x="1840991" y="60959"/>
                </a:lnTo>
                <a:lnTo>
                  <a:pt x="1842515" y="57911"/>
                </a:lnTo>
                <a:lnTo>
                  <a:pt x="1842515" y="56387"/>
                </a:lnTo>
                <a:lnTo>
                  <a:pt x="1840991" y="35051"/>
                </a:lnTo>
                <a:lnTo>
                  <a:pt x="1836419" y="38100"/>
                </a:lnTo>
                <a:lnTo>
                  <a:pt x="1833371" y="39624"/>
                </a:lnTo>
                <a:lnTo>
                  <a:pt x="1830323" y="44196"/>
                </a:lnTo>
                <a:lnTo>
                  <a:pt x="1827275" y="47243"/>
                </a:lnTo>
                <a:lnTo>
                  <a:pt x="1824227" y="51815"/>
                </a:lnTo>
                <a:lnTo>
                  <a:pt x="1822703" y="56387"/>
                </a:lnTo>
                <a:lnTo>
                  <a:pt x="1821179" y="62483"/>
                </a:lnTo>
                <a:lnTo>
                  <a:pt x="1819655" y="67055"/>
                </a:lnTo>
                <a:lnTo>
                  <a:pt x="1819655" y="74675"/>
                </a:lnTo>
                <a:close/>
              </a:path>
              <a:path w="2744723" h="141731">
                <a:moveTo>
                  <a:pt x="1851659" y="33527"/>
                </a:moveTo>
                <a:lnTo>
                  <a:pt x="1845563" y="33527"/>
                </a:lnTo>
                <a:lnTo>
                  <a:pt x="1840991" y="35051"/>
                </a:lnTo>
                <a:lnTo>
                  <a:pt x="1842515" y="56387"/>
                </a:lnTo>
                <a:lnTo>
                  <a:pt x="1845563" y="53339"/>
                </a:lnTo>
                <a:lnTo>
                  <a:pt x="1845563" y="50291"/>
                </a:lnTo>
                <a:lnTo>
                  <a:pt x="1847087" y="50291"/>
                </a:lnTo>
                <a:lnTo>
                  <a:pt x="1850135" y="48767"/>
                </a:lnTo>
                <a:lnTo>
                  <a:pt x="1853183" y="47243"/>
                </a:lnTo>
                <a:lnTo>
                  <a:pt x="1860803" y="47243"/>
                </a:lnTo>
                <a:lnTo>
                  <a:pt x="1865375" y="48767"/>
                </a:lnTo>
                <a:lnTo>
                  <a:pt x="1866899" y="51815"/>
                </a:lnTo>
                <a:lnTo>
                  <a:pt x="1869947" y="54863"/>
                </a:lnTo>
                <a:lnTo>
                  <a:pt x="1871471" y="59435"/>
                </a:lnTo>
                <a:lnTo>
                  <a:pt x="1871471" y="65531"/>
                </a:lnTo>
                <a:lnTo>
                  <a:pt x="1840991" y="65531"/>
                </a:lnTo>
                <a:lnTo>
                  <a:pt x="1840991" y="79248"/>
                </a:lnTo>
                <a:lnTo>
                  <a:pt x="1886711" y="79248"/>
                </a:lnTo>
                <a:lnTo>
                  <a:pt x="1889759" y="76200"/>
                </a:lnTo>
                <a:lnTo>
                  <a:pt x="1891283" y="73151"/>
                </a:lnTo>
                <a:lnTo>
                  <a:pt x="1891283" y="62483"/>
                </a:lnTo>
                <a:lnTo>
                  <a:pt x="1889759" y="57911"/>
                </a:lnTo>
                <a:lnTo>
                  <a:pt x="1888235" y="53339"/>
                </a:lnTo>
                <a:lnTo>
                  <a:pt x="1886711" y="50291"/>
                </a:lnTo>
                <a:lnTo>
                  <a:pt x="1885187" y="45720"/>
                </a:lnTo>
                <a:lnTo>
                  <a:pt x="1882139" y="42672"/>
                </a:lnTo>
                <a:lnTo>
                  <a:pt x="1880615" y="39624"/>
                </a:lnTo>
                <a:lnTo>
                  <a:pt x="1876043" y="38100"/>
                </a:lnTo>
                <a:lnTo>
                  <a:pt x="1871471" y="35051"/>
                </a:lnTo>
                <a:lnTo>
                  <a:pt x="1868423" y="33527"/>
                </a:lnTo>
                <a:lnTo>
                  <a:pt x="1851659" y="33527"/>
                </a:lnTo>
                <a:close/>
              </a:path>
              <a:path w="2744723" h="141731">
                <a:moveTo>
                  <a:pt x="1537715" y="74675"/>
                </a:moveTo>
                <a:lnTo>
                  <a:pt x="1537715" y="80772"/>
                </a:lnTo>
                <a:lnTo>
                  <a:pt x="1539239" y="86867"/>
                </a:lnTo>
                <a:lnTo>
                  <a:pt x="1540763" y="91439"/>
                </a:lnTo>
                <a:lnTo>
                  <a:pt x="1542287" y="96011"/>
                </a:lnTo>
                <a:lnTo>
                  <a:pt x="1545335" y="100583"/>
                </a:lnTo>
                <a:lnTo>
                  <a:pt x="1548383" y="103631"/>
                </a:lnTo>
                <a:lnTo>
                  <a:pt x="1551431" y="106679"/>
                </a:lnTo>
                <a:lnTo>
                  <a:pt x="1554479" y="109727"/>
                </a:lnTo>
                <a:lnTo>
                  <a:pt x="1560575" y="111251"/>
                </a:lnTo>
                <a:lnTo>
                  <a:pt x="1565147" y="112775"/>
                </a:lnTo>
                <a:lnTo>
                  <a:pt x="1569719" y="114300"/>
                </a:lnTo>
                <a:lnTo>
                  <a:pt x="1583435" y="114300"/>
                </a:lnTo>
                <a:lnTo>
                  <a:pt x="1586483" y="112775"/>
                </a:lnTo>
                <a:lnTo>
                  <a:pt x="1592579" y="112775"/>
                </a:lnTo>
                <a:lnTo>
                  <a:pt x="1594103" y="111251"/>
                </a:lnTo>
                <a:lnTo>
                  <a:pt x="1597151" y="111251"/>
                </a:lnTo>
                <a:lnTo>
                  <a:pt x="1600199" y="109727"/>
                </a:lnTo>
                <a:lnTo>
                  <a:pt x="1603247" y="108203"/>
                </a:lnTo>
                <a:lnTo>
                  <a:pt x="1604771" y="105155"/>
                </a:lnTo>
                <a:lnTo>
                  <a:pt x="1604771" y="96011"/>
                </a:lnTo>
                <a:lnTo>
                  <a:pt x="1603247" y="92963"/>
                </a:lnTo>
                <a:lnTo>
                  <a:pt x="1600199" y="94487"/>
                </a:lnTo>
                <a:lnTo>
                  <a:pt x="1597151" y="96011"/>
                </a:lnTo>
                <a:lnTo>
                  <a:pt x="1594103" y="96011"/>
                </a:lnTo>
                <a:lnTo>
                  <a:pt x="1591055" y="97535"/>
                </a:lnTo>
                <a:lnTo>
                  <a:pt x="1584959" y="97535"/>
                </a:lnTo>
                <a:lnTo>
                  <a:pt x="1581911" y="99059"/>
                </a:lnTo>
                <a:lnTo>
                  <a:pt x="1574291" y="99059"/>
                </a:lnTo>
                <a:lnTo>
                  <a:pt x="1571243" y="97535"/>
                </a:lnTo>
                <a:lnTo>
                  <a:pt x="1569719" y="97535"/>
                </a:lnTo>
                <a:lnTo>
                  <a:pt x="1566671" y="96011"/>
                </a:lnTo>
                <a:lnTo>
                  <a:pt x="1563623" y="92963"/>
                </a:lnTo>
                <a:lnTo>
                  <a:pt x="1560575" y="89915"/>
                </a:lnTo>
                <a:lnTo>
                  <a:pt x="1560575" y="86867"/>
                </a:lnTo>
                <a:lnTo>
                  <a:pt x="1559051" y="83820"/>
                </a:lnTo>
                <a:lnTo>
                  <a:pt x="1559051" y="60959"/>
                </a:lnTo>
                <a:lnTo>
                  <a:pt x="1560575" y="57911"/>
                </a:lnTo>
                <a:lnTo>
                  <a:pt x="1560575" y="56387"/>
                </a:lnTo>
                <a:lnTo>
                  <a:pt x="1559051" y="35051"/>
                </a:lnTo>
                <a:lnTo>
                  <a:pt x="1554479" y="38100"/>
                </a:lnTo>
                <a:lnTo>
                  <a:pt x="1551431" y="39624"/>
                </a:lnTo>
                <a:lnTo>
                  <a:pt x="1548383" y="44196"/>
                </a:lnTo>
                <a:lnTo>
                  <a:pt x="1545335" y="47243"/>
                </a:lnTo>
                <a:lnTo>
                  <a:pt x="1542287" y="51815"/>
                </a:lnTo>
                <a:lnTo>
                  <a:pt x="1540763" y="56387"/>
                </a:lnTo>
                <a:lnTo>
                  <a:pt x="1539239" y="62483"/>
                </a:lnTo>
                <a:lnTo>
                  <a:pt x="1537715" y="67055"/>
                </a:lnTo>
                <a:lnTo>
                  <a:pt x="1537715" y="74675"/>
                </a:lnTo>
                <a:close/>
              </a:path>
              <a:path w="2744723" h="141731">
                <a:moveTo>
                  <a:pt x="1569719" y="33527"/>
                </a:moveTo>
                <a:lnTo>
                  <a:pt x="1563623" y="33527"/>
                </a:lnTo>
                <a:lnTo>
                  <a:pt x="1559051" y="35051"/>
                </a:lnTo>
                <a:lnTo>
                  <a:pt x="1560575" y="56387"/>
                </a:lnTo>
                <a:lnTo>
                  <a:pt x="1563623" y="53339"/>
                </a:lnTo>
                <a:lnTo>
                  <a:pt x="1563623" y="50291"/>
                </a:lnTo>
                <a:lnTo>
                  <a:pt x="1565147" y="50291"/>
                </a:lnTo>
                <a:lnTo>
                  <a:pt x="1568195" y="48767"/>
                </a:lnTo>
                <a:lnTo>
                  <a:pt x="1571243" y="47243"/>
                </a:lnTo>
                <a:lnTo>
                  <a:pt x="1578863" y="47243"/>
                </a:lnTo>
                <a:lnTo>
                  <a:pt x="1583435" y="48767"/>
                </a:lnTo>
                <a:lnTo>
                  <a:pt x="1584959" y="51815"/>
                </a:lnTo>
                <a:lnTo>
                  <a:pt x="1588007" y="54863"/>
                </a:lnTo>
                <a:lnTo>
                  <a:pt x="1589531" y="59435"/>
                </a:lnTo>
                <a:lnTo>
                  <a:pt x="1589531" y="65531"/>
                </a:lnTo>
                <a:lnTo>
                  <a:pt x="1559051" y="65531"/>
                </a:lnTo>
                <a:lnTo>
                  <a:pt x="1559051" y="79248"/>
                </a:lnTo>
                <a:lnTo>
                  <a:pt x="1604771" y="79248"/>
                </a:lnTo>
                <a:lnTo>
                  <a:pt x="1607819" y="76200"/>
                </a:lnTo>
                <a:lnTo>
                  <a:pt x="1609343" y="73151"/>
                </a:lnTo>
                <a:lnTo>
                  <a:pt x="1609343" y="62483"/>
                </a:lnTo>
                <a:lnTo>
                  <a:pt x="1607819" y="57911"/>
                </a:lnTo>
                <a:lnTo>
                  <a:pt x="1606295" y="53339"/>
                </a:lnTo>
                <a:lnTo>
                  <a:pt x="1604771" y="50291"/>
                </a:lnTo>
                <a:lnTo>
                  <a:pt x="1603247" y="45720"/>
                </a:lnTo>
                <a:lnTo>
                  <a:pt x="1600199" y="42672"/>
                </a:lnTo>
                <a:lnTo>
                  <a:pt x="1598675" y="39624"/>
                </a:lnTo>
                <a:lnTo>
                  <a:pt x="1594103" y="38100"/>
                </a:lnTo>
                <a:lnTo>
                  <a:pt x="1589531" y="35051"/>
                </a:lnTo>
                <a:lnTo>
                  <a:pt x="1586483" y="33527"/>
                </a:lnTo>
                <a:lnTo>
                  <a:pt x="1569719" y="33527"/>
                </a:lnTo>
                <a:close/>
              </a:path>
              <a:path w="2744723" h="141731">
                <a:moveTo>
                  <a:pt x="1310639" y="38100"/>
                </a:moveTo>
                <a:lnTo>
                  <a:pt x="1310639" y="109727"/>
                </a:lnTo>
                <a:lnTo>
                  <a:pt x="1312163" y="111251"/>
                </a:lnTo>
                <a:lnTo>
                  <a:pt x="1315211" y="112775"/>
                </a:lnTo>
                <a:lnTo>
                  <a:pt x="1324355" y="112775"/>
                </a:lnTo>
                <a:lnTo>
                  <a:pt x="1327403" y="111251"/>
                </a:lnTo>
                <a:lnTo>
                  <a:pt x="1330451" y="109727"/>
                </a:lnTo>
                <a:lnTo>
                  <a:pt x="1330451" y="60959"/>
                </a:lnTo>
                <a:lnTo>
                  <a:pt x="1333499" y="57911"/>
                </a:lnTo>
                <a:lnTo>
                  <a:pt x="1336547" y="54863"/>
                </a:lnTo>
                <a:lnTo>
                  <a:pt x="1339595" y="53339"/>
                </a:lnTo>
                <a:lnTo>
                  <a:pt x="1342643" y="51815"/>
                </a:lnTo>
                <a:lnTo>
                  <a:pt x="1344167" y="50291"/>
                </a:lnTo>
                <a:lnTo>
                  <a:pt x="1348739" y="50291"/>
                </a:lnTo>
                <a:lnTo>
                  <a:pt x="1351787" y="51815"/>
                </a:lnTo>
                <a:lnTo>
                  <a:pt x="1354835" y="53339"/>
                </a:lnTo>
                <a:lnTo>
                  <a:pt x="1356359" y="56387"/>
                </a:lnTo>
                <a:lnTo>
                  <a:pt x="1357883" y="59435"/>
                </a:lnTo>
                <a:lnTo>
                  <a:pt x="1359407" y="62483"/>
                </a:lnTo>
                <a:lnTo>
                  <a:pt x="1359407" y="111251"/>
                </a:lnTo>
                <a:lnTo>
                  <a:pt x="1362455" y="112775"/>
                </a:lnTo>
                <a:lnTo>
                  <a:pt x="1373123" y="112775"/>
                </a:lnTo>
                <a:lnTo>
                  <a:pt x="1376171" y="111251"/>
                </a:lnTo>
                <a:lnTo>
                  <a:pt x="1379219" y="109727"/>
                </a:lnTo>
                <a:lnTo>
                  <a:pt x="1379219" y="54863"/>
                </a:lnTo>
                <a:lnTo>
                  <a:pt x="1377695" y="51815"/>
                </a:lnTo>
                <a:lnTo>
                  <a:pt x="1377695" y="47243"/>
                </a:lnTo>
                <a:lnTo>
                  <a:pt x="1376171" y="44196"/>
                </a:lnTo>
                <a:lnTo>
                  <a:pt x="1373123" y="42672"/>
                </a:lnTo>
                <a:lnTo>
                  <a:pt x="1371599" y="39624"/>
                </a:lnTo>
                <a:lnTo>
                  <a:pt x="1368551" y="36575"/>
                </a:lnTo>
                <a:lnTo>
                  <a:pt x="1365503" y="35051"/>
                </a:lnTo>
                <a:lnTo>
                  <a:pt x="1362455" y="33527"/>
                </a:lnTo>
                <a:lnTo>
                  <a:pt x="1344167" y="33527"/>
                </a:lnTo>
                <a:lnTo>
                  <a:pt x="1339595" y="36575"/>
                </a:lnTo>
                <a:lnTo>
                  <a:pt x="1336547" y="38100"/>
                </a:lnTo>
                <a:lnTo>
                  <a:pt x="1331975" y="41148"/>
                </a:lnTo>
                <a:lnTo>
                  <a:pt x="1327403" y="45720"/>
                </a:lnTo>
                <a:lnTo>
                  <a:pt x="1327403" y="35051"/>
                </a:lnTo>
                <a:lnTo>
                  <a:pt x="1312163" y="35051"/>
                </a:lnTo>
                <a:lnTo>
                  <a:pt x="1310639" y="38100"/>
                </a:lnTo>
                <a:close/>
              </a:path>
              <a:path w="2744723" h="141731">
                <a:moveTo>
                  <a:pt x="1057655" y="74675"/>
                </a:moveTo>
                <a:lnTo>
                  <a:pt x="1057655" y="80772"/>
                </a:lnTo>
                <a:lnTo>
                  <a:pt x="1059179" y="86867"/>
                </a:lnTo>
                <a:lnTo>
                  <a:pt x="1060703" y="91439"/>
                </a:lnTo>
                <a:lnTo>
                  <a:pt x="1062227" y="96011"/>
                </a:lnTo>
                <a:lnTo>
                  <a:pt x="1065275" y="100583"/>
                </a:lnTo>
                <a:lnTo>
                  <a:pt x="1068323" y="103631"/>
                </a:lnTo>
                <a:lnTo>
                  <a:pt x="1071371" y="106679"/>
                </a:lnTo>
                <a:lnTo>
                  <a:pt x="1074419" y="109727"/>
                </a:lnTo>
                <a:lnTo>
                  <a:pt x="1080515" y="111251"/>
                </a:lnTo>
                <a:lnTo>
                  <a:pt x="1085087" y="112775"/>
                </a:lnTo>
                <a:lnTo>
                  <a:pt x="1089659" y="114300"/>
                </a:lnTo>
                <a:lnTo>
                  <a:pt x="1103375" y="114300"/>
                </a:lnTo>
                <a:lnTo>
                  <a:pt x="1106423" y="112775"/>
                </a:lnTo>
                <a:lnTo>
                  <a:pt x="1112519" y="112775"/>
                </a:lnTo>
                <a:lnTo>
                  <a:pt x="1114043" y="111251"/>
                </a:lnTo>
                <a:lnTo>
                  <a:pt x="1117091" y="111251"/>
                </a:lnTo>
                <a:lnTo>
                  <a:pt x="1120139" y="109727"/>
                </a:lnTo>
                <a:lnTo>
                  <a:pt x="1123187" y="108203"/>
                </a:lnTo>
                <a:lnTo>
                  <a:pt x="1124711" y="105155"/>
                </a:lnTo>
                <a:lnTo>
                  <a:pt x="1124711" y="96011"/>
                </a:lnTo>
                <a:lnTo>
                  <a:pt x="1123187" y="92963"/>
                </a:lnTo>
                <a:lnTo>
                  <a:pt x="1120139" y="94487"/>
                </a:lnTo>
                <a:lnTo>
                  <a:pt x="1117091" y="96011"/>
                </a:lnTo>
                <a:lnTo>
                  <a:pt x="1114043" y="96011"/>
                </a:lnTo>
                <a:lnTo>
                  <a:pt x="1110995" y="97535"/>
                </a:lnTo>
                <a:lnTo>
                  <a:pt x="1104899" y="97535"/>
                </a:lnTo>
                <a:lnTo>
                  <a:pt x="1101851" y="99059"/>
                </a:lnTo>
                <a:lnTo>
                  <a:pt x="1094231" y="99059"/>
                </a:lnTo>
                <a:lnTo>
                  <a:pt x="1091183" y="97535"/>
                </a:lnTo>
                <a:lnTo>
                  <a:pt x="1089659" y="97535"/>
                </a:lnTo>
                <a:lnTo>
                  <a:pt x="1086611" y="96011"/>
                </a:lnTo>
                <a:lnTo>
                  <a:pt x="1083563" y="92963"/>
                </a:lnTo>
                <a:lnTo>
                  <a:pt x="1080515" y="89915"/>
                </a:lnTo>
                <a:lnTo>
                  <a:pt x="1080515" y="86867"/>
                </a:lnTo>
                <a:lnTo>
                  <a:pt x="1078991" y="83820"/>
                </a:lnTo>
                <a:lnTo>
                  <a:pt x="1078991" y="60959"/>
                </a:lnTo>
                <a:lnTo>
                  <a:pt x="1080515" y="57911"/>
                </a:lnTo>
                <a:lnTo>
                  <a:pt x="1080515" y="56387"/>
                </a:lnTo>
                <a:lnTo>
                  <a:pt x="1078991" y="35051"/>
                </a:lnTo>
                <a:lnTo>
                  <a:pt x="1074419" y="38100"/>
                </a:lnTo>
                <a:lnTo>
                  <a:pt x="1071371" y="39624"/>
                </a:lnTo>
                <a:lnTo>
                  <a:pt x="1068323" y="44196"/>
                </a:lnTo>
                <a:lnTo>
                  <a:pt x="1065275" y="47243"/>
                </a:lnTo>
                <a:lnTo>
                  <a:pt x="1062227" y="51815"/>
                </a:lnTo>
                <a:lnTo>
                  <a:pt x="1060703" y="56387"/>
                </a:lnTo>
                <a:lnTo>
                  <a:pt x="1059179" y="62483"/>
                </a:lnTo>
                <a:lnTo>
                  <a:pt x="1057655" y="67055"/>
                </a:lnTo>
                <a:lnTo>
                  <a:pt x="1057655" y="74675"/>
                </a:lnTo>
                <a:close/>
              </a:path>
              <a:path w="2744723" h="141731">
                <a:moveTo>
                  <a:pt x="1089659" y="33527"/>
                </a:moveTo>
                <a:lnTo>
                  <a:pt x="1083563" y="33527"/>
                </a:lnTo>
                <a:lnTo>
                  <a:pt x="1078991" y="35051"/>
                </a:lnTo>
                <a:lnTo>
                  <a:pt x="1080515" y="56387"/>
                </a:lnTo>
                <a:lnTo>
                  <a:pt x="1083563" y="53339"/>
                </a:lnTo>
                <a:lnTo>
                  <a:pt x="1083563" y="50291"/>
                </a:lnTo>
                <a:lnTo>
                  <a:pt x="1085087" y="50291"/>
                </a:lnTo>
                <a:lnTo>
                  <a:pt x="1088135" y="48767"/>
                </a:lnTo>
                <a:lnTo>
                  <a:pt x="1091183" y="47243"/>
                </a:lnTo>
                <a:lnTo>
                  <a:pt x="1098803" y="47243"/>
                </a:lnTo>
                <a:lnTo>
                  <a:pt x="1103375" y="48767"/>
                </a:lnTo>
                <a:lnTo>
                  <a:pt x="1104899" y="51815"/>
                </a:lnTo>
                <a:lnTo>
                  <a:pt x="1107947" y="54863"/>
                </a:lnTo>
                <a:lnTo>
                  <a:pt x="1109471" y="59435"/>
                </a:lnTo>
                <a:lnTo>
                  <a:pt x="1109471" y="65531"/>
                </a:lnTo>
                <a:lnTo>
                  <a:pt x="1078991" y="65531"/>
                </a:lnTo>
                <a:lnTo>
                  <a:pt x="1078991" y="79248"/>
                </a:lnTo>
                <a:lnTo>
                  <a:pt x="1124711" y="79248"/>
                </a:lnTo>
                <a:lnTo>
                  <a:pt x="1127759" y="76200"/>
                </a:lnTo>
                <a:lnTo>
                  <a:pt x="1129283" y="73151"/>
                </a:lnTo>
                <a:lnTo>
                  <a:pt x="1129283" y="62483"/>
                </a:lnTo>
                <a:lnTo>
                  <a:pt x="1127759" y="57911"/>
                </a:lnTo>
                <a:lnTo>
                  <a:pt x="1126235" y="53339"/>
                </a:lnTo>
                <a:lnTo>
                  <a:pt x="1124711" y="50291"/>
                </a:lnTo>
                <a:lnTo>
                  <a:pt x="1123187" y="45720"/>
                </a:lnTo>
                <a:lnTo>
                  <a:pt x="1120139" y="42672"/>
                </a:lnTo>
                <a:lnTo>
                  <a:pt x="1118615" y="39624"/>
                </a:lnTo>
                <a:lnTo>
                  <a:pt x="1114043" y="38100"/>
                </a:lnTo>
                <a:lnTo>
                  <a:pt x="1109471" y="35051"/>
                </a:lnTo>
                <a:lnTo>
                  <a:pt x="1106423" y="33527"/>
                </a:lnTo>
                <a:lnTo>
                  <a:pt x="1089659" y="33527"/>
                </a:lnTo>
                <a:close/>
              </a:path>
              <a:path w="2744723" h="141731">
                <a:moveTo>
                  <a:pt x="1004315" y="35051"/>
                </a:moveTo>
                <a:lnTo>
                  <a:pt x="1001267" y="38100"/>
                </a:lnTo>
                <a:lnTo>
                  <a:pt x="999743" y="39624"/>
                </a:lnTo>
                <a:lnTo>
                  <a:pt x="996695" y="41148"/>
                </a:lnTo>
                <a:lnTo>
                  <a:pt x="995171" y="44196"/>
                </a:lnTo>
                <a:lnTo>
                  <a:pt x="993647" y="47243"/>
                </a:lnTo>
                <a:lnTo>
                  <a:pt x="992123" y="50291"/>
                </a:lnTo>
                <a:lnTo>
                  <a:pt x="992123" y="62483"/>
                </a:lnTo>
                <a:lnTo>
                  <a:pt x="993647" y="65531"/>
                </a:lnTo>
                <a:lnTo>
                  <a:pt x="993647" y="67055"/>
                </a:lnTo>
                <a:lnTo>
                  <a:pt x="995171" y="70103"/>
                </a:lnTo>
                <a:lnTo>
                  <a:pt x="996695" y="71627"/>
                </a:lnTo>
                <a:lnTo>
                  <a:pt x="999743" y="74675"/>
                </a:lnTo>
                <a:lnTo>
                  <a:pt x="1002791" y="74675"/>
                </a:lnTo>
                <a:lnTo>
                  <a:pt x="1004315" y="76200"/>
                </a:lnTo>
                <a:lnTo>
                  <a:pt x="1007363" y="77724"/>
                </a:lnTo>
                <a:lnTo>
                  <a:pt x="1010411" y="79248"/>
                </a:lnTo>
                <a:lnTo>
                  <a:pt x="1013459" y="80772"/>
                </a:lnTo>
                <a:lnTo>
                  <a:pt x="1016507" y="82296"/>
                </a:lnTo>
                <a:lnTo>
                  <a:pt x="1019555" y="82296"/>
                </a:lnTo>
                <a:lnTo>
                  <a:pt x="1022603" y="83820"/>
                </a:lnTo>
                <a:lnTo>
                  <a:pt x="1025651" y="86867"/>
                </a:lnTo>
                <a:lnTo>
                  <a:pt x="1025651" y="92963"/>
                </a:lnTo>
                <a:lnTo>
                  <a:pt x="1024127" y="96011"/>
                </a:lnTo>
                <a:lnTo>
                  <a:pt x="1021079" y="97535"/>
                </a:lnTo>
                <a:lnTo>
                  <a:pt x="1018031" y="99059"/>
                </a:lnTo>
                <a:lnTo>
                  <a:pt x="1008887" y="99059"/>
                </a:lnTo>
                <a:lnTo>
                  <a:pt x="1007363" y="97535"/>
                </a:lnTo>
                <a:lnTo>
                  <a:pt x="1004315" y="97535"/>
                </a:lnTo>
                <a:lnTo>
                  <a:pt x="1001267" y="96011"/>
                </a:lnTo>
                <a:lnTo>
                  <a:pt x="998219" y="94487"/>
                </a:lnTo>
                <a:lnTo>
                  <a:pt x="995171" y="92963"/>
                </a:lnTo>
                <a:lnTo>
                  <a:pt x="992123" y="94487"/>
                </a:lnTo>
                <a:lnTo>
                  <a:pt x="990599" y="97535"/>
                </a:lnTo>
                <a:lnTo>
                  <a:pt x="990599" y="103631"/>
                </a:lnTo>
                <a:lnTo>
                  <a:pt x="992123" y="106679"/>
                </a:lnTo>
                <a:lnTo>
                  <a:pt x="995171" y="109727"/>
                </a:lnTo>
                <a:lnTo>
                  <a:pt x="998219" y="111251"/>
                </a:lnTo>
                <a:lnTo>
                  <a:pt x="1001267" y="111251"/>
                </a:lnTo>
                <a:lnTo>
                  <a:pt x="1004315" y="112775"/>
                </a:lnTo>
                <a:lnTo>
                  <a:pt x="1007363" y="112775"/>
                </a:lnTo>
                <a:lnTo>
                  <a:pt x="1008887" y="114300"/>
                </a:lnTo>
                <a:lnTo>
                  <a:pt x="1019555" y="114300"/>
                </a:lnTo>
                <a:lnTo>
                  <a:pt x="1022603" y="112775"/>
                </a:lnTo>
                <a:lnTo>
                  <a:pt x="1027175" y="112775"/>
                </a:lnTo>
                <a:lnTo>
                  <a:pt x="1030223" y="111251"/>
                </a:lnTo>
                <a:lnTo>
                  <a:pt x="1034795" y="109727"/>
                </a:lnTo>
                <a:lnTo>
                  <a:pt x="1036319" y="108203"/>
                </a:lnTo>
                <a:lnTo>
                  <a:pt x="1039367" y="105155"/>
                </a:lnTo>
                <a:lnTo>
                  <a:pt x="1042415" y="102107"/>
                </a:lnTo>
                <a:lnTo>
                  <a:pt x="1043939" y="99059"/>
                </a:lnTo>
                <a:lnTo>
                  <a:pt x="1045463" y="96011"/>
                </a:lnTo>
                <a:lnTo>
                  <a:pt x="1045463" y="82296"/>
                </a:lnTo>
                <a:lnTo>
                  <a:pt x="1043939" y="80772"/>
                </a:lnTo>
                <a:lnTo>
                  <a:pt x="1043939" y="77724"/>
                </a:lnTo>
                <a:lnTo>
                  <a:pt x="1042415" y="76200"/>
                </a:lnTo>
                <a:lnTo>
                  <a:pt x="1039367" y="73151"/>
                </a:lnTo>
                <a:lnTo>
                  <a:pt x="1036319" y="71627"/>
                </a:lnTo>
                <a:lnTo>
                  <a:pt x="1034795" y="70103"/>
                </a:lnTo>
                <a:lnTo>
                  <a:pt x="1031747" y="68579"/>
                </a:lnTo>
                <a:lnTo>
                  <a:pt x="1028699" y="67055"/>
                </a:lnTo>
                <a:lnTo>
                  <a:pt x="1025651" y="65531"/>
                </a:lnTo>
                <a:lnTo>
                  <a:pt x="1024127" y="65531"/>
                </a:lnTo>
                <a:lnTo>
                  <a:pt x="1021079" y="64007"/>
                </a:lnTo>
                <a:lnTo>
                  <a:pt x="1018031" y="62483"/>
                </a:lnTo>
                <a:lnTo>
                  <a:pt x="1014983" y="60959"/>
                </a:lnTo>
                <a:lnTo>
                  <a:pt x="1011935" y="59435"/>
                </a:lnTo>
                <a:lnTo>
                  <a:pt x="1010411" y="56387"/>
                </a:lnTo>
                <a:lnTo>
                  <a:pt x="1010411" y="53339"/>
                </a:lnTo>
                <a:lnTo>
                  <a:pt x="1011935" y="50291"/>
                </a:lnTo>
                <a:lnTo>
                  <a:pt x="1014983" y="48767"/>
                </a:lnTo>
                <a:lnTo>
                  <a:pt x="1018031" y="47243"/>
                </a:lnTo>
                <a:lnTo>
                  <a:pt x="1025651" y="47243"/>
                </a:lnTo>
                <a:lnTo>
                  <a:pt x="1028699" y="48767"/>
                </a:lnTo>
                <a:lnTo>
                  <a:pt x="1031747" y="48767"/>
                </a:lnTo>
                <a:lnTo>
                  <a:pt x="1034795" y="50291"/>
                </a:lnTo>
                <a:lnTo>
                  <a:pt x="1037843" y="51815"/>
                </a:lnTo>
                <a:lnTo>
                  <a:pt x="1040891" y="50291"/>
                </a:lnTo>
                <a:lnTo>
                  <a:pt x="1042415" y="47243"/>
                </a:lnTo>
                <a:lnTo>
                  <a:pt x="1042415" y="44196"/>
                </a:lnTo>
                <a:lnTo>
                  <a:pt x="1040891" y="41148"/>
                </a:lnTo>
                <a:lnTo>
                  <a:pt x="1040891" y="38100"/>
                </a:lnTo>
                <a:lnTo>
                  <a:pt x="1037843" y="36575"/>
                </a:lnTo>
                <a:lnTo>
                  <a:pt x="1034795" y="35051"/>
                </a:lnTo>
                <a:lnTo>
                  <a:pt x="1031747" y="33527"/>
                </a:lnTo>
                <a:lnTo>
                  <a:pt x="1011935" y="33527"/>
                </a:lnTo>
                <a:lnTo>
                  <a:pt x="1008887" y="35051"/>
                </a:lnTo>
                <a:lnTo>
                  <a:pt x="1004315" y="35051"/>
                </a:lnTo>
                <a:close/>
              </a:path>
              <a:path w="2744723" h="141731">
                <a:moveTo>
                  <a:pt x="722375" y="74675"/>
                </a:moveTo>
                <a:lnTo>
                  <a:pt x="722375" y="80772"/>
                </a:lnTo>
                <a:lnTo>
                  <a:pt x="723899" y="86867"/>
                </a:lnTo>
                <a:lnTo>
                  <a:pt x="725423" y="91439"/>
                </a:lnTo>
                <a:lnTo>
                  <a:pt x="726947" y="96011"/>
                </a:lnTo>
                <a:lnTo>
                  <a:pt x="729995" y="100583"/>
                </a:lnTo>
                <a:lnTo>
                  <a:pt x="733043" y="103631"/>
                </a:lnTo>
                <a:lnTo>
                  <a:pt x="736091" y="106679"/>
                </a:lnTo>
                <a:lnTo>
                  <a:pt x="739139" y="109727"/>
                </a:lnTo>
                <a:lnTo>
                  <a:pt x="745235" y="111251"/>
                </a:lnTo>
                <a:lnTo>
                  <a:pt x="749807" y="112775"/>
                </a:lnTo>
                <a:lnTo>
                  <a:pt x="754379" y="114300"/>
                </a:lnTo>
                <a:lnTo>
                  <a:pt x="768095" y="114300"/>
                </a:lnTo>
                <a:lnTo>
                  <a:pt x="771143" y="112775"/>
                </a:lnTo>
                <a:lnTo>
                  <a:pt x="777239" y="112775"/>
                </a:lnTo>
                <a:lnTo>
                  <a:pt x="778763" y="111251"/>
                </a:lnTo>
                <a:lnTo>
                  <a:pt x="781811" y="111251"/>
                </a:lnTo>
                <a:lnTo>
                  <a:pt x="784859" y="109727"/>
                </a:lnTo>
                <a:lnTo>
                  <a:pt x="787907" y="108203"/>
                </a:lnTo>
                <a:lnTo>
                  <a:pt x="789431" y="105155"/>
                </a:lnTo>
                <a:lnTo>
                  <a:pt x="789431" y="96011"/>
                </a:lnTo>
                <a:lnTo>
                  <a:pt x="787907" y="92963"/>
                </a:lnTo>
                <a:lnTo>
                  <a:pt x="784859" y="94487"/>
                </a:lnTo>
                <a:lnTo>
                  <a:pt x="781811" y="96011"/>
                </a:lnTo>
                <a:lnTo>
                  <a:pt x="778763" y="96011"/>
                </a:lnTo>
                <a:lnTo>
                  <a:pt x="775715" y="97535"/>
                </a:lnTo>
                <a:lnTo>
                  <a:pt x="769619" y="97535"/>
                </a:lnTo>
                <a:lnTo>
                  <a:pt x="766571" y="99059"/>
                </a:lnTo>
                <a:lnTo>
                  <a:pt x="758951" y="99059"/>
                </a:lnTo>
                <a:lnTo>
                  <a:pt x="755903" y="97535"/>
                </a:lnTo>
                <a:lnTo>
                  <a:pt x="754379" y="97535"/>
                </a:lnTo>
                <a:lnTo>
                  <a:pt x="751331" y="96011"/>
                </a:lnTo>
                <a:lnTo>
                  <a:pt x="748283" y="92963"/>
                </a:lnTo>
                <a:lnTo>
                  <a:pt x="745235" y="89915"/>
                </a:lnTo>
                <a:lnTo>
                  <a:pt x="745235" y="86867"/>
                </a:lnTo>
                <a:lnTo>
                  <a:pt x="743711" y="83820"/>
                </a:lnTo>
                <a:lnTo>
                  <a:pt x="743711" y="60959"/>
                </a:lnTo>
                <a:lnTo>
                  <a:pt x="745235" y="57911"/>
                </a:lnTo>
                <a:lnTo>
                  <a:pt x="745235" y="56387"/>
                </a:lnTo>
                <a:lnTo>
                  <a:pt x="743711" y="35051"/>
                </a:lnTo>
                <a:lnTo>
                  <a:pt x="739139" y="38100"/>
                </a:lnTo>
                <a:lnTo>
                  <a:pt x="736091" y="39624"/>
                </a:lnTo>
                <a:lnTo>
                  <a:pt x="733043" y="44196"/>
                </a:lnTo>
                <a:lnTo>
                  <a:pt x="729995" y="47243"/>
                </a:lnTo>
                <a:lnTo>
                  <a:pt x="726947" y="51815"/>
                </a:lnTo>
                <a:lnTo>
                  <a:pt x="725423" y="56387"/>
                </a:lnTo>
                <a:lnTo>
                  <a:pt x="723899" y="62483"/>
                </a:lnTo>
                <a:lnTo>
                  <a:pt x="722375" y="67055"/>
                </a:lnTo>
                <a:lnTo>
                  <a:pt x="722375" y="74675"/>
                </a:lnTo>
                <a:close/>
              </a:path>
              <a:path w="2744723" h="141731">
                <a:moveTo>
                  <a:pt x="754379" y="33527"/>
                </a:moveTo>
                <a:lnTo>
                  <a:pt x="748283" y="33527"/>
                </a:lnTo>
                <a:lnTo>
                  <a:pt x="743711" y="35051"/>
                </a:lnTo>
                <a:lnTo>
                  <a:pt x="745235" y="56387"/>
                </a:lnTo>
                <a:lnTo>
                  <a:pt x="748283" y="53339"/>
                </a:lnTo>
                <a:lnTo>
                  <a:pt x="748283" y="50291"/>
                </a:lnTo>
                <a:lnTo>
                  <a:pt x="749807" y="50291"/>
                </a:lnTo>
                <a:lnTo>
                  <a:pt x="752855" y="48767"/>
                </a:lnTo>
                <a:lnTo>
                  <a:pt x="755903" y="47243"/>
                </a:lnTo>
                <a:lnTo>
                  <a:pt x="763523" y="47243"/>
                </a:lnTo>
                <a:lnTo>
                  <a:pt x="768095" y="48767"/>
                </a:lnTo>
                <a:lnTo>
                  <a:pt x="769619" y="51815"/>
                </a:lnTo>
                <a:lnTo>
                  <a:pt x="772667" y="54863"/>
                </a:lnTo>
                <a:lnTo>
                  <a:pt x="774191" y="59435"/>
                </a:lnTo>
                <a:lnTo>
                  <a:pt x="774191" y="65531"/>
                </a:lnTo>
                <a:lnTo>
                  <a:pt x="743711" y="65531"/>
                </a:lnTo>
                <a:lnTo>
                  <a:pt x="743711" y="79248"/>
                </a:lnTo>
                <a:lnTo>
                  <a:pt x="789431" y="79248"/>
                </a:lnTo>
                <a:lnTo>
                  <a:pt x="792479" y="76200"/>
                </a:lnTo>
                <a:lnTo>
                  <a:pt x="794003" y="73151"/>
                </a:lnTo>
                <a:lnTo>
                  <a:pt x="794003" y="62483"/>
                </a:lnTo>
                <a:lnTo>
                  <a:pt x="792479" y="57911"/>
                </a:lnTo>
                <a:lnTo>
                  <a:pt x="790955" y="53339"/>
                </a:lnTo>
                <a:lnTo>
                  <a:pt x="789431" y="50291"/>
                </a:lnTo>
                <a:lnTo>
                  <a:pt x="787907" y="45720"/>
                </a:lnTo>
                <a:lnTo>
                  <a:pt x="784859" y="42672"/>
                </a:lnTo>
                <a:lnTo>
                  <a:pt x="783335" y="39624"/>
                </a:lnTo>
                <a:lnTo>
                  <a:pt x="778763" y="38100"/>
                </a:lnTo>
                <a:lnTo>
                  <a:pt x="774191" y="35051"/>
                </a:lnTo>
                <a:lnTo>
                  <a:pt x="771143" y="33527"/>
                </a:lnTo>
                <a:lnTo>
                  <a:pt x="754379" y="33527"/>
                </a:lnTo>
                <a:close/>
              </a:path>
              <a:path w="2744723" h="141731">
                <a:moveTo>
                  <a:pt x="463295" y="88391"/>
                </a:moveTo>
                <a:lnTo>
                  <a:pt x="461771" y="85343"/>
                </a:lnTo>
                <a:lnTo>
                  <a:pt x="464819" y="112775"/>
                </a:lnTo>
                <a:lnTo>
                  <a:pt x="470915" y="114300"/>
                </a:lnTo>
                <a:lnTo>
                  <a:pt x="470915" y="97535"/>
                </a:lnTo>
                <a:lnTo>
                  <a:pt x="469391" y="96011"/>
                </a:lnTo>
                <a:lnTo>
                  <a:pt x="466343" y="94487"/>
                </a:lnTo>
                <a:lnTo>
                  <a:pt x="463295" y="91439"/>
                </a:lnTo>
                <a:lnTo>
                  <a:pt x="463295" y="88391"/>
                </a:lnTo>
                <a:close/>
              </a:path>
              <a:path w="2744723" h="141731">
                <a:moveTo>
                  <a:pt x="348995" y="35051"/>
                </a:moveTo>
                <a:lnTo>
                  <a:pt x="345947" y="38100"/>
                </a:lnTo>
                <a:lnTo>
                  <a:pt x="344423" y="39624"/>
                </a:lnTo>
                <a:lnTo>
                  <a:pt x="341375" y="41148"/>
                </a:lnTo>
                <a:lnTo>
                  <a:pt x="339851" y="44196"/>
                </a:lnTo>
                <a:lnTo>
                  <a:pt x="338327" y="47243"/>
                </a:lnTo>
                <a:lnTo>
                  <a:pt x="336803" y="50291"/>
                </a:lnTo>
                <a:lnTo>
                  <a:pt x="336803" y="62483"/>
                </a:lnTo>
                <a:lnTo>
                  <a:pt x="338327" y="65531"/>
                </a:lnTo>
                <a:lnTo>
                  <a:pt x="338327" y="67055"/>
                </a:lnTo>
                <a:lnTo>
                  <a:pt x="339851" y="70103"/>
                </a:lnTo>
                <a:lnTo>
                  <a:pt x="341375" y="71627"/>
                </a:lnTo>
                <a:lnTo>
                  <a:pt x="344423" y="74675"/>
                </a:lnTo>
                <a:lnTo>
                  <a:pt x="347471" y="74675"/>
                </a:lnTo>
                <a:lnTo>
                  <a:pt x="348995" y="76200"/>
                </a:lnTo>
                <a:lnTo>
                  <a:pt x="352043" y="77724"/>
                </a:lnTo>
                <a:lnTo>
                  <a:pt x="355091" y="79248"/>
                </a:lnTo>
                <a:lnTo>
                  <a:pt x="358139" y="80772"/>
                </a:lnTo>
                <a:lnTo>
                  <a:pt x="361187" y="82296"/>
                </a:lnTo>
                <a:lnTo>
                  <a:pt x="364235" y="82296"/>
                </a:lnTo>
                <a:lnTo>
                  <a:pt x="367283" y="83820"/>
                </a:lnTo>
                <a:lnTo>
                  <a:pt x="370331" y="86867"/>
                </a:lnTo>
                <a:lnTo>
                  <a:pt x="370331" y="92963"/>
                </a:lnTo>
                <a:lnTo>
                  <a:pt x="368807" y="96011"/>
                </a:lnTo>
                <a:lnTo>
                  <a:pt x="365759" y="97535"/>
                </a:lnTo>
                <a:lnTo>
                  <a:pt x="362711" y="99059"/>
                </a:lnTo>
                <a:lnTo>
                  <a:pt x="353567" y="99059"/>
                </a:lnTo>
                <a:lnTo>
                  <a:pt x="352043" y="97535"/>
                </a:lnTo>
                <a:lnTo>
                  <a:pt x="348995" y="97535"/>
                </a:lnTo>
                <a:lnTo>
                  <a:pt x="345947" y="96011"/>
                </a:lnTo>
                <a:lnTo>
                  <a:pt x="342899" y="94487"/>
                </a:lnTo>
                <a:lnTo>
                  <a:pt x="339851" y="92963"/>
                </a:lnTo>
                <a:lnTo>
                  <a:pt x="336803" y="94487"/>
                </a:lnTo>
                <a:lnTo>
                  <a:pt x="335279" y="97535"/>
                </a:lnTo>
                <a:lnTo>
                  <a:pt x="335279" y="103631"/>
                </a:lnTo>
                <a:lnTo>
                  <a:pt x="336803" y="106679"/>
                </a:lnTo>
                <a:lnTo>
                  <a:pt x="339851" y="109727"/>
                </a:lnTo>
                <a:lnTo>
                  <a:pt x="342899" y="111251"/>
                </a:lnTo>
                <a:lnTo>
                  <a:pt x="345947" y="111251"/>
                </a:lnTo>
                <a:lnTo>
                  <a:pt x="348995" y="112775"/>
                </a:lnTo>
                <a:lnTo>
                  <a:pt x="352043" y="112775"/>
                </a:lnTo>
                <a:lnTo>
                  <a:pt x="353567" y="114300"/>
                </a:lnTo>
                <a:lnTo>
                  <a:pt x="364235" y="114300"/>
                </a:lnTo>
                <a:lnTo>
                  <a:pt x="367283" y="112775"/>
                </a:lnTo>
                <a:lnTo>
                  <a:pt x="371855" y="112775"/>
                </a:lnTo>
                <a:lnTo>
                  <a:pt x="374903" y="111251"/>
                </a:lnTo>
                <a:lnTo>
                  <a:pt x="379475" y="109727"/>
                </a:lnTo>
                <a:lnTo>
                  <a:pt x="380999" y="108203"/>
                </a:lnTo>
                <a:lnTo>
                  <a:pt x="384047" y="105155"/>
                </a:lnTo>
                <a:lnTo>
                  <a:pt x="387095" y="102107"/>
                </a:lnTo>
                <a:lnTo>
                  <a:pt x="388619" y="99059"/>
                </a:lnTo>
                <a:lnTo>
                  <a:pt x="390143" y="96011"/>
                </a:lnTo>
                <a:lnTo>
                  <a:pt x="390143" y="82296"/>
                </a:lnTo>
                <a:lnTo>
                  <a:pt x="388619" y="80772"/>
                </a:lnTo>
                <a:lnTo>
                  <a:pt x="388619" y="77724"/>
                </a:lnTo>
                <a:lnTo>
                  <a:pt x="387095" y="76200"/>
                </a:lnTo>
                <a:lnTo>
                  <a:pt x="384047" y="73151"/>
                </a:lnTo>
                <a:lnTo>
                  <a:pt x="380999" y="71627"/>
                </a:lnTo>
                <a:lnTo>
                  <a:pt x="379475" y="70103"/>
                </a:lnTo>
                <a:lnTo>
                  <a:pt x="376427" y="68579"/>
                </a:lnTo>
                <a:lnTo>
                  <a:pt x="373379" y="67055"/>
                </a:lnTo>
                <a:lnTo>
                  <a:pt x="370331" y="65531"/>
                </a:lnTo>
                <a:lnTo>
                  <a:pt x="368807" y="65531"/>
                </a:lnTo>
                <a:lnTo>
                  <a:pt x="365759" y="64007"/>
                </a:lnTo>
                <a:lnTo>
                  <a:pt x="362711" y="62483"/>
                </a:lnTo>
                <a:lnTo>
                  <a:pt x="359663" y="60959"/>
                </a:lnTo>
                <a:lnTo>
                  <a:pt x="356615" y="59435"/>
                </a:lnTo>
                <a:lnTo>
                  <a:pt x="355091" y="56387"/>
                </a:lnTo>
                <a:lnTo>
                  <a:pt x="355091" y="53339"/>
                </a:lnTo>
                <a:lnTo>
                  <a:pt x="356615" y="50291"/>
                </a:lnTo>
                <a:lnTo>
                  <a:pt x="359663" y="48767"/>
                </a:lnTo>
                <a:lnTo>
                  <a:pt x="362711" y="47243"/>
                </a:lnTo>
                <a:lnTo>
                  <a:pt x="370331" y="47243"/>
                </a:lnTo>
                <a:lnTo>
                  <a:pt x="373379" y="48767"/>
                </a:lnTo>
                <a:lnTo>
                  <a:pt x="376427" y="48767"/>
                </a:lnTo>
                <a:lnTo>
                  <a:pt x="379475" y="50291"/>
                </a:lnTo>
                <a:lnTo>
                  <a:pt x="382523" y="51815"/>
                </a:lnTo>
                <a:lnTo>
                  <a:pt x="385571" y="50291"/>
                </a:lnTo>
                <a:lnTo>
                  <a:pt x="387095" y="47243"/>
                </a:lnTo>
                <a:lnTo>
                  <a:pt x="387095" y="44196"/>
                </a:lnTo>
                <a:lnTo>
                  <a:pt x="385571" y="41148"/>
                </a:lnTo>
                <a:lnTo>
                  <a:pt x="385571" y="38100"/>
                </a:lnTo>
                <a:lnTo>
                  <a:pt x="382523" y="36575"/>
                </a:lnTo>
                <a:lnTo>
                  <a:pt x="379475" y="35051"/>
                </a:lnTo>
                <a:lnTo>
                  <a:pt x="376427" y="33527"/>
                </a:lnTo>
                <a:lnTo>
                  <a:pt x="356615" y="33527"/>
                </a:lnTo>
                <a:lnTo>
                  <a:pt x="353567" y="35051"/>
                </a:lnTo>
                <a:lnTo>
                  <a:pt x="348995" y="35051"/>
                </a:lnTo>
                <a:close/>
              </a:path>
              <a:path w="2744723" h="141731">
                <a:moveTo>
                  <a:pt x="536447" y="24383"/>
                </a:moveTo>
                <a:lnTo>
                  <a:pt x="536447" y="35051"/>
                </a:lnTo>
                <a:lnTo>
                  <a:pt x="527303" y="35051"/>
                </a:lnTo>
                <a:lnTo>
                  <a:pt x="524255" y="36575"/>
                </a:lnTo>
                <a:lnTo>
                  <a:pt x="524255" y="48767"/>
                </a:lnTo>
                <a:lnTo>
                  <a:pt x="527303" y="51815"/>
                </a:lnTo>
                <a:lnTo>
                  <a:pt x="536447" y="51815"/>
                </a:lnTo>
                <a:lnTo>
                  <a:pt x="536447" y="111251"/>
                </a:lnTo>
                <a:lnTo>
                  <a:pt x="539495" y="112775"/>
                </a:lnTo>
                <a:lnTo>
                  <a:pt x="550163" y="112775"/>
                </a:lnTo>
                <a:lnTo>
                  <a:pt x="553211" y="111251"/>
                </a:lnTo>
                <a:lnTo>
                  <a:pt x="556259" y="109727"/>
                </a:lnTo>
                <a:lnTo>
                  <a:pt x="556259" y="51815"/>
                </a:lnTo>
                <a:lnTo>
                  <a:pt x="569975" y="51815"/>
                </a:lnTo>
                <a:lnTo>
                  <a:pt x="571499" y="48767"/>
                </a:lnTo>
                <a:lnTo>
                  <a:pt x="573023" y="45720"/>
                </a:lnTo>
                <a:lnTo>
                  <a:pt x="573023" y="41148"/>
                </a:lnTo>
                <a:lnTo>
                  <a:pt x="571499" y="38100"/>
                </a:lnTo>
                <a:lnTo>
                  <a:pt x="569975" y="35051"/>
                </a:lnTo>
                <a:lnTo>
                  <a:pt x="556259" y="35051"/>
                </a:lnTo>
                <a:lnTo>
                  <a:pt x="556259" y="22859"/>
                </a:lnTo>
                <a:lnTo>
                  <a:pt x="557783" y="19811"/>
                </a:lnTo>
                <a:lnTo>
                  <a:pt x="559307" y="16763"/>
                </a:lnTo>
                <a:lnTo>
                  <a:pt x="562355" y="15239"/>
                </a:lnTo>
                <a:lnTo>
                  <a:pt x="565403" y="15239"/>
                </a:lnTo>
                <a:lnTo>
                  <a:pt x="568451" y="16763"/>
                </a:lnTo>
                <a:lnTo>
                  <a:pt x="574547" y="16763"/>
                </a:lnTo>
                <a:lnTo>
                  <a:pt x="574547" y="4572"/>
                </a:lnTo>
                <a:lnTo>
                  <a:pt x="573023" y="1524"/>
                </a:lnTo>
                <a:lnTo>
                  <a:pt x="569975" y="0"/>
                </a:lnTo>
                <a:lnTo>
                  <a:pt x="553211" y="0"/>
                </a:lnTo>
                <a:lnTo>
                  <a:pt x="550163" y="1524"/>
                </a:lnTo>
                <a:lnTo>
                  <a:pt x="547115" y="3048"/>
                </a:lnTo>
                <a:lnTo>
                  <a:pt x="544067" y="4572"/>
                </a:lnTo>
                <a:lnTo>
                  <a:pt x="542543" y="6096"/>
                </a:lnTo>
                <a:lnTo>
                  <a:pt x="539495" y="9143"/>
                </a:lnTo>
                <a:lnTo>
                  <a:pt x="537971" y="12191"/>
                </a:lnTo>
                <a:lnTo>
                  <a:pt x="537971" y="15239"/>
                </a:lnTo>
                <a:lnTo>
                  <a:pt x="536447" y="19811"/>
                </a:lnTo>
                <a:lnTo>
                  <a:pt x="536447" y="24383"/>
                </a:lnTo>
                <a:close/>
              </a:path>
              <a:path w="2744723" h="141731">
                <a:moveTo>
                  <a:pt x="252984" y="74675"/>
                </a:moveTo>
                <a:lnTo>
                  <a:pt x="252984" y="80772"/>
                </a:lnTo>
                <a:lnTo>
                  <a:pt x="254508" y="86867"/>
                </a:lnTo>
                <a:lnTo>
                  <a:pt x="256032" y="91439"/>
                </a:lnTo>
                <a:lnTo>
                  <a:pt x="257556" y="96011"/>
                </a:lnTo>
                <a:lnTo>
                  <a:pt x="260604" y="100583"/>
                </a:lnTo>
                <a:lnTo>
                  <a:pt x="263652" y="103631"/>
                </a:lnTo>
                <a:lnTo>
                  <a:pt x="266700" y="106679"/>
                </a:lnTo>
                <a:lnTo>
                  <a:pt x="269748" y="109727"/>
                </a:lnTo>
                <a:lnTo>
                  <a:pt x="275844" y="111251"/>
                </a:lnTo>
                <a:lnTo>
                  <a:pt x="280415" y="112775"/>
                </a:lnTo>
                <a:lnTo>
                  <a:pt x="284987" y="114300"/>
                </a:lnTo>
                <a:lnTo>
                  <a:pt x="298703" y="114300"/>
                </a:lnTo>
                <a:lnTo>
                  <a:pt x="301751" y="112775"/>
                </a:lnTo>
                <a:lnTo>
                  <a:pt x="307847" y="112775"/>
                </a:lnTo>
                <a:lnTo>
                  <a:pt x="309371" y="111251"/>
                </a:lnTo>
                <a:lnTo>
                  <a:pt x="312419" y="111251"/>
                </a:lnTo>
                <a:lnTo>
                  <a:pt x="315467" y="109727"/>
                </a:lnTo>
                <a:lnTo>
                  <a:pt x="318515" y="108203"/>
                </a:lnTo>
                <a:lnTo>
                  <a:pt x="320039" y="105155"/>
                </a:lnTo>
                <a:lnTo>
                  <a:pt x="320039" y="96011"/>
                </a:lnTo>
                <a:lnTo>
                  <a:pt x="318515" y="92963"/>
                </a:lnTo>
                <a:lnTo>
                  <a:pt x="315467" y="94487"/>
                </a:lnTo>
                <a:lnTo>
                  <a:pt x="312419" y="96011"/>
                </a:lnTo>
                <a:lnTo>
                  <a:pt x="309371" y="96011"/>
                </a:lnTo>
                <a:lnTo>
                  <a:pt x="306323" y="97535"/>
                </a:lnTo>
                <a:lnTo>
                  <a:pt x="300227" y="97535"/>
                </a:lnTo>
                <a:lnTo>
                  <a:pt x="297179" y="99059"/>
                </a:lnTo>
                <a:lnTo>
                  <a:pt x="289559" y="99059"/>
                </a:lnTo>
                <a:lnTo>
                  <a:pt x="286511" y="97535"/>
                </a:lnTo>
                <a:lnTo>
                  <a:pt x="284987" y="97535"/>
                </a:lnTo>
                <a:lnTo>
                  <a:pt x="281939" y="96011"/>
                </a:lnTo>
                <a:lnTo>
                  <a:pt x="278891" y="92963"/>
                </a:lnTo>
                <a:lnTo>
                  <a:pt x="275844" y="89915"/>
                </a:lnTo>
                <a:lnTo>
                  <a:pt x="275844" y="86867"/>
                </a:lnTo>
                <a:lnTo>
                  <a:pt x="274320" y="83820"/>
                </a:lnTo>
                <a:lnTo>
                  <a:pt x="274320" y="60959"/>
                </a:lnTo>
                <a:lnTo>
                  <a:pt x="275844" y="57911"/>
                </a:lnTo>
                <a:lnTo>
                  <a:pt x="275844" y="56387"/>
                </a:lnTo>
                <a:lnTo>
                  <a:pt x="274320" y="35051"/>
                </a:lnTo>
                <a:lnTo>
                  <a:pt x="269748" y="38100"/>
                </a:lnTo>
                <a:lnTo>
                  <a:pt x="266700" y="39624"/>
                </a:lnTo>
                <a:lnTo>
                  <a:pt x="263652" y="44196"/>
                </a:lnTo>
                <a:lnTo>
                  <a:pt x="260604" y="47243"/>
                </a:lnTo>
                <a:lnTo>
                  <a:pt x="257556" y="51815"/>
                </a:lnTo>
                <a:lnTo>
                  <a:pt x="256032" y="56387"/>
                </a:lnTo>
                <a:lnTo>
                  <a:pt x="254508" y="62483"/>
                </a:lnTo>
                <a:lnTo>
                  <a:pt x="252984" y="67055"/>
                </a:lnTo>
                <a:lnTo>
                  <a:pt x="252984" y="74675"/>
                </a:lnTo>
                <a:close/>
              </a:path>
              <a:path w="2744723" h="141731">
                <a:moveTo>
                  <a:pt x="284987" y="33527"/>
                </a:moveTo>
                <a:lnTo>
                  <a:pt x="278891" y="33527"/>
                </a:lnTo>
                <a:lnTo>
                  <a:pt x="274320" y="35051"/>
                </a:lnTo>
                <a:lnTo>
                  <a:pt x="275844" y="56387"/>
                </a:lnTo>
                <a:lnTo>
                  <a:pt x="278891" y="53339"/>
                </a:lnTo>
                <a:lnTo>
                  <a:pt x="278891" y="50291"/>
                </a:lnTo>
                <a:lnTo>
                  <a:pt x="280415" y="50291"/>
                </a:lnTo>
                <a:lnTo>
                  <a:pt x="283463" y="48767"/>
                </a:lnTo>
                <a:lnTo>
                  <a:pt x="286511" y="47243"/>
                </a:lnTo>
                <a:lnTo>
                  <a:pt x="294131" y="47243"/>
                </a:lnTo>
                <a:lnTo>
                  <a:pt x="298703" y="48767"/>
                </a:lnTo>
                <a:lnTo>
                  <a:pt x="300227" y="51815"/>
                </a:lnTo>
                <a:lnTo>
                  <a:pt x="303275" y="54863"/>
                </a:lnTo>
                <a:lnTo>
                  <a:pt x="304799" y="59435"/>
                </a:lnTo>
                <a:lnTo>
                  <a:pt x="304799" y="65531"/>
                </a:lnTo>
                <a:lnTo>
                  <a:pt x="274320" y="65531"/>
                </a:lnTo>
                <a:lnTo>
                  <a:pt x="274320" y="79248"/>
                </a:lnTo>
                <a:lnTo>
                  <a:pt x="320039" y="79248"/>
                </a:lnTo>
                <a:lnTo>
                  <a:pt x="323087" y="76200"/>
                </a:lnTo>
                <a:lnTo>
                  <a:pt x="324611" y="73151"/>
                </a:lnTo>
                <a:lnTo>
                  <a:pt x="324611" y="62483"/>
                </a:lnTo>
                <a:lnTo>
                  <a:pt x="323087" y="57911"/>
                </a:lnTo>
                <a:lnTo>
                  <a:pt x="321563" y="53339"/>
                </a:lnTo>
                <a:lnTo>
                  <a:pt x="320039" y="50291"/>
                </a:lnTo>
                <a:lnTo>
                  <a:pt x="318515" y="45720"/>
                </a:lnTo>
                <a:lnTo>
                  <a:pt x="315467" y="42672"/>
                </a:lnTo>
                <a:lnTo>
                  <a:pt x="313943" y="39624"/>
                </a:lnTo>
                <a:lnTo>
                  <a:pt x="309371" y="38100"/>
                </a:lnTo>
                <a:lnTo>
                  <a:pt x="304799" y="35051"/>
                </a:lnTo>
                <a:lnTo>
                  <a:pt x="301751" y="33527"/>
                </a:lnTo>
                <a:lnTo>
                  <a:pt x="284987" y="33527"/>
                </a:lnTo>
                <a:close/>
              </a:path>
              <a:path w="2744723" h="141731">
                <a:moveTo>
                  <a:pt x="167640" y="38100"/>
                </a:moveTo>
                <a:lnTo>
                  <a:pt x="167640" y="137159"/>
                </a:lnTo>
                <a:lnTo>
                  <a:pt x="169164" y="140207"/>
                </a:lnTo>
                <a:lnTo>
                  <a:pt x="172212" y="140207"/>
                </a:lnTo>
                <a:lnTo>
                  <a:pt x="175260" y="141731"/>
                </a:lnTo>
                <a:lnTo>
                  <a:pt x="181356" y="141731"/>
                </a:lnTo>
                <a:lnTo>
                  <a:pt x="184404" y="140207"/>
                </a:lnTo>
                <a:lnTo>
                  <a:pt x="187452" y="140207"/>
                </a:lnTo>
                <a:lnTo>
                  <a:pt x="187452" y="103631"/>
                </a:lnTo>
                <a:lnTo>
                  <a:pt x="190500" y="105155"/>
                </a:lnTo>
                <a:lnTo>
                  <a:pt x="192024" y="106679"/>
                </a:lnTo>
                <a:lnTo>
                  <a:pt x="195072" y="109727"/>
                </a:lnTo>
                <a:lnTo>
                  <a:pt x="198120" y="111251"/>
                </a:lnTo>
                <a:lnTo>
                  <a:pt x="201168" y="112775"/>
                </a:lnTo>
                <a:lnTo>
                  <a:pt x="204215" y="114300"/>
                </a:lnTo>
                <a:lnTo>
                  <a:pt x="213360" y="114300"/>
                </a:lnTo>
                <a:lnTo>
                  <a:pt x="217932" y="112775"/>
                </a:lnTo>
                <a:lnTo>
                  <a:pt x="217932" y="85343"/>
                </a:lnTo>
                <a:lnTo>
                  <a:pt x="216408" y="86867"/>
                </a:lnTo>
                <a:lnTo>
                  <a:pt x="214884" y="89915"/>
                </a:lnTo>
                <a:lnTo>
                  <a:pt x="213360" y="92963"/>
                </a:lnTo>
                <a:lnTo>
                  <a:pt x="210312" y="94487"/>
                </a:lnTo>
                <a:lnTo>
                  <a:pt x="207264" y="96011"/>
                </a:lnTo>
                <a:lnTo>
                  <a:pt x="198120" y="96011"/>
                </a:lnTo>
                <a:lnTo>
                  <a:pt x="196596" y="92963"/>
                </a:lnTo>
                <a:lnTo>
                  <a:pt x="193548" y="91439"/>
                </a:lnTo>
                <a:lnTo>
                  <a:pt x="190500" y="88391"/>
                </a:lnTo>
                <a:lnTo>
                  <a:pt x="187452" y="85343"/>
                </a:lnTo>
                <a:lnTo>
                  <a:pt x="187452" y="62483"/>
                </a:lnTo>
                <a:lnTo>
                  <a:pt x="188976" y="59435"/>
                </a:lnTo>
                <a:lnTo>
                  <a:pt x="192024" y="56387"/>
                </a:lnTo>
                <a:lnTo>
                  <a:pt x="195072" y="53339"/>
                </a:lnTo>
                <a:lnTo>
                  <a:pt x="198120" y="51815"/>
                </a:lnTo>
                <a:lnTo>
                  <a:pt x="201168" y="50291"/>
                </a:lnTo>
                <a:lnTo>
                  <a:pt x="210312" y="50291"/>
                </a:lnTo>
                <a:lnTo>
                  <a:pt x="211836" y="51815"/>
                </a:lnTo>
                <a:lnTo>
                  <a:pt x="214884" y="54863"/>
                </a:lnTo>
                <a:lnTo>
                  <a:pt x="216408" y="57911"/>
                </a:lnTo>
                <a:lnTo>
                  <a:pt x="216408" y="59435"/>
                </a:lnTo>
                <a:lnTo>
                  <a:pt x="217932" y="62483"/>
                </a:lnTo>
                <a:lnTo>
                  <a:pt x="220980" y="33527"/>
                </a:lnTo>
                <a:lnTo>
                  <a:pt x="204215" y="33527"/>
                </a:lnTo>
                <a:lnTo>
                  <a:pt x="201168" y="35051"/>
                </a:lnTo>
                <a:lnTo>
                  <a:pt x="199644" y="35051"/>
                </a:lnTo>
                <a:lnTo>
                  <a:pt x="196596" y="36575"/>
                </a:lnTo>
                <a:lnTo>
                  <a:pt x="193548" y="38100"/>
                </a:lnTo>
                <a:lnTo>
                  <a:pt x="190500" y="39624"/>
                </a:lnTo>
                <a:lnTo>
                  <a:pt x="188976" y="42672"/>
                </a:lnTo>
                <a:lnTo>
                  <a:pt x="187452" y="44196"/>
                </a:lnTo>
                <a:lnTo>
                  <a:pt x="184404" y="45720"/>
                </a:lnTo>
                <a:lnTo>
                  <a:pt x="184404" y="35051"/>
                </a:lnTo>
                <a:lnTo>
                  <a:pt x="169164" y="35051"/>
                </a:lnTo>
                <a:lnTo>
                  <a:pt x="167640" y="38100"/>
                </a:lnTo>
                <a:close/>
              </a:path>
              <a:path w="2744723" h="141731">
                <a:moveTo>
                  <a:pt x="217932" y="62483"/>
                </a:moveTo>
                <a:lnTo>
                  <a:pt x="217932" y="65531"/>
                </a:lnTo>
                <a:lnTo>
                  <a:pt x="219456" y="67055"/>
                </a:lnTo>
                <a:lnTo>
                  <a:pt x="219456" y="76200"/>
                </a:lnTo>
                <a:lnTo>
                  <a:pt x="217932" y="79248"/>
                </a:lnTo>
                <a:lnTo>
                  <a:pt x="217932" y="112775"/>
                </a:lnTo>
                <a:lnTo>
                  <a:pt x="222504" y="111251"/>
                </a:lnTo>
                <a:lnTo>
                  <a:pt x="225552" y="109727"/>
                </a:lnTo>
                <a:lnTo>
                  <a:pt x="228600" y="106679"/>
                </a:lnTo>
                <a:lnTo>
                  <a:pt x="231648" y="102107"/>
                </a:lnTo>
                <a:lnTo>
                  <a:pt x="234696" y="99059"/>
                </a:lnTo>
                <a:lnTo>
                  <a:pt x="236220" y="94487"/>
                </a:lnTo>
                <a:lnTo>
                  <a:pt x="237744" y="89915"/>
                </a:lnTo>
                <a:lnTo>
                  <a:pt x="239268" y="83820"/>
                </a:lnTo>
                <a:lnTo>
                  <a:pt x="239268" y="62483"/>
                </a:lnTo>
                <a:lnTo>
                  <a:pt x="237744" y="56387"/>
                </a:lnTo>
                <a:lnTo>
                  <a:pt x="237744" y="51815"/>
                </a:lnTo>
                <a:lnTo>
                  <a:pt x="236220" y="48767"/>
                </a:lnTo>
                <a:lnTo>
                  <a:pt x="233172" y="44196"/>
                </a:lnTo>
                <a:lnTo>
                  <a:pt x="231648" y="41148"/>
                </a:lnTo>
                <a:lnTo>
                  <a:pt x="228600" y="38100"/>
                </a:lnTo>
                <a:lnTo>
                  <a:pt x="224028" y="36575"/>
                </a:lnTo>
                <a:lnTo>
                  <a:pt x="220980" y="33527"/>
                </a:lnTo>
                <a:lnTo>
                  <a:pt x="217932" y="62483"/>
                </a:lnTo>
                <a:close/>
              </a:path>
              <a:path w="2744723" h="141731">
                <a:moveTo>
                  <a:pt x="1709927" y="7620"/>
                </a:moveTo>
                <a:lnTo>
                  <a:pt x="1708403" y="7620"/>
                </a:lnTo>
                <a:lnTo>
                  <a:pt x="1705355" y="9143"/>
                </a:lnTo>
                <a:lnTo>
                  <a:pt x="1703831" y="12191"/>
                </a:lnTo>
                <a:lnTo>
                  <a:pt x="1703831" y="109727"/>
                </a:lnTo>
                <a:lnTo>
                  <a:pt x="1706879" y="111251"/>
                </a:lnTo>
                <a:lnTo>
                  <a:pt x="1764791" y="111251"/>
                </a:lnTo>
                <a:lnTo>
                  <a:pt x="1764791" y="96011"/>
                </a:lnTo>
                <a:lnTo>
                  <a:pt x="1725167" y="96011"/>
                </a:lnTo>
                <a:lnTo>
                  <a:pt x="1725167" y="65531"/>
                </a:lnTo>
                <a:lnTo>
                  <a:pt x="1755647" y="65531"/>
                </a:lnTo>
                <a:lnTo>
                  <a:pt x="1758695" y="64007"/>
                </a:lnTo>
                <a:lnTo>
                  <a:pt x="1758695" y="51815"/>
                </a:lnTo>
                <a:lnTo>
                  <a:pt x="1755647" y="50291"/>
                </a:lnTo>
                <a:lnTo>
                  <a:pt x="1725167" y="50291"/>
                </a:lnTo>
                <a:lnTo>
                  <a:pt x="1725167" y="24383"/>
                </a:lnTo>
                <a:lnTo>
                  <a:pt x="1763267" y="24383"/>
                </a:lnTo>
                <a:lnTo>
                  <a:pt x="1764791" y="21335"/>
                </a:lnTo>
                <a:lnTo>
                  <a:pt x="1764791" y="9143"/>
                </a:lnTo>
                <a:lnTo>
                  <a:pt x="1761743" y="7620"/>
                </a:lnTo>
                <a:lnTo>
                  <a:pt x="1709927" y="7620"/>
                </a:lnTo>
                <a:close/>
              </a:path>
              <a:path w="2744723" h="141731">
                <a:moveTo>
                  <a:pt x="3048" y="7620"/>
                </a:moveTo>
                <a:lnTo>
                  <a:pt x="0" y="10667"/>
                </a:lnTo>
                <a:lnTo>
                  <a:pt x="0" y="19811"/>
                </a:lnTo>
                <a:lnTo>
                  <a:pt x="1524" y="22859"/>
                </a:lnTo>
                <a:lnTo>
                  <a:pt x="3048" y="25907"/>
                </a:lnTo>
                <a:lnTo>
                  <a:pt x="28956" y="25907"/>
                </a:lnTo>
                <a:lnTo>
                  <a:pt x="28956" y="109727"/>
                </a:lnTo>
                <a:lnTo>
                  <a:pt x="30480" y="111251"/>
                </a:lnTo>
                <a:lnTo>
                  <a:pt x="33528" y="112775"/>
                </a:lnTo>
                <a:lnTo>
                  <a:pt x="44196" y="112775"/>
                </a:lnTo>
                <a:lnTo>
                  <a:pt x="47243" y="111251"/>
                </a:lnTo>
                <a:lnTo>
                  <a:pt x="50292" y="109727"/>
                </a:lnTo>
                <a:lnTo>
                  <a:pt x="50292" y="25907"/>
                </a:lnTo>
                <a:lnTo>
                  <a:pt x="76200" y="25907"/>
                </a:lnTo>
                <a:lnTo>
                  <a:pt x="79248" y="24383"/>
                </a:lnTo>
                <a:lnTo>
                  <a:pt x="79248" y="9143"/>
                </a:lnTo>
                <a:lnTo>
                  <a:pt x="76200" y="7620"/>
                </a:lnTo>
                <a:lnTo>
                  <a:pt x="3048" y="7620"/>
                </a:lnTo>
                <a:close/>
              </a:path>
              <a:path w="2744723" h="141731">
                <a:moveTo>
                  <a:pt x="1176527" y="96011"/>
                </a:moveTo>
                <a:lnTo>
                  <a:pt x="1170431" y="96011"/>
                </a:lnTo>
                <a:lnTo>
                  <a:pt x="1167383" y="92963"/>
                </a:lnTo>
                <a:lnTo>
                  <a:pt x="1170431" y="114300"/>
                </a:lnTo>
                <a:lnTo>
                  <a:pt x="1175003" y="114300"/>
                </a:lnTo>
                <a:lnTo>
                  <a:pt x="1179575" y="112775"/>
                </a:lnTo>
                <a:lnTo>
                  <a:pt x="1184147" y="111251"/>
                </a:lnTo>
                <a:lnTo>
                  <a:pt x="1188719" y="108203"/>
                </a:lnTo>
                <a:lnTo>
                  <a:pt x="1191767" y="105155"/>
                </a:lnTo>
                <a:lnTo>
                  <a:pt x="1194815" y="100583"/>
                </a:lnTo>
                <a:lnTo>
                  <a:pt x="1194815" y="109727"/>
                </a:lnTo>
                <a:lnTo>
                  <a:pt x="1197863" y="111251"/>
                </a:lnTo>
                <a:lnTo>
                  <a:pt x="1200911" y="112775"/>
                </a:lnTo>
                <a:lnTo>
                  <a:pt x="1207007" y="112775"/>
                </a:lnTo>
                <a:lnTo>
                  <a:pt x="1210055" y="111251"/>
                </a:lnTo>
                <a:lnTo>
                  <a:pt x="1213103" y="109727"/>
                </a:lnTo>
                <a:lnTo>
                  <a:pt x="1213103" y="3048"/>
                </a:lnTo>
                <a:lnTo>
                  <a:pt x="1210055" y="1524"/>
                </a:lnTo>
                <a:lnTo>
                  <a:pt x="1207007" y="0"/>
                </a:lnTo>
                <a:lnTo>
                  <a:pt x="1196339" y="0"/>
                </a:lnTo>
                <a:lnTo>
                  <a:pt x="1193291" y="3048"/>
                </a:lnTo>
                <a:lnTo>
                  <a:pt x="1193291" y="42672"/>
                </a:lnTo>
                <a:lnTo>
                  <a:pt x="1188719" y="39624"/>
                </a:lnTo>
                <a:lnTo>
                  <a:pt x="1185671" y="36575"/>
                </a:lnTo>
                <a:lnTo>
                  <a:pt x="1182623" y="35051"/>
                </a:lnTo>
                <a:lnTo>
                  <a:pt x="1179575" y="33527"/>
                </a:lnTo>
                <a:lnTo>
                  <a:pt x="1162811" y="33527"/>
                </a:lnTo>
                <a:lnTo>
                  <a:pt x="1158239" y="36575"/>
                </a:lnTo>
                <a:lnTo>
                  <a:pt x="1155191" y="38100"/>
                </a:lnTo>
                <a:lnTo>
                  <a:pt x="1150619" y="41148"/>
                </a:lnTo>
                <a:lnTo>
                  <a:pt x="1149095" y="44196"/>
                </a:lnTo>
                <a:lnTo>
                  <a:pt x="1146047" y="47243"/>
                </a:lnTo>
                <a:lnTo>
                  <a:pt x="1144523" y="51815"/>
                </a:lnTo>
                <a:lnTo>
                  <a:pt x="1142999" y="57911"/>
                </a:lnTo>
                <a:lnTo>
                  <a:pt x="1141475" y="62483"/>
                </a:lnTo>
                <a:lnTo>
                  <a:pt x="1139951" y="68579"/>
                </a:lnTo>
                <a:lnTo>
                  <a:pt x="1139951" y="79248"/>
                </a:lnTo>
                <a:lnTo>
                  <a:pt x="1141475" y="85343"/>
                </a:lnTo>
                <a:lnTo>
                  <a:pt x="1141475" y="89915"/>
                </a:lnTo>
                <a:lnTo>
                  <a:pt x="1142999" y="94487"/>
                </a:lnTo>
                <a:lnTo>
                  <a:pt x="1144523" y="99059"/>
                </a:lnTo>
                <a:lnTo>
                  <a:pt x="1147571" y="102107"/>
                </a:lnTo>
                <a:lnTo>
                  <a:pt x="1149095" y="105155"/>
                </a:lnTo>
                <a:lnTo>
                  <a:pt x="1152143" y="108203"/>
                </a:lnTo>
                <a:lnTo>
                  <a:pt x="1156715" y="111251"/>
                </a:lnTo>
                <a:lnTo>
                  <a:pt x="1159763" y="112775"/>
                </a:lnTo>
                <a:lnTo>
                  <a:pt x="1161287" y="82296"/>
                </a:lnTo>
                <a:lnTo>
                  <a:pt x="1161287" y="64007"/>
                </a:lnTo>
                <a:lnTo>
                  <a:pt x="1162811" y="62483"/>
                </a:lnTo>
                <a:lnTo>
                  <a:pt x="1162811" y="59435"/>
                </a:lnTo>
                <a:lnTo>
                  <a:pt x="1164335" y="57911"/>
                </a:lnTo>
                <a:lnTo>
                  <a:pt x="1165859" y="54863"/>
                </a:lnTo>
                <a:lnTo>
                  <a:pt x="1167383" y="53339"/>
                </a:lnTo>
                <a:lnTo>
                  <a:pt x="1170431" y="50291"/>
                </a:lnTo>
                <a:lnTo>
                  <a:pt x="1181099" y="50291"/>
                </a:lnTo>
                <a:lnTo>
                  <a:pt x="1184147" y="53339"/>
                </a:lnTo>
                <a:lnTo>
                  <a:pt x="1187195" y="54863"/>
                </a:lnTo>
                <a:lnTo>
                  <a:pt x="1190243" y="57911"/>
                </a:lnTo>
                <a:lnTo>
                  <a:pt x="1193291" y="60959"/>
                </a:lnTo>
                <a:lnTo>
                  <a:pt x="1193291" y="85343"/>
                </a:lnTo>
                <a:lnTo>
                  <a:pt x="1190243" y="86867"/>
                </a:lnTo>
                <a:lnTo>
                  <a:pt x="1187195" y="89915"/>
                </a:lnTo>
                <a:lnTo>
                  <a:pt x="1185671" y="92963"/>
                </a:lnTo>
                <a:lnTo>
                  <a:pt x="1182623" y="94487"/>
                </a:lnTo>
                <a:lnTo>
                  <a:pt x="1179575" y="96011"/>
                </a:lnTo>
                <a:lnTo>
                  <a:pt x="1176527" y="96011"/>
                </a:lnTo>
                <a:close/>
              </a:path>
              <a:path w="2744723" h="141731">
                <a:moveTo>
                  <a:pt x="1162811" y="85343"/>
                </a:moveTo>
                <a:lnTo>
                  <a:pt x="1161287" y="82296"/>
                </a:lnTo>
                <a:lnTo>
                  <a:pt x="1159763" y="112775"/>
                </a:lnTo>
                <a:lnTo>
                  <a:pt x="1164335" y="114300"/>
                </a:lnTo>
                <a:lnTo>
                  <a:pt x="1170431" y="114300"/>
                </a:lnTo>
                <a:lnTo>
                  <a:pt x="1167383" y="92963"/>
                </a:lnTo>
                <a:lnTo>
                  <a:pt x="1164335" y="89915"/>
                </a:lnTo>
                <a:lnTo>
                  <a:pt x="1162811" y="86867"/>
                </a:lnTo>
                <a:lnTo>
                  <a:pt x="1162811" y="85343"/>
                </a:lnTo>
                <a:close/>
              </a:path>
              <a:path w="2744723" h="141731">
                <a:moveTo>
                  <a:pt x="2321051" y="112775"/>
                </a:moveTo>
                <a:lnTo>
                  <a:pt x="2331719" y="112775"/>
                </a:lnTo>
                <a:lnTo>
                  <a:pt x="2334767" y="111251"/>
                </a:lnTo>
                <a:lnTo>
                  <a:pt x="2337815" y="109727"/>
                </a:lnTo>
                <a:lnTo>
                  <a:pt x="2337815" y="54863"/>
                </a:lnTo>
                <a:lnTo>
                  <a:pt x="2336291" y="51815"/>
                </a:lnTo>
                <a:lnTo>
                  <a:pt x="2336291" y="48767"/>
                </a:lnTo>
                <a:lnTo>
                  <a:pt x="2334767" y="44196"/>
                </a:lnTo>
                <a:lnTo>
                  <a:pt x="2331719" y="42672"/>
                </a:lnTo>
                <a:lnTo>
                  <a:pt x="2330195" y="39624"/>
                </a:lnTo>
                <a:lnTo>
                  <a:pt x="2327147" y="36575"/>
                </a:lnTo>
                <a:lnTo>
                  <a:pt x="2324099" y="35051"/>
                </a:lnTo>
                <a:lnTo>
                  <a:pt x="2321051" y="33527"/>
                </a:lnTo>
                <a:lnTo>
                  <a:pt x="2304287" y="33527"/>
                </a:lnTo>
                <a:lnTo>
                  <a:pt x="2299715" y="35051"/>
                </a:lnTo>
                <a:lnTo>
                  <a:pt x="2296667" y="36575"/>
                </a:lnTo>
                <a:lnTo>
                  <a:pt x="2293619" y="39624"/>
                </a:lnTo>
                <a:lnTo>
                  <a:pt x="2289047" y="42672"/>
                </a:lnTo>
                <a:lnTo>
                  <a:pt x="2289047" y="1524"/>
                </a:lnTo>
                <a:lnTo>
                  <a:pt x="2285999" y="0"/>
                </a:lnTo>
                <a:lnTo>
                  <a:pt x="2275331" y="0"/>
                </a:lnTo>
                <a:lnTo>
                  <a:pt x="2272283" y="1524"/>
                </a:lnTo>
                <a:lnTo>
                  <a:pt x="2269235" y="3048"/>
                </a:lnTo>
                <a:lnTo>
                  <a:pt x="2269235" y="109727"/>
                </a:lnTo>
                <a:lnTo>
                  <a:pt x="2270759" y="111251"/>
                </a:lnTo>
                <a:lnTo>
                  <a:pt x="2273807" y="112775"/>
                </a:lnTo>
                <a:lnTo>
                  <a:pt x="2282951" y="112775"/>
                </a:lnTo>
                <a:lnTo>
                  <a:pt x="2285999" y="111251"/>
                </a:lnTo>
                <a:lnTo>
                  <a:pt x="2289047" y="109727"/>
                </a:lnTo>
                <a:lnTo>
                  <a:pt x="2289047" y="60959"/>
                </a:lnTo>
                <a:lnTo>
                  <a:pt x="2292095" y="57911"/>
                </a:lnTo>
                <a:lnTo>
                  <a:pt x="2295143" y="54863"/>
                </a:lnTo>
                <a:lnTo>
                  <a:pt x="2298191" y="53339"/>
                </a:lnTo>
                <a:lnTo>
                  <a:pt x="2301239" y="51815"/>
                </a:lnTo>
                <a:lnTo>
                  <a:pt x="2302763" y="50291"/>
                </a:lnTo>
                <a:lnTo>
                  <a:pt x="2307335" y="50291"/>
                </a:lnTo>
                <a:lnTo>
                  <a:pt x="2310383" y="51815"/>
                </a:lnTo>
                <a:lnTo>
                  <a:pt x="2313431" y="53339"/>
                </a:lnTo>
                <a:lnTo>
                  <a:pt x="2314955" y="56387"/>
                </a:lnTo>
                <a:lnTo>
                  <a:pt x="2316479" y="59435"/>
                </a:lnTo>
                <a:lnTo>
                  <a:pt x="2318003" y="62483"/>
                </a:lnTo>
                <a:lnTo>
                  <a:pt x="2318003" y="111251"/>
                </a:lnTo>
                <a:lnTo>
                  <a:pt x="2321051" y="112775"/>
                </a:lnTo>
                <a:close/>
              </a:path>
              <a:path w="2744723" h="141731">
                <a:moveTo>
                  <a:pt x="1802891" y="3048"/>
                </a:moveTo>
                <a:lnTo>
                  <a:pt x="1802891" y="1524"/>
                </a:lnTo>
                <a:lnTo>
                  <a:pt x="1799843" y="0"/>
                </a:lnTo>
                <a:lnTo>
                  <a:pt x="1789175" y="0"/>
                </a:lnTo>
                <a:lnTo>
                  <a:pt x="1786127" y="1524"/>
                </a:lnTo>
                <a:lnTo>
                  <a:pt x="1783079" y="3048"/>
                </a:lnTo>
                <a:lnTo>
                  <a:pt x="1783079" y="109727"/>
                </a:lnTo>
                <a:lnTo>
                  <a:pt x="1784603" y="111251"/>
                </a:lnTo>
                <a:lnTo>
                  <a:pt x="1787651" y="112775"/>
                </a:lnTo>
                <a:lnTo>
                  <a:pt x="1796795" y="112775"/>
                </a:lnTo>
                <a:lnTo>
                  <a:pt x="1799843" y="111251"/>
                </a:lnTo>
                <a:lnTo>
                  <a:pt x="1802891" y="109727"/>
                </a:lnTo>
                <a:lnTo>
                  <a:pt x="1802891" y="3048"/>
                </a:lnTo>
                <a:close/>
              </a:path>
              <a:path w="2744723" h="141731">
                <a:moveTo>
                  <a:pt x="1644395" y="3048"/>
                </a:moveTo>
                <a:lnTo>
                  <a:pt x="1644395" y="1524"/>
                </a:lnTo>
                <a:lnTo>
                  <a:pt x="1641347" y="0"/>
                </a:lnTo>
                <a:lnTo>
                  <a:pt x="1630679" y="0"/>
                </a:lnTo>
                <a:lnTo>
                  <a:pt x="1627631" y="1524"/>
                </a:lnTo>
                <a:lnTo>
                  <a:pt x="1624583" y="3048"/>
                </a:lnTo>
                <a:lnTo>
                  <a:pt x="1624583" y="109727"/>
                </a:lnTo>
                <a:lnTo>
                  <a:pt x="1626107" y="111251"/>
                </a:lnTo>
                <a:lnTo>
                  <a:pt x="1629155" y="112775"/>
                </a:lnTo>
                <a:lnTo>
                  <a:pt x="1638299" y="112775"/>
                </a:lnTo>
                <a:lnTo>
                  <a:pt x="1641347" y="111251"/>
                </a:lnTo>
                <a:lnTo>
                  <a:pt x="1644395" y="109727"/>
                </a:lnTo>
                <a:lnTo>
                  <a:pt x="1644395" y="3048"/>
                </a:lnTo>
                <a:close/>
              </a:path>
              <a:path w="2744723" h="141731">
                <a:moveTo>
                  <a:pt x="829055" y="3048"/>
                </a:moveTo>
                <a:lnTo>
                  <a:pt x="829055" y="1524"/>
                </a:lnTo>
                <a:lnTo>
                  <a:pt x="826007" y="0"/>
                </a:lnTo>
                <a:lnTo>
                  <a:pt x="815339" y="0"/>
                </a:lnTo>
                <a:lnTo>
                  <a:pt x="812291" y="1524"/>
                </a:lnTo>
                <a:lnTo>
                  <a:pt x="809243" y="3048"/>
                </a:lnTo>
                <a:lnTo>
                  <a:pt x="809243" y="109727"/>
                </a:lnTo>
                <a:lnTo>
                  <a:pt x="810767" y="111251"/>
                </a:lnTo>
                <a:lnTo>
                  <a:pt x="813815" y="112775"/>
                </a:lnTo>
                <a:lnTo>
                  <a:pt x="822959" y="112775"/>
                </a:lnTo>
                <a:lnTo>
                  <a:pt x="826007" y="111251"/>
                </a:lnTo>
                <a:lnTo>
                  <a:pt x="829055" y="109727"/>
                </a:lnTo>
                <a:lnTo>
                  <a:pt x="829055" y="3048"/>
                </a:lnTo>
                <a:close/>
              </a:path>
              <a:path w="2744723" h="141731">
                <a:moveTo>
                  <a:pt x="1269491" y="19811"/>
                </a:moveTo>
                <a:lnTo>
                  <a:pt x="1272539" y="22859"/>
                </a:lnTo>
                <a:lnTo>
                  <a:pt x="1275587" y="24383"/>
                </a:lnTo>
                <a:lnTo>
                  <a:pt x="1284731" y="24383"/>
                </a:lnTo>
                <a:lnTo>
                  <a:pt x="1287779" y="22859"/>
                </a:lnTo>
                <a:lnTo>
                  <a:pt x="1290827" y="19811"/>
                </a:lnTo>
                <a:lnTo>
                  <a:pt x="1290827" y="6096"/>
                </a:lnTo>
                <a:lnTo>
                  <a:pt x="1287779" y="3048"/>
                </a:lnTo>
                <a:lnTo>
                  <a:pt x="1272539" y="3048"/>
                </a:lnTo>
                <a:lnTo>
                  <a:pt x="1269491" y="6096"/>
                </a:lnTo>
                <a:lnTo>
                  <a:pt x="1267967" y="9143"/>
                </a:lnTo>
                <a:lnTo>
                  <a:pt x="1267967" y="18287"/>
                </a:lnTo>
                <a:lnTo>
                  <a:pt x="1269491" y="19811"/>
                </a:lnTo>
                <a:close/>
              </a:path>
              <a:path w="2744723" h="141731">
                <a:moveTo>
                  <a:pt x="2653283" y="19811"/>
                </a:moveTo>
                <a:lnTo>
                  <a:pt x="2656331" y="22859"/>
                </a:lnTo>
                <a:lnTo>
                  <a:pt x="2659379" y="24383"/>
                </a:lnTo>
                <a:lnTo>
                  <a:pt x="2668523" y="24383"/>
                </a:lnTo>
                <a:lnTo>
                  <a:pt x="2671571" y="22859"/>
                </a:lnTo>
                <a:lnTo>
                  <a:pt x="2674619" y="19811"/>
                </a:lnTo>
                <a:lnTo>
                  <a:pt x="2674619" y="6096"/>
                </a:lnTo>
                <a:lnTo>
                  <a:pt x="2671571" y="3048"/>
                </a:lnTo>
                <a:lnTo>
                  <a:pt x="2656331" y="3048"/>
                </a:lnTo>
                <a:lnTo>
                  <a:pt x="2653283" y="6096"/>
                </a:lnTo>
                <a:lnTo>
                  <a:pt x="2651759" y="9143"/>
                </a:lnTo>
                <a:lnTo>
                  <a:pt x="2651759" y="18287"/>
                </a:lnTo>
                <a:lnTo>
                  <a:pt x="2653283" y="19811"/>
                </a:lnTo>
                <a:close/>
              </a:path>
              <a:path w="2744723" h="141731">
                <a:moveTo>
                  <a:pt x="617219" y="76200"/>
                </a:moveTo>
                <a:lnTo>
                  <a:pt x="620267" y="83820"/>
                </a:lnTo>
                <a:lnTo>
                  <a:pt x="621791" y="89915"/>
                </a:lnTo>
                <a:lnTo>
                  <a:pt x="626363" y="96011"/>
                </a:lnTo>
                <a:lnTo>
                  <a:pt x="630935" y="99059"/>
                </a:lnTo>
                <a:lnTo>
                  <a:pt x="635507" y="103631"/>
                </a:lnTo>
                <a:lnTo>
                  <a:pt x="640079" y="108203"/>
                </a:lnTo>
                <a:lnTo>
                  <a:pt x="646175" y="109727"/>
                </a:lnTo>
                <a:lnTo>
                  <a:pt x="653795" y="112775"/>
                </a:lnTo>
                <a:lnTo>
                  <a:pt x="661415" y="114300"/>
                </a:lnTo>
                <a:lnTo>
                  <a:pt x="675131" y="114300"/>
                </a:lnTo>
                <a:lnTo>
                  <a:pt x="678179" y="112775"/>
                </a:lnTo>
                <a:lnTo>
                  <a:pt x="685799" y="112775"/>
                </a:lnTo>
                <a:lnTo>
                  <a:pt x="688847" y="111251"/>
                </a:lnTo>
                <a:lnTo>
                  <a:pt x="691895" y="111251"/>
                </a:lnTo>
                <a:lnTo>
                  <a:pt x="693419" y="109727"/>
                </a:lnTo>
                <a:lnTo>
                  <a:pt x="696467" y="109727"/>
                </a:lnTo>
                <a:lnTo>
                  <a:pt x="699515" y="108203"/>
                </a:lnTo>
                <a:lnTo>
                  <a:pt x="701039" y="108203"/>
                </a:lnTo>
                <a:lnTo>
                  <a:pt x="704087" y="106679"/>
                </a:lnTo>
                <a:lnTo>
                  <a:pt x="704087" y="56387"/>
                </a:lnTo>
                <a:lnTo>
                  <a:pt x="702563" y="53339"/>
                </a:lnTo>
                <a:lnTo>
                  <a:pt x="664463" y="53339"/>
                </a:lnTo>
                <a:lnTo>
                  <a:pt x="661415" y="54863"/>
                </a:lnTo>
                <a:lnTo>
                  <a:pt x="661415" y="67055"/>
                </a:lnTo>
                <a:lnTo>
                  <a:pt x="664463" y="68579"/>
                </a:lnTo>
                <a:lnTo>
                  <a:pt x="684275" y="68579"/>
                </a:lnTo>
                <a:lnTo>
                  <a:pt x="684275" y="92963"/>
                </a:lnTo>
                <a:lnTo>
                  <a:pt x="681227" y="94487"/>
                </a:lnTo>
                <a:lnTo>
                  <a:pt x="679703" y="94487"/>
                </a:lnTo>
                <a:lnTo>
                  <a:pt x="676655" y="96011"/>
                </a:lnTo>
                <a:lnTo>
                  <a:pt x="661415" y="96011"/>
                </a:lnTo>
                <a:lnTo>
                  <a:pt x="656843" y="94487"/>
                </a:lnTo>
                <a:lnTo>
                  <a:pt x="653795" y="92963"/>
                </a:lnTo>
                <a:lnTo>
                  <a:pt x="649223" y="89915"/>
                </a:lnTo>
                <a:lnTo>
                  <a:pt x="646175" y="86867"/>
                </a:lnTo>
                <a:lnTo>
                  <a:pt x="644651" y="83820"/>
                </a:lnTo>
                <a:lnTo>
                  <a:pt x="641603" y="80772"/>
                </a:lnTo>
                <a:lnTo>
                  <a:pt x="640079" y="76200"/>
                </a:lnTo>
                <a:lnTo>
                  <a:pt x="638555" y="71627"/>
                </a:lnTo>
                <a:lnTo>
                  <a:pt x="638555" y="48767"/>
                </a:lnTo>
                <a:lnTo>
                  <a:pt x="640079" y="45720"/>
                </a:lnTo>
                <a:lnTo>
                  <a:pt x="641603" y="41148"/>
                </a:lnTo>
                <a:lnTo>
                  <a:pt x="644651" y="36575"/>
                </a:lnTo>
                <a:lnTo>
                  <a:pt x="646175" y="33527"/>
                </a:lnTo>
                <a:lnTo>
                  <a:pt x="649223" y="30479"/>
                </a:lnTo>
                <a:lnTo>
                  <a:pt x="653795" y="27431"/>
                </a:lnTo>
                <a:lnTo>
                  <a:pt x="656843" y="25907"/>
                </a:lnTo>
                <a:lnTo>
                  <a:pt x="661415" y="24383"/>
                </a:lnTo>
                <a:lnTo>
                  <a:pt x="665987" y="22859"/>
                </a:lnTo>
                <a:lnTo>
                  <a:pt x="675131" y="22859"/>
                </a:lnTo>
                <a:lnTo>
                  <a:pt x="679703" y="24383"/>
                </a:lnTo>
                <a:lnTo>
                  <a:pt x="682751" y="24383"/>
                </a:lnTo>
                <a:lnTo>
                  <a:pt x="687323" y="25907"/>
                </a:lnTo>
                <a:lnTo>
                  <a:pt x="690371" y="27431"/>
                </a:lnTo>
                <a:lnTo>
                  <a:pt x="691895" y="27431"/>
                </a:lnTo>
                <a:lnTo>
                  <a:pt x="694943" y="28955"/>
                </a:lnTo>
                <a:lnTo>
                  <a:pt x="697991" y="30479"/>
                </a:lnTo>
                <a:lnTo>
                  <a:pt x="701039" y="32003"/>
                </a:lnTo>
                <a:lnTo>
                  <a:pt x="704087" y="30479"/>
                </a:lnTo>
                <a:lnTo>
                  <a:pt x="705611" y="27431"/>
                </a:lnTo>
                <a:lnTo>
                  <a:pt x="705611" y="21335"/>
                </a:lnTo>
                <a:lnTo>
                  <a:pt x="704087" y="18287"/>
                </a:lnTo>
                <a:lnTo>
                  <a:pt x="704087" y="15239"/>
                </a:lnTo>
                <a:lnTo>
                  <a:pt x="701039" y="13715"/>
                </a:lnTo>
                <a:lnTo>
                  <a:pt x="697991" y="10667"/>
                </a:lnTo>
                <a:lnTo>
                  <a:pt x="694943" y="10667"/>
                </a:lnTo>
                <a:lnTo>
                  <a:pt x="691895" y="9143"/>
                </a:lnTo>
                <a:lnTo>
                  <a:pt x="688847" y="9143"/>
                </a:lnTo>
                <a:lnTo>
                  <a:pt x="685799" y="7620"/>
                </a:lnTo>
                <a:lnTo>
                  <a:pt x="682751" y="7620"/>
                </a:lnTo>
                <a:lnTo>
                  <a:pt x="679703" y="6096"/>
                </a:lnTo>
                <a:lnTo>
                  <a:pt x="661415" y="6096"/>
                </a:lnTo>
                <a:lnTo>
                  <a:pt x="655319" y="7620"/>
                </a:lnTo>
                <a:lnTo>
                  <a:pt x="647699" y="10667"/>
                </a:lnTo>
                <a:lnTo>
                  <a:pt x="641603" y="12191"/>
                </a:lnTo>
                <a:lnTo>
                  <a:pt x="635507" y="16763"/>
                </a:lnTo>
                <a:lnTo>
                  <a:pt x="630935" y="21335"/>
                </a:lnTo>
                <a:lnTo>
                  <a:pt x="626363" y="25907"/>
                </a:lnTo>
                <a:lnTo>
                  <a:pt x="623315" y="32003"/>
                </a:lnTo>
                <a:lnTo>
                  <a:pt x="620267" y="38100"/>
                </a:lnTo>
                <a:lnTo>
                  <a:pt x="617219" y="44196"/>
                </a:lnTo>
                <a:lnTo>
                  <a:pt x="615695" y="51815"/>
                </a:lnTo>
                <a:lnTo>
                  <a:pt x="615695" y="70103"/>
                </a:lnTo>
                <a:lnTo>
                  <a:pt x="617219" y="76200"/>
                </a:lnTo>
                <a:close/>
              </a:path>
              <a:path w="2744723" h="141731">
                <a:moveTo>
                  <a:pt x="1432559" y="76200"/>
                </a:moveTo>
                <a:lnTo>
                  <a:pt x="1435607" y="83820"/>
                </a:lnTo>
                <a:lnTo>
                  <a:pt x="1437131" y="89915"/>
                </a:lnTo>
                <a:lnTo>
                  <a:pt x="1441703" y="96011"/>
                </a:lnTo>
                <a:lnTo>
                  <a:pt x="1446275" y="99059"/>
                </a:lnTo>
                <a:lnTo>
                  <a:pt x="1450847" y="103631"/>
                </a:lnTo>
                <a:lnTo>
                  <a:pt x="1455419" y="108203"/>
                </a:lnTo>
                <a:lnTo>
                  <a:pt x="1461515" y="109727"/>
                </a:lnTo>
                <a:lnTo>
                  <a:pt x="1469135" y="112775"/>
                </a:lnTo>
                <a:lnTo>
                  <a:pt x="1476755" y="114300"/>
                </a:lnTo>
                <a:lnTo>
                  <a:pt x="1490471" y="114300"/>
                </a:lnTo>
                <a:lnTo>
                  <a:pt x="1493519" y="112775"/>
                </a:lnTo>
                <a:lnTo>
                  <a:pt x="1501139" y="112775"/>
                </a:lnTo>
                <a:lnTo>
                  <a:pt x="1504187" y="111251"/>
                </a:lnTo>
                <a:lnTo>
                  <a:pt x="1507235" y="111251"/>
                </a:lnTo>
                <a:lnTo>
                  <a:pt x="1508759" y="109727"/>
                </a:lnTo>
                <a:lnTo>
                  <a:pt x="1511807" y="109727"/>
                </a:lnTo>
                <a:lnTo>
                  <a:pt x="1514855" y="108203"/>
                </a:lnTo>
                <a:lnTo>
                  <a:pt x="1516379" y="108203"/>
                </a:lnTo>
                <a:lnTo>
                  <a:pt x="1519427" y="106679"/>
                </a:lnTo>
                <a:lnTo>
                  <a:pt x="1519427" y="56387"/>
                </a:lnTo>
                <a:lnTo>
                  <a:pt x="1517903" y="53339"/>
                </a:lnTo>
                <a:lnTo>
                  <a:pt x="1479803" y="53339"/>
                </a:lnTo>
                <a:lnTo>
                  <a:pt x="1476755" y="54863"/>
                </a:lnTo>
                <a:lnTo>
                  <a:pt x="1476755" y="67055"/>
                </a:lnTo>
                <a:lnTo>
                  <a:pt x="1479803" y="68579"/>
                </a:lnTo>
                <a:lnTo>
                  <a:pt x="1499615" y="68579"/>
                </a:lnTo>
                <a:lnTo>
                  <a:pt x="1499615" y="92963"/>
                </a:lnTo>
                <a:lnTo>
                  <a:pt x="1496567" y="94487"/>
                </a:lnTo>
                <a:lnTo>
                  <a:pt x="1495043" y="94487"/>
                </a:lnTo>
                <a:lnTo>
                  <a:pt x="1491995" y="96011"/>
                </a:lnTo>
                <a:lnTo>
                  <a:pt x="1476755" y="96011"/>
                </a:lnTo>
                <a:lnTo>
                  <a:pt x="1472183" y="94487"/>
                </a:lnTo>
                <a:lnTo>
                  <a:pt x="1469135" y="92963"/>
                </a:lnTo>
                <a:lnTo>
                  <a:pt x="1464563" y="89915"/>
                </a:lnTo>
                <a:lnTo>
                  <a:pt x="1461515" y="86867"/>
                </a:lnTo>
                <a:lnTo>
                  <a:pt x="1459991" y="83820"/>
                </a:lnTo>
                <a:lnTo>
                  <a:pt x="1456943" y="80772"/>
                </a:lnTo>
                <a:lnTo>
                  <a:pt x="1455419" y="76200"/>
                </a:lnTo>
                <a:lnTo>
                  <a:pt x="1453895" y="71627"/>
                </a:lnTo>
                <a:lnTo>
                  <a:pt x="1453895" y="48767"/>
                </a:lnTo>
                <a:lnTo>
                  <a:pt x="1455419" y="45720"/>
                </a:lnTo>
                <a:lnTo>
                  <a:pt x="1456943" y="41148"/>
                </a:lnTo>
                <a:lnTo>
                  <a:pt x="1459991" y="36575"/>
                </a:lnTo>
                <a:lnTo>
                  <a:pt x="1461515" y="33527"/>
                </a:lnTo>
                <a:lnTo>
                  <a:pt x="1464563" y="30479"/>
                </a:lnTo>
                <a:lnTo>
                  <a:pt x="1469135" y="27431"/>
                </a:lnTo>
                <a:lnTo>
                  <a:pt x="1472183" y="25907"/>
                </a:lnTo>
                <a:lnTo>
                  <a:pt x="1476755" y="24383"/>
                </a:lnTo>
                <a:lnTo>
                  <a:pt x="1481327" y="22859"/>
                </a:lnTo>
                <a:lnTo>
                  <a:pt x="1490471" y="22859"/>
                </a:lnTo>
                <a:lnTo>
                  <a:pt x="1495043" y="24383"/>
                </a:lnTo>
                <a:lnTo>
                  <a:pt x="1498091" y="24383"/>
                </a:lnTo>
                <a:lnTo>
                  <a:pt x="1502663" y="25907"/>
                </a:lnTo>
                <a:lnTo>
                  <a:pt x="1505711" y="27431"/>
                </a:lnTo>
                <a:lnTo>
                  <a:pt x="1507235" y="27431"/>
                </a:lnTo>
                <a:lnTo>
                  <a:pt x="1510283" y="28955"/>
                </a:lnTo>
                <a:lnTo>
                  <a:pt x="1513331" y="30479"/>
                </a:lnTo>
                <a:lnTo>
                  <a:pt x="1516379" y="32003"/>
                </a:lnTo>
                <a:lnTo>
                  <a:pt x="1519427" y="30479"/>
                </a:lnTo>
                <a:lnTo>
                  <a:pt x="1520951" y="27431"/>
                </a:lnTo>
                <a:lnTo>
                  <a:pt x="1520951" y="21335"/>
                </a:lnTo>
                <a:lnTo>
                  <a:pt x="1519427" y="18287"/>
                </a:lnTo>
                <a:lnTo>
                  <a:pt x="1519427" y="15239"/>
                </a:lnTo>
                <a:lnTo>
                  <a:pt x="1516379" y="13715"/>
                </a:lnTo>
                <a:lnTo>
                  <a:pt x="1513331" y="10667"/>
                </a:lnTo>
                <a:lnTo>
                  <a:pt x="1510283" y="10667"/>
                </a:lnTo>
                <a:lnTo>
                  <a:pt x="1507235" y="9143"/>
                </a:lnTo>
                <a:lnTo>
                  <a:pt x="1504187" y="9143"/>
                </a:lnTo>
                <a:lnTo>
                  <a:pt x="1501139" y="7620"/>
                </a:lnTo>
                <a:lnTo>
                  <a:pt x="1498091" y="7620"/>
                </a:lnTo>
                <a:lnTo>
                  <a:pt x="1495043" y="6096"/>
                </a:lnTo>
                <a:lnTo>
                  <a:pt x="1476755" y="6096"/>
                </a:lnTo>
                <a:lnTo>
                  <a:pt x="1470659" y="7620"/>
                </a:lnTo>
                <a:lnTo>
                  <a:pt x="1463039" y="10667"/>
                </a:lnTo>
                <a:lnTo>
                  <a:pt x="1456943" y="12191"/>
                </a:lnTo>
                <a:lnTo>
                  <a:pt x="1450847" y="16763"/>
                </a:lnTo>
                <a:lnTo>
                  <a:pt x="1446275" y="21335"/>
                </a:lnTo>
                <a:lnTo>
                  <a:pt x="1441703" y="25907"/>
                </a:lnTo>
                <a:lnTo>
                  <a:pt x="1438655" y="32003"/>
                </a:lnTo>
                <a:lnTo>
                  <a:pt x="1435607" y="38100"/>
                </a:lnTo>
                <a:lnTo>
                  <a:pt x="1432559" y="44196"/>
                </a:lnTo>
                <a:lnTo>
                  <a:pt x="1431035" y="51815"/>
                </a:lnTo>
                <a:lnTo>
                  <a:pt x="1431035" y="70103"/>
                </a:lnTo>
                <a:lnTo>
                  <a:pt x="1432559" y="76200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39951" y="3567683"/>
            <a:ext cx="2755391" cy="152399"/>
          </a:xfrm>
          <a:custGeom>
            <a:avLst/>
            <a:gdLst/>
            <a:ahLst/>
            <a:cxnLst/>
            <a:rect l="l" t="t" r="r" b="b"/>
            <a:pathLst>
              <a:path w="2755391" h="152399">
                <a:moveTo>
                  <a:pt x="309371" y="65531"/>
                </a:moveTo>
                <a:lnTo>
                  <a:pt x="303275" y="67055"/>
                </a:lnTo>
                <a:lnTo>
                  <a:pt x="303275" y="71627"/>
                </a:lnTo>
                <a:lnTo>
                  <a:pt x="315467" y="77724"/>
                </a:lnTo>
                <a:lnTo>
                  <a:pt x="309371" y="54863"/>
                </a:lnTo>
                <a:lnTo>
                  <a:pt x="306323" y="51816"/>
                </a:lnTo>
                <a:lnTo>
                  <a:pt x="303275" y="48768"/>
                </a:lnTo>
                <a:lnTo>
                  <a:pt x="309371" y="65531"/>
                </a:lnTo>
                <a:close/>
              </a:path>
              <a:path w="2755391" h="152399">
                <a:moveTo>
                  <a:pt x="292607" y="59435"/>
                </a:moveTo>
                <a:lnTo>
                  <a:pt x="297179" y="59435"/>
                </a:lnTo>
                <a:lnTo>
                  <a:pt x="298703" y="48768"/>
                </a:lnTo>
                <a:lnTo>
                  <a:pt x="294131" y="47244"/>
                </a:lnTo>
                <a:lnTo>
                  <a:pt x="292607" y="59435"/>
                </a:lnTo>
                <a:close/>
              </a:path>
              <a:path w="2755391" h="152399">
                <a:moveTo>
                  <a:pt x="284987" y="73151"/>
                </a:moveTo>
                <a:lnTo>
                  <a:pt x="278892" y="65531"/>
                </a:lnTo>
                <a:lnTo>
                  <a:pt x="274320" y="62483"/>
                </a:lnTo>
                <a:lnTo>
                  <a:pt x="272796" y="77724"/>
                </a:lnTo>
                <a:lnTo>
                  <a:pt x="315467" y="77724"/>
                </a:lnTo>
                <a:lnTo>
                  <a:pt x="284987" y="73151"/>
                </a:lnTo>
                <a:close/>
              </a:path>
              <a:path w="2755391" h="152399">
                <a:moveTo>
                  <a:pt x="2671571" y="45720"/>
                </a:moveTo>
                <a:lnTo>
                  <a:pt x="2673095" y="46482"/>
                </a:lnTo>
                <a:lnTo>
                  <a:pt x="2674619" y="47244"/>
                </a:lnTo>
                <a:lnTo>
                  <a:pt x="2674619" y="35051"/>
                </a:lnTo>
                <a:lnTo>
                  <a:pt x="2668523" y="35051"/>
                </a:lnTo>
                <a:lnTo>
                  <a:pt x="2663951" y="44196"/>
                </a:lnTo>
                <a:lnTo>
                  <a:pt x="2660903" y="47244"/>
                </a:lnTo>
                <a:lnTo>
                  <a:pt x="2660903" y="112775"/>
                </a:lnTo>
                <a:lnTo>
                  <a:pt x="2662427" y="123444"/>
                </a:lnTo>
                <a:lnTo>
                  <a:pt x="2668523" y="123444"/>
                </a:lnTo>
                <a:lnTo>
                  <a:pt x="2663951" y="115824"/>
                </a:lnTo>
                <a:lnTo>
                  <a:pt x="2663951" y="45720"/>
                </a:lnTo>
                <a:lnTo>
                  <a:pt x="2671571" y="45720"/>
                </a:lnTo>
                <a:lnTo>
                  <a:pt x="2673095" y="44196"/>
                </a:lnTo>
                <a:lnTo>
                  <a:pt x="2673095" y="45720"/>
                </a:lnTo>
                <a:lnTo>
                  <a:pt x="2671571" y="45720"/>
                </a:lnTo>
                <a:close/>
              </a:path>
              <a:path w="2755391" h="152399">
                <a:moveTo>
                  <a:pt x="2674619" y="112775"/>
                </a:moveTo>
                <a:lnTo>
                  <a:pt x="2674619" y="47244"/>
                </a:lnTo>
                <a:lnTo>
                  <a:pt x="2673095" y="46482"/>
                </a:lnTo>
                <a:lnTo>
                  <a:pt x="2673095" y="115824"/>
                </a:lnTo>
                <a:lnTo>
                  <a:pt x="2677667" y="123444"/>
                </a:lnTo>
                <a:lnTo>
                  <a:pt x="2674619" y="47244"/>
                </a:lnTo>
                <a:lnTo>
                  <a:pt x="2674619" y="112775"/>
                </a:lnTo>
                <a:close/>
              </a:path>
              <a:path w="2755391" h="152399">
                <a:moveTo>
                  <a:pt x="2660903" y="22859"/>
                </a:moveTo>
                <a:lnTo>
                  <a:pt x="2660903" y="16763"/>
                </a:lnTo>
                <a:lnTo>
                  <a:pt x="2662427" y="15239"/>
                </a:lnTo>
                <a:lnTo>
                  <a:pt x="2663951" y="13716"/>
                </a:lnTo>
                <a:lnTo>
                  <a:pt x="2663189" y="15239"/>
                </a:lnTo>
                <a:lnTo>
                  <a:pt x="2662427" y="15239"/>
                </a:lnTo>
                <a:lnTo>
                  <a:pt x="2660903" y="16763"/>
                </a:lnTo>
                <a:lnTo>
                  <a:pt x="2660903" y="22859"/>
                </a:lnTo>
                <a:lnTo>
                  <a:pt x="2662427" y="35051"/>
                </a:lnTo>
                <a:lnTo>
                  <a:pt x="2663951" y="44196"/>
                </a:lnTo>
                <a:lnTo>
                  <a:pt x="2668523" y="35051"/>
                </a:lnTo>
                <a:lnTo>
                  <a:pt x="2662427" y="24383"/>
                </a:lnTo>
                <a:lnTo>
                  <a:pt x="2662428" y="16255"/>
                </a:lnTo>
                <a:lnTo>
                  <a:pt x="2662732" y="16154"/>
                </a:lnTo>
                <a:lnTo>
                  <a:pt x="2665475" y="15239"/>
                </a:lnTo>
                <a:lnTo>
                  <a:pt x="2668523" y="3048"/>
                </a:lnTo>
                <a:lnTo>
                  <a:pt x="2660903" y="4572"/>
                </a:lnTo>
                <a:lnTo>
                  <a:pt x="2660903" y="22859"/>
                </a:lnTo>
                <a:close/>
              </a:path>
              <a:path w="2755391" h="152399">
                <a:moveTo>
                  <a:pt x="2663951" y="44196"/>
                </a:moveTo>
                <a:lnTo>
                  <a:pt x="2662427" y="35051"/>
                </a:lnTo>
                <a:lnTo>
                  <a:pt x="2657855" y="36575"/>
                </a:lnTo>
                <a:lnTo>
                  <a:pt x="2657855" y="123444"/>
                </a:lnTo>
                <a:lnTo>
                  <a:pt x="2662427" y="123444"/>
                </a:lnTo>
                <a:lnTo>
                  <a:pt x="2660903" y="112775"/>
                </a:lnTo>
                <a:lnTo>
                  <a:pt x="2660903" y="47244"/>
                </a:lnTo>
                <a:lnTo>
                  <a:pt x="2663951" y="44196"/>
                </a:lnTo>
                <a:close/>
              </a:path>
              <a:path w="2755391" h="152399">
                <a:moveTo>
                  <a:pt x="2674619" y="35051"/>
                </a:moveTo>
                <a:lnTo>
                  <a:pt x="2677667" y="123444"/>
                </a:lnTo>
                <a:lnTo>
                  <a:pt x="2682239" y="120396"/>
                </a:lnTo>
                <a:lnTo>
                  <a:pt x="2683763" y="115824"/>
                </a:lnTo>
                <a:lnTo>
                  <a:pt x="2683763" y="42672"/>
                </a:lnTo>
                <a:lnTo>
                  <a:pt x="2682239" y="38100"/>
                </a:lnTo>
                <a:lnTo>
                  <a:pt x="2677667" y="36575"/>
                </a:lnTo>
                <a:lnTo>
                  <a:pt x="2674619" y="35051"/>
                </a:lnTo>
                <a:close/>
              </a:path>
              <a:path w="2755391" h="152399">
                <a:moveTo>
                  <a:pt x="2673095" y="123444"/>
                </a:moveTo>
                <a:lnTo>
                  <a:pt x="2677667" y="123444"/>
                </a:lnTo>
                <a:lnTo>
                  <a:pt x="2673095" y="115824"/>
                </a:lnTo>
                <a:lnTo>
                  <a:pt x="2673095" y="112775"/>
                </a:lnTo>
                <a:lnTo>
                  <a:pt x="2668523" y="112775"/>
                </a:lnTo>
                <a:lnTo>
                  <a:pt x="2668523" y="123444"/>
                </a:lnTo>
                <a:lnTo>
                  <a:pt x="2673095" y="123444"/>
                </a:lnTo>
                <a:close/>
              </a:path>
              <a:path w="2755391" h="152399">
                <a:moveTo>
                  <a:pt x="2663951" y="112775"/>
                </a:moveTo>
                <a:lnTo>
                  <a:pt x="2663951" y="115824"/>
                </a:lnTo>
                <a:lnTo>
                  <a:pt x="2668523" y="123444"/>
                </a:lnTo>
                <a:lnTo>
                  <a:pt x="2668523" y="112775"/>
                </a:lnTo>
                <a:lnTo>
                  <a:pt x="2663951" y="112775"/>
                </a:lnTo>
                <a:close/>
              </a:path>
              <a:path w="2755391" h="152399">
                <a:moveTo>
                  <a:pt x="2657855" y="123444"/>
                </a:moveTo>
                <a:lnTo>
                  <a:pt x="2657855" y="36575"/>
                </a:lnTo>
                <a:lnTo>
                  <a:pt x="2653283" y="38100"/>
                </a:lnTo>
                <a:lnTo>
                  <a:pt x="2653283" y="120396"/>
                </a:lnTo>
                <a:lnTo>
                  <a:pt x="2657855" y="123444"/>
                </a:lnTo>
                <a:close/>
              </a:path>
              <a:path w="2755391" h="152399">
                <a:moveTo>
                  <a:pt x="1287779" y="45720"/>
                </a:moveTo>
                <a:lnTo>
                  <a:pt x="1289303" y="46482"/>
                </a:lnTo>
                <a:lnTo>
                  <a:pt x="1290827" y="47244"/>
                </a:lnTo>
                <a:lnTo>
                  <a:pt x="1290827" y="35051"/>
                </a:lnTo>
                <a:lnTo>
                  <a:pt x="1284731" y="35051"/>
                </a:lnTo>
                <a:lnTo>
                  <a:pt x="1280159" y="44196"/>
                </a:lnTo>
                <a:lnTo>
                  <a:pt x="1277111" y="47244"/>
                </a:lnTo>
                <a:lnTo>
                  <a:pt x="1277111" y="112775"/>
                </a:lnTo>
                <a:lnTo>
                  <a:pt x="1278635" y="123444"/>
                </a:lnTo>
                <a:lnTo>
                  <a:pt x="1284731" y="123444"/>
                </a:lnTo>
                <a:lnTo>
                  <a:pt x="1280159" y="115824"/>
                </a:lnTo>
                <a:lnTo>
                  <a:pt x="1280159" y="45720"/>
                </a:lnTo>
                <a:lnTo>
                  <a:pt x="1287779" y="45720"/>
                </a:lnTo>
                <a:lnTo>
                  <a:pt x="1289303" y="44196"/>
                </a:lnTo>
                <a:lnTo>
                  <a:pt x="1289303" y="45720"/>
                </a:lnTo>
                <a:lnTo>
                  <a:pt x="1287779" y="45720"/>
                </a:lnTo>
                <a:close/>
              </a:path>
              <a:path w="2755391" h="152399">
                <a:moveTo>
                  <a:pt x="1290827" y="112775"/>
                </a:moveTo>
                <a:lnTo>
                  <a:pt x="1290827" y="47244"/>
                </a:lnTo>
                <a:lnTo>
                  <a:pt x="1289303" y="46482"/>
                </a:lnTo>
                <a:lnTo>
                  <a:pt x="1289303" y="115824"/>
                </a:lnTo>
                <a:lnTo>
                  <a:pt x="1293875" y="123444"/>
                </a:lnTo>
                <a:lnTo>
                  <a:pt x="1290827" y="47244"/>
                </a:lnTo>
                <a:lnTo>
                  <a:pt x="1290827" y="112775"/>
                </a:lnTo>
                <a:close/>
              </a:path>
              <a:path w="2755391" h="152399">
                <a:moveTo>
                  <a:pt x="1277111" y="22859"/>
                </a:moveTo>
                <a:lnTo>
                  <a:pt x="1277111" y="16763"/>
                </a:lnTo>
                <a:lnTo>
                  <a:pt x="1278635" y="15239"/>
                </a:lnTo>
                <a:lnTo>
                  <a:pt x="1280159" y="13716"/>
                </a:lnTo>
                <a:lnTo>
                  <a:pt x="1279397" y="15239"/>
                </a:lnTo>
                <a:lnTo>
                  <a:pt x="1278635" y="15239"/>
                </a:lnTo>
                <a:lnTo>
                  <a:pt x="1277111" y="16763"/>
                </a:lnTo>
                <a:lnTo>
                  <a:pt x="1277111" y="22859"/>
                </a:lnTo>
                <a:lnTo>
                  <a:pt x="1278635" y="35051"/>
                </a:lnTo>
                <a:lnTo>
                  <a:pt x="1280159" y="44196"/>
                </a:lnTo>
                <a:lnTo>
                  <a:pt x="1284731" y="35051"/>
                </a:lnTo>
                <a:lnTo>
                  <a:pt x="1278635" y="24383"/>
                </a:lnTo>
                <a:lnTo>
                  <a:pt x="1278636" y="16255"/>
                </a:lnTo>
                <a:lnTo>
                  <a:pt x="1278940" y="16154"/>
                </a:lnTo>
                <a:lnTo>
                  <a:pt x="1281683" y="15239"/>
                </a:lnTo>
                <a:lnTo>
                  <a:pt x="1284731" y="3048"/>
                </a:lnTo>
                <a:lnTo>
                  <a:pt x="1277111" y="4572"/>
                </a:lnTo>
                <a:lnTo>
                  <a:pt x="1277111" y="22859"/>
                </a:lnTo>
                <a:close/>
              </a:path>
              <a:path w="2755391" h="152399">
                <a:moveTo>
                  <a:pt x="1280159" y="44196"/>
                </a:moveTo>
                <a:lnTo>
                  <a:pt x="1278635" y="35051"/>
                </a:lnTo>
                <a:lnTo>
                  <a:pt x="1274063" y="36575"/>
                </a:lnTo>
                <a:lnTo>
                  <a:pt x="1274063" y="123444"/>
                </a:lnTo>
                <a:lnTo>
                  <a:pt x="1278635" y="123444"/>
                </a:lnTo>
                <a:lnTo>
                  <a:pt x="1277111" y="112775"/>
                </a:lnTo>
                <a:lnTo>
                  <a:pt x="1277111" y="47244"/>
                </a:lnTo>
                <a:lnTo>
                  <a:pt x="1280159" y="44196"/>
                </a:lnTo>
                <a:close/>
              </a:path>
              <a:path w="2755391" h="152399">
                <a:moveTo>
                  <a:pt x="1290827" y="35051"/>
                </a:moveTo>
                <a:lnTo>
                  <a:pt x="1293875" y="123444"/>
                </a:lnTo>
                <a:lnTo>
                  <a:pt x="1298447" y="120396"/>
                </a:lnTo>
                <a:lnTo>
                  <a:pt x="1299971" y="115824"/>
                </a:lnTo>
                <a:lnTo>
                  <a:pt x="1299971" y="42672"/>
                </a:lnTo>
                <a:lnTo>
                  <a:pt x="1298447" y="38100"/>
                </a:lnTo>
                <a:lnTo>
                  <a:pt x="1293875" y="36575"/>
                </a:lnTo>
                <a:lnTo>
                  <a:pt x="1290827" y="35051"/>
                </a:lnTo>
                <a:close/>
              </a:path>
              <a:path w="2755391" h="152399">
                <a:moveTo>
                  <a:pt x="1289303" y="123444"/>
                </a:moveTo>
                <a:lnTo>
                  <a:pt x="1293875" y="123444"/>
                </a:lnTo>
                <a:lnTo>
                  <a:pt x="1289303" y="115824"/>
                </a:lnTo>
                <a:lnTo>
                  <a:pt x="1289303" y="112775"/>
                </a:lnTo>
                <a:lnTo>
                  <a:pt x="1284731" y="112775"/>
                </a:lnTo>
                <a:lnTo>
                  <a:pt x="1284731" y="123444"/>
                </a:lnTo>
                <a:lnTo>
                  <a:pt x="1289303" y="123444"/>
                </a:lnTo>
                <a:close/>
              </a:path>
              <a:path w="2755391" h="152399">
                <a:moveTo>
                  <a:pt x="1280159" y="112775"/>
                </a:moveTo>
                <a:lnTo>
                  <a:pt x="1280159" y="115824"/>
                </a:lnTo>
                <a:lnTo>
                  <a:pt x="1284731" y="123444"/>
                </a:lnTo>
                <a:lnTo>
                  <a:pt x="1284731" y="112775"/>
                </a:lnTo>
                <a:lnTo>
                  <a:pt x="1280159" y="112775"/>
                </a:lnTo>
                <a:close/>
              </a:path>
              <a:path w="2755391" h="152399">
                <a:moveTo>
                  <a:pt x="1274063" y="123444"/>
                </a:moveTo>
                <a:lnTo>
                  <a:pt x="1274063" y="36575"/>
                </a:lnTo>
                <a:lnTo>
                  <a:pt x="1269491" y="38100"/>
                </a:lnTo>
                <a:lnTo>
                  <a:pt x="1269491" y="120396"/>
                </a:lnTo>
                <a:lnTo>
                  <a:pt x="1274063" y="123444"/>
                </a:lnTo>
                <a:close/>
              </a:path>
              <a:path w="2755391" h="152399">
                <a:moveTo>
                  <a:pt x="100584" y="45720"/>
                </a:moveTo>
                <a:lnTo>
                  <a:pt x="103632" y="47244"/>
                </a:lnTo>
                <a:lnTo>
                  <a:pt x="102108" y="44196"/>
                </a:lnTo>
                <a:lnTo>
                  <a:pt x="103632" y="47244"/>
                </a:lnTo>
                <a:lnTo>
                  <a:pt x="120396" y="99059"/>
                </a:lnTo>
                <a:lnTo>
                  <a:pt x="112776" y="44196"/>
                </a:lnTo>
                <a:lnTo>
                  <a:pt x="111252" y="39624"/>
                </a:lnTo>
                <a:lnTo>
                  <a:pt x="108204" y="36575"/>
                </a:lnTo>
                <a:lnTo>
                  <a:pt x="102108" y="35051"/>
                </a:lnTo>
                <a:lnTo>
                  <a:pt x="102108" y="45720"/>
                </a:lnTo>
                <a:lnTo>
                  <a:pt x="100584" y="45720"/>
                </a:lnTo>
                <a:close/>
              </a:path>
              <a:path w="2755391" h="152399">
                <a:moveTo>
                  <a:pt x="100584" y="35051"/>
                </a:moveTo>
                <a:lnTo>
                  <a:pt x="96012" y="35051"/>
                </a:lnTo>
                <a:lnTo>
                  <a:pt x="97536" y="45720"/>
                </a:lnTo>
                <a:lnTo>
                  <a:pt x="102108" y="45720"/>
                </a:lnTo>
                <a:lnTo>
                  <a:pt x="102108" y="35051"/>
                </a:lnTo>
                <a:lnTo>
                  <a:pt x="100584" y="35051"/>
                </a:lnTo>
                <a:close/>
              </a:path>
              <a:path w="2755391" h="152399">
                <a:moveTo>
                  <a:pt x="89915" y="35051"/>
                </a:moveTo>
                <a:lnTo>
                  <a:pt x="86868" y="36575"/>
                </a:lnTo>
                <a:lnTo>
                  <a:pt x="106680" y="117348"/>
                </a:lnTo>
                <a:lnTo>
                  <a:pt x="92202" y="45719"/>
                </a:lnTo>
                <a:lnTo>
                  <a:pt x="92964" y="44196"/>
                </a:lnTo>
                <a:lnTo>
                  <a:pt x="94487" y="45720"/>
                </a:lnTo>
                <a:lnTo>
                  <a:pt x="97536" y="45720"/>
                </a:lnTo>
                <a:lnTo>
                  <a:pt x="96012" y="35051"/>
                </a:lnTo>
                <a:lnTo>
                  <a:pt x="92964" y="35051"/>
                </a:lnTo>
                <a:lnTo>
                  <a:pt x="91948" y="45211"/>
                </a:lnTo>
                <a:lnTo>
                  <a:pt x="91440" y="45720"/>
                </a:lnTo>
                <a:lnTo>
                  <a:pt x="89915" y="47244"/>
                </a:lnTo>
                <a:lnTo>
                  <a:pt x="89915" y="35051"/>
                </a:lnTo>
                <a:close/>
              </a:path>
              <a:path w="2755391" h="152399">
                <a:moveTo>
                  <a:pt x="92964" y="44196"/>
                </a:moveTo>
                <a:lnTo>
                  <a:pt x="92202" y="45719"/>
                </a:lnTo>
                <a:lnTo>
                  <a:pt x="94487" y="45720"/>
                </a:lnTo>
                <a:lnTo>
                  <a:pt x="92964" y="44196"/>
                </a:lnTo>
                <a:close/>
              </a:path>
              <a:path w="2755391" h="152399">
                <a:moveTo>
                  <a:pt x="111252" y="143255"/>
                </a:moveTo>
                <a:lnTo>
                  <a:pt x="108204" y="140207"/>
                </a:lnTo>
                <a:lnTo>
                  <a:pt x="111252" y="152399"/>
                </a:lnTo>
                <a:lnTo>
                  <a:pt x="114300" y="152399"/>
                </a:lnTo>
                <a:lnTo>
                  <a:pt x="112374" y="141731"/>
                </a:lnTo>
                <a:lnTo>
                  <a:pt x="111252" y="141731"/>
                </a:lnTo>
                <a:lnTo>
                  <a:pt x="108481" y="119149"/>
                </a:lnTo>
                <a:lnTo>
                  <a:pt x="100584" y="140207"/>
                </a:lnTo>
                <a:lnTo>
                  <a:pt x="99059" y="144779"/>
                </a:lnTo>
                <a:lnTo>
                  <a:pt x="102108" y="150875"/>
                </a:lnTo>
                <a:lnTo>
                  <a:pt x="108204" y="140207"/>
                </a:lnTo>
                <a:lnTo>
                  <a:pt x="111252" y="143255"/>
                </a:lnTo>
                <a:lnTo>
                  <a:pt x="111252" y="146303"/>
                </a:lnTo>
                <a:lnTo>
                  <a:pt x="109728" y="141731"/>
                </a:lnTo>
                <a:lnTo>
                  <a:pt x="111252" y="143255"/>
                </a:lnTo>
                <a:close/>
              </a:path>
              <a:path w="2755391" h="152399">
                <a:moveTo>
                  <a:pt x="117348" y="112775"/>
                </a:moveTo>
                <a:lnTo>
                  <a:pt x="92964" y="47244"/>
                </a:lnTo>
                <a:lnTo>
                  <a:pt x="109728" y="115824"/>
                </a:lnTo>
                <a:lnTo>
                  <a:pt x="111252" y="121920"/>
                </a:lnTo>
                <a:lnTo>
                  <a:pt x="112374" y="141731"/>
                </a:lnTo>
                <a:lnTo>
                  <a:pt x="118872" y="114300"/>
                </a:lnTo>
                <a:lnTo>
                  <a:pt x="118491" y="113538"/>
                </a:lnTo>
                <a:lnTo>
                  <a:pt x="117348" y="111251"/>
                </a:lnTo>
                <a:lnTo>
                  <a:pt x="117348" y="112775"/>
                </a:lnTo>
                <a:close/>
              </a:path>
              <a:path w="2755391" h="152399">
                <a:moveTo>
                  <a:pt x="121920" y="115824"/>
                </a:moveTo>
                <a:lnTo>
                  <a:pt x="118491" y="113538"/>
                </a:lnTo>
                <a:lnTo>
                  <a:pt x="118872" y="114300"/>
                </a:lnTo>
                <a:lnTo>
                  <a:pt x="112374" y="141731"/>
                </a:lnTo>
                <a:lnTo>
                  <a:pt x="121920" y="115824"/>
                </a:lnTo>
                <a:close/>
              </a:path>
              <a:path w="2755391" h="152399">
                <a:moveTo>
                  <a:pt x="112374" y="141731"/>
                </a:moveTo>
                <a:lnTo>
                  <a:pt x="111252" y="121920"/>
                </a:lnTo>
                <a:lnTo>
                  <a:pt x="109728" y="120396"/>
                </a:lnTo>
                <a:lnTo>
                  <a:pt x="109728" y="115824"/>
                </a:lnTo>
                <a:lnTo>
                  <a:pt x="92964" y="47244"/>
                </a:lnTo>
                <a:lnTo>
                  <a:pt x="92202" y="45719"/>
                </a:lnTo>
                <a:lnTo>
                  <a:pt x="106680" y="117348"/>
                </a:lnTo>
                <a:lnTo>
                  <a:pt x="108481" y="119149"/>
                </a:lnTo>
                <a:lnTo>
                  <a:pt x="111252" y="141731"/>
                </a:lnTo>
                <a:lnTo>
                  <a:pt x="112374" y="141731"/>
                </a:lnTo>
                <a:close/>
              </a:path>
              <a:path w="2755391" h="152399">
                <a:moveTo>
                  <a:pt x="82296" y="38100"/>
                </a:moveTo>
                <a:lnTo>
                  <a:pt x="80772" y="44196"/>
                </a:lnTo>
                <a:lnTo>
                  <a:pt x="82296" y="50292"/>
                </a:lnTo>
                <a:lnTo>
                  <a:pt x="106680" y="117348"/>
                </a:lnTo>
                <a:lnTo>
                  <a:pt x="86868" y="36575"/>
                </a:lnTo>
                <a:lnTo>
                  <a:pt x="82296" y="38100"/>
                </a:lnTo>
                <a:close/>
              </a:path>
              <a:path w="2755391" h="152399">
                <a:moveTo>
                  <a:pt x="146304" y="35051"/>
                </a:moveTo>
                <a:lnTo>
                  <a:pt x="143256" y="35051"/>
                </a:lnTo>
                <a:lnTo>
                  <a:pt x="143256" y="47244"/>
                </a:lnTo>
                <a:lnTo>
                  <a:pt x="129540" y="91439"/>
                </a:lnTo>
                <a:lnTo>
                  <a:pt x="124968" y="88392"/>
                </a:lnTo>
                <a:lnTo>
                  <a:pt x="124677" y="77737"/>
                </a:lnTo>
                <a:lnTo>
                  <a:pt x="112776" y="44196"/>
                </a:lnTo>
                <a:lnTo>
                  <a:pt x="120396" y="91439"/>
                </a:lnTo>
                <a:lnTo>
                  <a:pt x="129540" y="99059"/>
                </a:lnTo>
                <a:lnTo>
                  <a:pt x="146304" y="45720"/>
                </a:lnTo>
                <a:lnTo>
                  <a:pt x="144780" y="45720"/>
                </a:lnTo>
                <a:lnTo>
                  <a:pt x="146304" y="35051"/>
                </a:lnTo>
                <a:close/>
              </a:path>
              <a:path w="2755391" h="152399">
                <a:moveTo>
                  <a:pt x="120396" y="99059"/>
                </a:moveTo>
                <a:lnTo>
                  <a:pt x="129540" y="99059"/>
                </a:lnTo>
                <a:lnTo>
                  <a:pt x="120396" y="91439"/>
                </a:lnTo>
                <a:lnTo>
                  <a:pt x="112776" y="44196"/>
                </a:lnTo>
                <a:lnTo>
                  <a:pt x="120396" y="99059"/>
                </a:lnTo>
                <a:close/>
              </a:path>
              <a:path w="2755391" h="152399">
                <a:moveTo>
                  <a:pt x="120396" y="152399"/>
                </a:moveTo>
                <a:lnTo>
                  <a:pt x="124968" y="152399"/>
                </a:lnTo>
                <a:lnTo>
                  <a:pt x="121920" y="141731"/>
                </a:lnTo>
                <a:lnTo>
                  <a:pt x="121920" y="140207"/>
                </a:lnTo>
                <a:lnTo>
                  <a:pt x="118872" y="141731"/>
                </a:lnTo>
                <a:lnTo>
                  <a:pt x="114300" y="141731"/>
                </a:lnTo>
                <a:lnTo>
                  <a:pt x="114300" y="152399"/>
                </a:lnTo>
                <a:lnTo>
                  <a:pt x="120396" y="152399"/>
                </a:lnTo>
                <a:close/>
              </a:path>
              <a:path w="2755391" h="152399">
                <a:moveTo>
                  <a:pt x="108204" y="140207"/>
                </a:moveTo>
                <a:lnTo>
                  <a:pt x="102108" y="150875"/>
                </a:lnTo>
                <a:lnTo>
                  <a:pt x="108204" y="152399"/>
                </a:lnTo>
                <a:lnTo>
                  <a:pt x="111252" y="152399"/>
                </a:lnTo>
                <a:lnTo>
                  <a:pt x="108204" y="140207"/>
                </a:lnTo>
                <a:close/>
              </a:path>
              <a:path w="2755391" h="152399">
                <a:moveTo>
                  <a:pt x="138684" y="36575"/>
                </a:moveTo>
                <a:lnTo>
                  <a:pt x="135636" y="39624"/>
                </a:lnTo>
                <a:lnTo>
                  <a:pt x="135636" y="42672"/>
                </a:lnTo>
                <a:lnTo>
                  <a:pt x="124677" y="77737"/>
                </a:lnTo>
                <a:lnTo>
                  <a:pt x="124968" y="88392"/>
                </a:lnTo>
                <a:lnTo>
                  <a:pt x="129540" y="91439"/>
                </a:lnTo>
                <a:lnTo>
                  <a:pt x="143256" y="47244"/>
                </a:lnTo>
                <a:lnTo>
                  <a:pt x="138684" y="36575"/>
                </a:lnTo>
                <a:close/>
              </a:path>
              <a:path w="2755391" h="152399">
                <a:moveTo>
                  <a:pt x="163068" y="38100"/>
                </a:moveTo>
                <a:lnTo>
                  <a:pt x="160020" y="36575"/>
                </a:lnTo>
                <a:lnTo>
                  <a:pt x="156972" y="35051"/>
                </a:lnTo>
                <a:lnTo>
                  <a:pt x="155448" y="44196"/>
                </a:lnTo>
                <a:lnTo>
                  <a:pt x="154685" y="45720"/>
                </a:lnTo>
                <a:lnTo>
                  <a:pt x="153924" y="47244"/>
                </a:lnTo>
                <a:lnTo>
                  <a:pt x="155448" y="45720"/>
                </a:lnTo>
                <a:lnTo>
                  <a:pt x="156972" y="47244"/>
                </a:lnTo>
                <a:lnTo>
                  <a:pt x="166115" y="48768"/>
                </a:lnTo>
                <a:lnTo>
                  <a:pt x="163068" y="38100"/>
                </a:lnTo>
                <a:close/>
              </a:path>
              <a:path w="2755391" h="152399">
                <a:moveTo>
                  <a:pt x="147828" y="45720"/>
                </a:moveTo>
                <a:lnTo>
                  <a:pt x="154685" y="45720"/>
                </a:lnTo>
                <a:lnTo>
                  <a:pt x="155448" y="44196"/>
                </a:lnTo>
                <a:lnTo>
                  <a:pt x="156972" y="35051"/>
                </a:lnTo>
                <a:lnTo>
                  <a:pt x="150876" y="35051"/>
                </a:lnTo>
                <a:lnTo>
                  <a:pt x="147828" y="45720"/>
                </a:lnTo>
                <a:close/>
              </a:path>
              <a:path w="2755391" h="152399">
                <a:moveTo>
                  <a:pt x="146304" y="35051"/>
                </a:moveTo>
                <a:lnTo>
                  <a:pt x="144780" y="45720"/>
                </a:lnTo>
                <a:lnTo>
                  <a:pt x="147828" y="45720"/>
                </a:lnTo>
                <a:lnTo>
                  <a:pt x="150876" y="35051"/>
                </a:lnTo>
                <a:lnTo>
                  <a:pt x="146304" y="35051"/>
                </a:lnTo>
                <a:close/>
              </a:path>
              <a:path w="2755391" h="152399">
                <a:moveTo>
                  <a:pt x="166115" y="41148"/>
                </a:moveTo>
                <a:lnTo>
                  <a:pt x="163068" y="38100"/>
                </a:lnTo>
                <a:lnTo>
                  <a:pt x="166115" y="48768"/>
                </a:lnTo>
                <a:lnTo>
                  <a:pt x="166115" y="41148"/>
                </a:lnTo>
                <a:close/>
              </a:path>
              <a:path w="2755391" h="152399">
                <a:moveTo>
                  <a:pt x="124968" y="152399"/>
                </a:moveTo>
                <a:lnTo>
                  <a:pt x="129540" y="149351"/>
                </a:lnTo>
                <a:lnTo>
                  <a:pt x="132587" y="146303"/>
                </a:lnTo>
                <a:lnTo>
                  <a:pt x="141732" y="120396"/>
                </a:lnTo>
                <a:lnTo>
                  <a:pt x="166115" y="48768"/>
                </a:lnTo>
                <a:lnTo>
                  <a:pt x="156972" y="47244"/>
                </a:lnTo>
                <a:lnTo>
                  <a:pt x="155448" y="45720"/>
                </a:lnTo>
                <a:lnTo>
                  <a:pt x="131064" y="115824"/>
                </a:lnTo>
                <a:lnTo>
                  <a:pt x="124968" y="152399"/>
                </a:lnTo>
                <a:close/>
              </a:path>
              <a:path w="2755391" h="152399">
                <a:moveTo>
                  <a:pt x="111252" y="143255"/>
                </a:moveTo>
                <a:lnTo>
                  <a:pt x="109728" y="141731"/>
                </a:lnTo>
                <a:lnTo>
                  <a:pt x="111252" y="146303"/>
                </a:lnTo>
                <a:lnTo>
                  <a:pt x="111252" y="143255"/>
                </a:lnTo>
                <a:close/>
              </a:path>
              <a:path w="2755391" h="152399">
                <a:moveTo>
                  <a:pt x="92964" y="35051"/>
                </a:moveTo>
                <a:lnTo>
                  <a:pt x="89915" y="35051"/>
                </a:lnTo>
                <a:lnTo>
                  <a:pt x="91440" y="45720"/>
                </a:lnTo>
                <a:lnTo>
                  <a:pt x="91948" y="45211"/>
                </a:lnTo>
                <a:lnTo>
                  <a:pt x="92964" y="35051"/>
                </a:lnTo>
                <a:lnTo>
                  <a:pt x="91440" y="42672"/>
                </a:lnTo>
                <a:lnTo>
                  <a:pt x="91440" y="44196"/>
                </a:lnTo>
                <a:lnTo>
                  <a:pt x="91440" y="42672"/>
                </a:lnTo>
                <a:lnTo>
                  <a:pt x="92964" y="35051"/>
                </a:lnTo>
                <a:close/>
              </a:path>
              <a:path w="2755391" h="152399">
                <a:moveTo>
                  <a:pt x="1944623" y="97535"/>
                </a:moveTo>
                <a:lnTo>
                  <a:pt x="1941575" y="97535"/>
                </a:lnTo>
                <a:lnTo>
                  <a:pt x="1938527" y="96011"/>
                </a:lnTo>
                <a:lnTo>
                  <a:pt x="1937003" y="94487"/>
                </a:lnTo>
                <a:lnTo>
                  <a:pt x="1938527" y="96011"/>
                </a:lnTo>
                <a:lnTo>
                  <a:pt x="1940051" y="97535"/>
                </a:lnTo>
                <a:lnTo>
                  <a:pt x="1944623" y="108203"/>
                </a:lnTo>
                <a:lnTo>
                  <a:pt x="1944623" y="97535"/>
                </a:lnTo>
                <a:close/>
              </a:path>
              <a:path w="2755391" h="152399">
                <a:moveTo>
                  <a:pt x="1943099" y="60959"/>
                </a:moveTo>
                <a:lnTo>
                  <a:pt x="1943099" y="50292"/>
                </a:lnTo>
                <a:lnTo>
                  <a:pt x="1940051" y="60959"/>
                </a:lnTo>
                <a:lnTo>
                  <a:pt x="1938527" y="62483"/>
                </a:lnTo>
                <a:lnTo>
                  <a:pt x="1937003" y="64007"/>
                </a:lnTo>
                <a:lnTo>
                  <a:pt x="1938527" y="62483"/>
                </a:lnTo>
                <a:lnTo>
                  <a:pt x="1941575" y="60959"/>
                </a:lnTo>
                <a:lnTo>
                  <a:pt x="1943099" y="60959"/>
                </a:lnTo>
                <a:close/>
              </a:path>
              <a:path w="2755391" h="152399">
                <a:moveTo>
                  <a:pt x="1935479" y="45720"/>
                </a:moveTo>
                <a:lnTo>
                  <a:pt x="1943099" y="44196"/>
                </a:lnTo>
                <a:lnTo>
                  <a:pt x="1949195" y="45720"/>
                </a:lnTo>
                <a:lnTo>
                  <a:pt x="1952243" y="45720"/>
                </a:lnTo>
                <a:lnTo>
                  <a:pt x="1958339" y="48768"/>
                </a:lnTo>
                <a:lnTo>
                  <a:pt x="1959863" y="48768"/>
                </a:lnTo>
                <a:lnTo>
                  <a:pt x="1959863" y="53339"/>
                </a:lnTo>
                <a:lnTo>
                  <a:pt x="1962911" y="56387"/>
                </a:lnTo>
                <a:lnTo>
                  <a:pt x="1962911" y="38100"/>
                </a:lnTo>
                <a:lnTo>
                  <a:pt x="1956815" y="36575"/>
                </a:lnTo>
                <a:lnTo>
                  <a:pt x="1950719" y="33527"/>
                </a:lnTo>
                <a:lnTo>
                  <a:pt x="1943099" y="33527"/>
                </a:lnTo>
                <a:lnTo>
                  <a:pt x="1935479" y="45720"/>
                </a:lnTo>
                <a:close/>
              </a:path>
              <a:path w="2755391" h="152399">
                <a:moveTo>
                  <a:pt x="1920239" y="53339"/>
                </a:moveTo>
                <a:lnTo>
                  <a:pt x="1926335" y="48768"/>
                </a:lnTo>
                <a:lnTo>
                  <a:pt x="1929383" y="47244"/>
                </a:lnTo>
                <a:lnTo>
                  <a:pt x="1935479" y="45720"/>
                </a:lnTo>
                <a:lnTo>
                  <a:pt x="1943099" y="33527"/>
                </a:lnTo>
                <a:lnTo>
                  <a:pt x="1933955" y="35051"/>
                </a:lnTo>
                <a:lnTo>
                  <a:pt x="1926335" y="36575"/>
                </a:lnTo>
                <a:lnTo>
                  <a:pt x="1920239" y="53339"/>
                </a:lnTo>
                <a:close/>
              </a:path>
              <a:path w="2755391" h="152399">
                <a:moveTo>
                  <a:pt x="1949195" y="45720"/>
                </a:moveTo>
                <a:lnTo>
                  <a:pt x="1947671" y="45720"/>
                </a:lnTo>
                <a:lnTo>
                  <a:pt x="1953767" y="47244"/>
                </a:lnTo>
                <a:lnTo>
                  <a:pt x="1952243" y="45720"/>
                </a:lnTo>
                <a:lnTo>
                  <a:pt x="1949195" y="45720"/>
                </a:lnTo>
                <a:close/>
              </a:path>
              <a:path w="2755391" h="152399">
                <a:moveTo>
                  <a:pt x="1962911" y="38100"/>
                </a:moveTo>
                <a:lnTo>
                  <a:pt x="1962911" y="56387"/>
                </a:lnTo>
                <a:lnTo>
                  <a:pt x="1961387" y="56387"/>
                </a:lnTo>
                <a:lnTo>
                  <a:pt x="1959864" y="55371"/>
                </a:lnTo>
                <a:lnTo>
                  <a:pt x="1958339" y="54863"/>
                </a:lnTo>
                <a:lnTo>
                  <a:pt x="1956815" y="67055"/>
                </a:lnTo>
                <a:lnTo>
                  <a:pt x="1962911" y="68579"/>
                </a:lnTo>
                <a:lnTo>
                  <a:pt x="1958339" y="59435"/>
                </a:lnTo>
                <a:lnTo>
                  <a:pt x="1959863" y="56387"/>
                </a:lnTo>
                <a:lnTo>
                  <a:pt x="1961387" y="57911"/>
                </a:lnTo>
                <a:lnTo>
                  <a:pt x="1964435" y="57911"/>
                </a:lnTo>
                <a:lnTo>
                  <a:pt x="1962911" y="38100"/>
                </a:lnTo>
                <a:close/>
              </a:path>
              <a:path w="2755391" h="152399">
                <a:moveTo>
                  <a:pt x="1953767" y="64007"/>
                </a:moveTo>
                <a:lnTo>
                  <a:pt x="1952243" y="64007"/>
                </a:lnTo>
                <a:lnTo>
                  <a:pt x="1956815" y="67055"/>
                </a:lnTo>
                <a:lnTo>
                  <a:pt x="1958339" y="54863"/>
                </a:lnTo>
                <a:lnTo>
                  <a:pt x="1952243" y="51816"/>
                </a:lnTo>
                <a:lnTo>
                  <a:pt x="1949195" y="50292"/>
                </a:lnTo>
                <a:lnTo>
                  <a:pt x="1947671" y="60959"/>
                </a:lnTo>
                <a:lnTo>
                  <a:pt x="1953767" y="64007"/>
                </a:lnTo>
                <a:close/>
              </a:path>
              <a:path w="2755391" h="152399">
                <a:moveTo>
                  <a:pt x="1949195" y="62483"/>
                </a:moveTo>
                <a:lnTo>
                  <a:pt x="1947671" y="60959"/>
                </a:lnTo>
                <a:lnTo>
                  <a:pt x="1949195" y="50292"/>
                </a:lnTo>
                <a:lnTo>
                  <a:pt x="1943099" y="50292"/>
                </a:lnTo>
                <a:lnTo>
                  <a:pt x="1943099" y="60959"/>
                </a:lnTo>
                <a:lnTo>
                  <a:pt x="1946147" y="60959"/>
                </a:lnTo>
                <a:lnTo>
                  <a:pt x="1949195" y="62483"/>
                </a:lnTo>
                <a:close/>
              </a:path>
              <a:path w="2755391" h="152399">
                <a:moveTo>
                  <a:pt x="1938527" y="50292"/>
                </a:moveTo>
                <a:lnTo>
                  <a:pt x="1933955" y="51816"/>
                </a:lnTo>
                <a:lnTo>
                  <a:pt x="1935479" y="65531"/>
                </a:lnTo>
                <a:lnTo>
                  <a:pt x="1938527" y="62483"/>
                </a:lnTo>
                <a:lnTo>
                  <a:pt x="1940051" y="60959"/>
                </a:lnTo>
                <a:lnTo>
                  <a:pt x="1943099" y="50292"/>
                </a:lnTo>
                <a:lnTo>
                  <a:pt x="1938527" y="50292"/>
                </a:lnTo>
                <a:close/>
              </a:path>
              <a:path w="2755391" h="152399">
                <a:moveTo>
                  <a:pt x="1933955" y="51816"/>
                </a:moveTo>
                <a:lnTo>
                  <a:pt x="1930907" y="54863"/>
                </a:lnTo>
                <a:lnTo>
                  <a:pt x="1933955" y="106679"/>
                </a:lnTo>
                <a:lnTo>
                  <a:pt x="1933955" y="70103"/>
                </a:lnTo>
                <a:lnTo>
                  <a:pt x="1935479" y="67055"/>
                </a:lnTo>
                <a:lnTo>
                  <a:pt x="1935479" y="65531"/>
                </a:lnTo>
                <a:lnTo>
                  <a:pt x="1933955" y="51816"/>
                </a:lnTo>
                <a:close/>
              </a:path>
              <a:path w="2755391" h="152399">
                <a:moveTo>
                  <a:pt x="1933955" y="106679"/>
                </a:moveTo>
                <a:lnTo>
                  <a:pt x="1930907" y="54863"/>
                </a:lnTo>
                <a:lnTo>
                  <a:pt x="1927859" y="57911"/>
                </a:lnTo>
                <a:lnTo>
                  <a:pt x="1924811" y="62483"/>
                </a:lnTo>
                <a:lnTo>
                  <a:pt x="1923287" y="67055"/>
                </a:lnTo>
                <a:lnTo>
                  <a:pt x="1921763" y="73151"/>
                </a:lnTo>
                <a:lnTo>
                  <a:pt x="1921763" y="79248"/>
                </a:lnTo>
                <a:lnTo>
                  <a:pt x="1923287" y="91439"/>
                </a:lnTo>
                <a:lnTo>
                  <a:pt x="1924811" y="96011"/>
                </a:lnTo>
                <a:lnTo>
                  <a:pt x="1927859" y="100583"/>
                </a:lnTo>
                <a:lnTo>
                  <a:pt x="1930907" y="103631"/>
                </a:lnTo>
                <a:lnTo>
                  <a:pt x="1933955" y="106679"/>
                </a:lnTo>
                <a:close/>
              </a:path>
              <a:path w="2755391" h="152399">
                <a:moveTo>
                  <a:pt x="1967483" y="41148"/>
                </a:moveTo>
                <a:lnTo>
                  <a:pt x="1964435" y="39624"/>
                </a:lnTo>
                <a:lnTo>
                  <a:pt x="1964435" y="57911"/>
                </a:lnTo>
                <a:lnTo>
                  <a:pt x="1959863" y="57911"/>
                </a:lnTo>
                <a:lnTo>
                  <a:pt x="1961387" y="57911"/>
                </a:lnTo>
                <a:lnTo>
                  <a:pt x="1959863" y="56387"/>
                </a:lnTo>
                <a:lnTo>
                  <a:pt x="1958339" y="59435"/>
                </a:lnTo>
                <a:lnTo>
                  <a:pt x="1962911" y="68579"/>
                </a:lnTo>
                <a:lnTo>
                  <a:pt x="1967483" y="67055"/>
                </a:lnTo>
                <a:lnTo>
                  <a:pt x="1967483" y="41148"/>
                </a:lnTo>
                <a:close/>
              </a:path>
              <a:path w="2755391" h="152399">
                <a:moveTo>
                  <a:pt x="1962911" y="56387"/>
                </a:moveTo>
                <a:lnTo>
                  <a:pt x="1959863" y="53339"/>
                </a:lnTo>
                <a:lnTo>
                  <a:pt x="1959864" y="55371"/>
                </a:lnTo>
                <a:lnTo>
                  <a:pt x="1961387" y="56387"/>
                </a:lnTo>
                <a:lnTo>
                  <a:pt x="1962911" y="56387"/>
                </a:lnTo>
                <a:close/>
              </a:path>
              <a:path w="2755391" h="152399">
                <a:moveTo>
                  <a:pt x="1969007" y="62483"/>
                </a:moveTo>
                <a:lnTo>
                  <a:pt x="1969007" y="57911"/>
                </a:lnTo>
                <a:lnTo>
                  <a:pt x="1967483" y="48768"/>
                </a:lnTo>
                <a:lnTo>
                  <a:pt x="1967483" y="44196"/>
                </a:lnTo>
                <a:lnTo>
                  <a:pt x="1969007" y="57911"/>
                </a:lnTo>
                <a:lnTo>
                  <a:pt x="1970531" y="59435"/>
                </a:lnTo>
                <a:lnTo>
                  <a:pt x="1970531" y="54863"/>
                </a:lnTo>
                <a:lnTo>
                  <a:pt x="1972055" y="60959"/>
                </a:lnTo>
                <a:lnTo>
                  <a:pt x="1972055" y="36575"/>
                </a:lnTo>
                <a:lnTo>
                  <a:pt x="1969007" y="39624"/>
                </a:lnTo>
                <a:lnTo>
                  <a:pt x="1970531" y="47244"/>
                </a:lnTo>
                <a:lnTo>
                  <a:pt x="1970531" y="50292"/>
                </a:lnTo>
                <a:lnTo>
                  <a:pt x="1970531" y="47244"/>
                </a:lnTo>
                <a:lnTo>
                  <a:pt x="1969007" y="44196"/>
                </a:lnTo>
                <a:lnTo>
                  <a:pt x="1968093" y="42366"/>
                </a:lnTo>
                <a:lnTo>
                  <a:pt x="1967483" y="41148"/>
                </a:lnTo>
                <a:lnTo>
                  <a:pt x="1967483" y="53339"/>
                </a:lnTo>
                <a:lnTo>
                  <a:pt x="1969007" y="62483"/>
                </a:lnTo>
                <a:close/>
              </a:path>
              <a:path w="2755391" h="152399">
                <a:moveTo>
                  <a:pt x="1967483" y="67055"/>
                </a:moveTo>
                <a:lnTo>
                  <a:pt x="1969007" y="62483"/>
                </a:lnTo>
                <a:lnTo>
                  <a:pt x="1967483" y="53339"/>
                </a:lnTo>
                <a:lnTo>
                  <a:pt x="1967483" y="41148"/>
                </a:lnTo>
                <a:lnTo>
                  <a:pt x="1967483" y="67055"/>
                </a:lnTo>
                <a:close/>
              </a:path>
              <a:path w="2755391" h="152399">
                <a:moveTo>
                  <a:pt x="1959863" y="89916"/>
                </a:moveTo>
                <a:lnTo>
                  <a:pt x="1956815" y="91439"/>
                </a:lnTo>
                <a:lnTo>
                  <a:pt x="1953767" y="94487"/>
                </a:lnTo>
                <a:lnTo>
                  <a:pt x="1949195" y="97535"/>
                </a:lnTo>
                <a:lnTo>
                  <a:pt x="1949195" y="96011"/>
                </a:lnTo>
                <a:lnTo>
                  <a:pt x="1946147" y="97535"/>
                </a:lnTo>
                <a:lnTo>
                  <a:pt x="1944623" y="97535"/>
                </a:lnTo>
                <a:lnTo>
                  <a:pt x="1944623" y="108203"/>
                </a:lnTo>
                <a:lnTo>
                  <a:pt x="1949195" y="108203"/>
                </a:lnTo>
                <a:lnTo>
                  <a:pt x="1947671" y="97535"/>
                </a:lnTo>
                <a:lnTo>
                  <a:pt x="1949195" y="108203"/>
                </a:lnTo>
                <a:lnTo>
                  <a:pt x="1953767" y="106679"/>
                </a:lnTo>
                <a:lnTo>
                  <a:pt x="1959863" y="103631"/>
                </a:lnTo>
                <a:lnTo>
                  <a:pt x="1959863" y="89916"/>
                </a:lnTo>
                <a:close/>
              </a:path>
              <a:path w="2755391" h="152399">
                <a:moveTo>
                  <a:pt x="1959863" y="106679"/>
                </a:moveTo>
                <a:lnTo>
                  <a:pt x="1959863" y="109727"/>
                </a:lnTo>
                <a:lnTo>
                  <a:pt x="1958339" y="109727"/>
                </a:lnTo>
                <a:lnTo>
                  <a:pt x="1953767" y="112775"/>
                </a:lnTo>
                <a:lnTo>
                  <a:pt x="1947671" y="114300"/>
                </a:lnTo>
                <a:lnTo>
                  <a:pt x="1941575" y="114300"/>
                </a:lnTo>
                <a:lnTo>
                  <a:pt x="1949195" y="124968"/>
                </a:lnTo>
                <a:lnTo>
                  <a:pt x="1956815" y="123444"/>
                </a:lnTo>
                <a:lnTo>
                  <a:pt x="1962911" y="120396"/>
                </a:lnTo>
                <a:lnTo>
                  <a:pt x="1959863" y="106679"/>
                </a:lnTo>
                <a:close/>
              </a:path>
              <a:path w="2755391" h="152399">
                <a:moveTo>
                  <a:pt x="1941575" y="124968"/>
                </a:moveTo>
                <a:lnTo>
                  <a:pt x="1949195" y="124968"/>
                </a:lnTo>
                <a:lnTo>
                  <a:pt x="1941575" y="114300"/>
                </a:lnTo>
                <a:lnTo>
                  <a:pt x="1933955" y="114300"/>
                </a:lnTo>
                <a:lnTo>
                  <a:pt x="1932431" y="124968"/>
                </a:lnTo>
                <a:lnTo>
                  <a:pt x="1941575" y="124968"/>
                </a:lnTo>
                <a:close/>
              </a:path>
              <a:path w="2755391" h="152399">
                <a:moveTo>
                  <a:pt x="1935479" y="91439"/>
                </a:moveTo>
                <a:lnTo>
                  <a:pt x="1933955" y="88392"/>
                </a:lnTo>
                <a:lnTo>
                  <a:pt x="1938527" y="108203"/>
                </a:lnTo>
                <a:lnTo>
                  <a:pt x="1944623" y="108203"/>
                </a:lnTo>
                <a:lnTo>
                  <a:pt x="1940051" y="97535"/>
                </a:lnTo>
                <a:lnTo>
                  <a:pt x="1938527" y="96011"/>
                </a:lnTo>
                <a:lnTo>
                  <a:pt x="1935479" y="92963"/>
                </a:lnTo>
                <a:lnTo>
                  <a:pt x="1935479" y="91439"/>
                </a:lnTo>
                <a:close/>
              </a:path>
              <a:path w="2755391" h="152399">
                <a:moveTo>
                  <a:pt x="1914143" y="64007"/>
                </a:moveTo>
                <a:lnTo>
                  <a:pt x="1917191" y="57911"/>
                </a:lnTo>
                <a:lnTo>
                  <a:pt x="1918715" y="39624"/>
                </a:lnTo>
                <a:lnTo>
                  <a:pt x="1912619" y="45720"/>
                </a:lnTo>
                <a:lnTo>
                  <a:pt x="1912619" y="71627"/>
                </a:lnTo>
                <a:lnTo>
                  <a:pt x="1915667" y="64007"/>
                </a:lnTo>
                <a:lnTo>
                  <a:pt x="1914143" y="64007"/>
                </a:lnTo>
                <a:close/>
              </a:path>
              <a:path w="2755391" h="152399">
                <a:moveTo>
                  <a:pt x="1912619" y="45720"/>
                </a:moveTo>
                <a:lnTo>
                  <a:pt x="1908047" y="51816"/>
                </a:lnTo>
                <a:lnTo>
                  <a:pt x="1911095" y="112775"/>
                </a:lnTo>
                <a:lnTo>
                  <a:pt x="1912619" y="89916"/>
                </a:lnTo>
                <a:lnTo>
                  <a:pt x="1912619" y="45720"/>
                </a:lnTo>
                <a:close/>
              </a:path>
              <a:path w="2755391" h="152399">
                <a:moveTo>
                  <a:pt x="1911095" y="112775"/>
                </a:moveTo>
                <a:lnTo>
                  <a:pt x="1908047" y="51816"/>
                </a:lnTo>
                <a:lnTo>
                  <a:pt x="1904999" y="60959"/>
                </a:lnTo>
                <a:lnTo>
                  <a:pt x="1901951" y="70103"/>
                </a:lnTo>
                <a:lnTo>
                  <a:pt x="1901951" y="80772"/>
                </a:lnTo>
                <a:lnTo>
                  <a:pt x="1903475" y="99059"/>
                </a:lnTo>
                <a:lnTo>
                  <a:pt x="1906523" y="106679"/>
                </a:lnTo>
                <a:lnTo>
                  <a:pt x="1911095" y="112775"/>
                </a:lnTo>
                <a:close/>
              </a:path>
              <a:path w="2755391" h="152399">
                <a:moveTo>
                  <a:pt x="1918715" y="105155"/>
                </a:moveTo>
                <a:lnTo>
                  <a:pt x="1919935" y="106070"/>
                </a:lnTo>
                <a:lnTo>
                  <a:pt x="1917191" y="100583"/>
                </a:lnTo>
                <a:lnTo>
                  <a:pt x="1917191" y="102107"/>
                </a:lnTo>
                <a:lnTo>
                  <a:pt x="1924811" y="121920"/>
                </a:lnTo>
                <a:lnTo>
                  <a:pt x="1920239" y="106679"/>
                </a:lnTo>
                <a:lnTo>
                  <a:pt x="1919935" y="106070"/>
                </a:lnTo>
                <a:lnTo>
                  <a:pt x="1918715" y="105155"/>
                </a:lnTo>
                <a:close/>
              </a:path>
              <a:path w="2755391" h="152399">
                <a:moveTo>
                  <a:pt x="1920239" y="53339"/>
                </a:moveTo>
                <a:lnTo>
                  <a:pt x="1926335" y="36575"/>
                </a:lnTo>
                <a:lnTo>
                  <a:pt x="1918715" y="39624"/>
                </a:lnTo>
                <a:lnTo>
                  <a:pt x="1917191" y="57911"/>
                </a:lnTo>
                <a:lnTo>
                  <a:pt x="1921763" y="53339"/>
                </a:lnTo>
                <a:lnTo>
                  <a:pt x="1920239" y="53339"/>
                </a:lnTo>
                <a:close/>
              </a:path>
              <a:path w="2755391" h="152399">
                <a:moveTo>
                  <a:pt x="1924811" y="109727"/>
                </a:moveTo>
                <a:lnTo>
                  <a:pt x="1920239" y="106679"/>
                </a:lnTo>
                <a:lnTo>
                  <a:pt x="1924811" y="121920"/>
                </a:lnTo>
                <a:lnTo>
                  <a:pt x="1932431" y="124968"/>
                </a:lnTo>
                <a:lnTo>
                  <a:pt x="1933955" y="114300"/>
                </a:lnTo>
                <a:lnTo>
                  <a:pt x="1929383" y="112775"/>
                </a:lnTo>
                <a:lnTo>
                  <a:pt x="1923287" y="109727"/>
                </a:lnTo>
                <a:lnTo>
                  <a:pt x="1924811" y="109727"/>
                </a:lnTo>
                <a:close/>
              </a:path>
              <a:path w="2755391" h="152399">
                <a:moveTo>
                  <a:pt x="1926335" y="48768"/>
                </a:moveTo>
                <a:lnTo>
                  <a:pt x="1924811" y="50292"/>
                </a:lnTo>
                <a:lnTo>
                  <a:pt x="1930907" y="47244"/>
                </a:lnTo>
                <a:lnTo>
                  <a:pt x="1929383" y="47244"/>
                </a:lnTo>
                <a:lnTo>
                  <a:pt x="1926335" y="48768"/>
                </a:lnTo>
                <a:close/>
              </a:path>
              <a:path w="2755391" h="152399">
                <a:moveTo>
                  <a:pt x="1935479" y="114300"/>
                </a:moveTo>
                <a:lnTo>
                  <a:pt x="1927859" y="111251"/>
                </a:lnTo>
                <a:lnTo>
                  <a:pt x="1929383" y="112775"/>
                </a:lnTo>
                <a:lnTo>
                  <a:pt x="1933955" y="114300"/>
                </a:lnTo>
                <a:lnTo>
                  <a:pt x="1935479" y="114300"/>
                </a:lnTo>
                <a:close/>
              </a:path>
              <a:path w="2755391" h="152399">
                <a:moveTo>
                  <a:pt x="1967483" y="91439"/>
                </a:moveTo>
                <a:lnTo>
                  <a:pt x="1962911" y="88392"/>
                </a:lnTo>
                <a:lnTo>
                  <a:pt x="1962911" y="100583"/>
                </a:lnTo>
                <a:lnTo>
                  <a:pt x="1959863" y="97535"/>
                </a:lnTo>
                <a:lnTo>
                  <a:pt x="1959863" y="89916"/>
                </a:lnTo>
                <a:lnTo>
                  <a:pt x="1959863" y="103631"/>
                </a:lnTo>
                <a:lnTo>
                  <a:pt x="1962911" y="120396"/>
                </a:lnTo>
                <a:lnTo>
                  <a:pt x="1965959" y="118872"/>
                </a:lnTo>
                <a:lnTo>
                  <a:pt x="1964435" y="100583"/>
                </a:lnTo>
                <a:lnTo>
                  <a:pt x="1959863" y="100583"/>
                </a:lnTo>
                <a:lnTo>
                  <a:pt x="1959863" y="99059"/>
                </a:lnTo>
                <a:lnTo>
                  <a:pt x="1961387" y="100583"/>
                </a:lnTo>
                <a:lnTo>
                  <a:pt x="1964435" y="100583"/>
                </a:lnTo>
                <a:lnTo>
                  <a:pt x="1967483" y="91439"/>
                </a:lnTo>
                <a:close/>
              </a:path>
              <a:path w="2755391" h="152399">
                <a:moveTo>
                  <a:pt x="1959863" y="100583"/>
                </a:moveTo>
                <a:lnTo>
                  <a:pt x="1964435" y="100583"/>
                </a:lnTo>
                <a:lnTo>
                  <a:pt x="1961387" y="100583"/>
                </a:lnTo>
                <a:lnTo>
                  <a:pt x="1959863" y="99059"/>
                </a:lnTo>
                <a:lnTo>
                  <a:pt x="1959863" y="100583"/>
                </a:lnTo>
                <a:close/>
              </a:path>
              <a:path w="2755391" h="152399">
                <a:moveTo>
                  <a:pt x="1970531" y="94487"/>
                </a:moveTo>
                <a:lnTo>
                  <a:pt x="1967483" y="91439"/>
                </a:lnTo>
                <a:lnTo>
                  <a:pt x="1969007" y="114300"/>
                </a:lnTo>
                <a:lnTo>
                  <a:pt x="1970531" y="111251"/>
                </a:lnTo>
                <a:lnTo>
                  <a:pt x="1970531" y="94487"/>
                </a:lnTo>
                <a:close/>
              </a:path>
              <a:path w="2755391" h="152399">
                <a:moveTo>
                  <a:pt x="1967483" y="91439"/>
                </a:moveTo>
                <a:lnTo>
                  <a:pt x="1964435" y="100583"/>
                </a:lnTo>
                <a:lnTo>
                  <a:pt x="1965959" y="118872"/>
                </a:lnTo>
                <a:lnTo>
                  <a:pt x="1967483" y="117348"/>
                </a:lnTo>
                <a:lnTo>
                  <a:pt x="1969007" y="114300"/>
                </a:lnTo>
                <a:lnTo>
                  <a:pt x="1967483" y="91439"/>
                </a:lnTo>
                <a:close/>
              </a:path>
              <a:path w="2755391" h="152399">
                <a:moveTo>
                  <a:pt x="1959863" y="89916"/>
                </a:moveTo>
                <a:lnTo>
                  <a:pt x="1959863" y="97535"/>
                </a:lnTo>
                <a:lnTo>
                  <a:pt x="1962911" y="100583"/>
                </a:lnTo>
                <a:lnTo>
                  <a:pt x="1962911" y="88392"/>
                </a:lnTo>
                <a:lnTo>
                  <a:pt x="1959863" y="89916"/>
                </a:lnTo>
                <a:close/>
              </a:path>
              <a:path w="2755391" h="152399">
                <a:moveTo>
                  <a:pt x="1917191" y="118872"/>
                </a:moveTo>
                <a:lnTo>
                  <a:pt x="1924811" y="121920"/>
                </a:lnTo>
                <a:lnTo>
                  <a:pt x="1917191" y="102107"/>
                </a:lnTo>
                <a:lnTo>
                  <a:pt x="1914143" y="96011"/>
                </a:lnTo>
                <a:lnTo>
                  <a:pt x="1912619" y="88392"/>
                </a:lnTo>
                <a:lnTo>
                  <a:pt x="1912619" y="89916"/>
                </a:lnTo>
                <a:lnTo>
                  <a:pt x="1911095" y="112775"/>
                </a:lnTo>
                <a:lnTo>
                  <a:pt x="1917191" y="118872"/>
                </a:lnTo>
                <a:close/>
              </a:path>
              <a:path w="2755391" h="152399">
                <a:moveTo>
                  <a:pt x="2700528" y="106171"/>
                </a:moveTo>
                <a:lnTo>
                  <a:pt x="2702051" y="106679"/>
                </a:lnTo>
                <a:lnTo>
                  <a:pt x="2700527" y="103631"/>
                </a:lnTo>
                <a:lnTo>
                  <a:pt x="2700527" y="102107"/>
                </a:lnTo>
                <a:lnTo>
                  <a:pt x="2699003" y="103631"/>
                </a:lnTo>
                <a:lnTo>
                  <a:pt x="2697479" y="105155"/>
                </a:lnTo>
                <a:lnTo>
                  <a:pt x="2700527" y="111251"/>
                </a:lnTo>
                <a:lnTo>
                  <a:pt x="2700528" y="106171"/>
                </a:lnTo>
                <a:close/>
              </a:path>
              <a:path w="2755391" h="152399">
                <a:moveTo>
                  <a:pt x="2702051" y="70103"/>
                </a:moveTo>
                <a:lnTo>
                  <a:pt x="2703575" y="86868"/>
                </a:lnTo>
                <a:lnTo>
                  <a:pt x="2703575" y="73151"/>
                </a:lnTo>
                <a:lnTo>
                  <a:pt x="2705099" y="74675"/>
                </a:lnTo>
                <a:lnTo>
                  <a:pt x="2711195" y="89916"/>
                </a:lnTo>
                <a:lnTo>
                  <a:pt x="2717291" y="92963"/>
                </a:lnTo>
                <a:lnTo>
                  <a:pt x="2721863" y="94487"/>
                </a:lnTo>
                <a:lnTo>
                  <a:pt x="2724403" y="97027"/>
                </a:lnTo>
                <a:lnTo>
                  <a:pt x="2721863" y="82296"/>
                </a:lnTo>
                <a:lnTo>
                  <a:pt x="2714243" y="79248"/>
                </a:lnTo>
                <a:lnTo>
                  <a:pt x="2709671" y="77724"/>
                </a:lnTo>
                <a:lnTo>
                  <a:pt x="2704795" y="74066"/>
                </a:lnTo>
                <a:lnTo>
                  <a:pt x="2702051" y="68579"/>
                </a:lnTo>
                <a:lnTo>
                  <a:pt x="2702051" y="70103"/>
                </a:lnTo>
                <a:close/>
              </a:path>
              <a:path w="2755391" h="152399">
                <a:moveTo>
                  <a:pt x="2705099" y="38100"/>
                </a:moveTo>
                <a:lnTo>
                  <a:pt x="2699003" y="41148"/>
                </a:lnTo>
                <a:lnTo>
                  <a:pt x="2700527" y="67055"/>
                </a:lnTo>
                <a:lnTo>
                  <a:pt x="2703575" y="86868"/>
                </a:lnTo>
                <a:lnTo>
                  <a:pt x="2702051" y="70103"/>
                </a:lnTo>
                <a:lnTo>
                  <a:pt x="2700527" y="65531"/>
                </a:lnTo>
                <a:lnTo>
                  <a:pt x="2700527" y="59435"/>
                </a:lnTo>
                <a:lnTo>
                  <a:pt x="2705099" y="38100"/>
                </a:lnTo>
                <a:close/>
              </a:path>
              <a:path w="2755391" h="152399">
                <a:moveTo>
                  <a:pt x="2695955" y="45720"/>
                </a:moveTo>
                <a:lnTo>
                  <a:pt x="2692907" y="50292"/>
                </a:lnTo>
                <a:lnTo>
                  <a:pt x="2695955" y="80772"/>
                </a:lnTo>
                <a:lnTo>
                  <a:pt x="2703575" y="86868"/>
                </a:lnTo>
                <a:lnTo>
                  <a:pt x="2700527" y="67055"/>
                </a:lnTo>
                <a:lnTo>
                  <a:pt x="2699003" y="41148"/>
                </a:lnTo>
                <a:lnTo>
                  <a:pt x="2695955" y="45720"/>
                </a:lnTo>
                <a:close/>
              </a:path>
              <a:path w="2755391" h="152399">
                <a:moveTo>
                  <a:pt x="2691383" y="73151"/>
                </a:moveTo>
                <a:lnTo>
                  <a:pt x="2695955" y="80772"/>
                </a:lnTo>
                <a:lnTo>
                  <a:pt x="2692907" y="50292"/>
                </a:lnTo>
                <a:lnTo>
                  <a:pt x="2689859" y="56387"/>
                </a:lnTo>
                <a:lnTo>
                  <a:pt x="2689859" y="68579"/>
                </a:lnTo>
                <a:lnTo>
                  <a:pt x="2691383" y="73151"/>
                </a:lnTo>
                <a:close/>
              </a:path>
              <a:path w="2755391" h="152399">
                <a:moveTo>
                  <a:pt x="2692907" y="117348"/>
                </a:moveTo>
                <a:lnTo>
                  <a:pt x="2694431" y="120396"/>
                </a:lnTo>
                <a:lnTo>
                  <a:pt x="2695955" y="103631"/>
                </a:lnTo>
                <a:lnTo>
                  <a:pt x="2699003" y="103631"/>
                </a:lnTo>
                <a:lnTo>
                  <a:pt x="2700527" y="100583"/>
                </a:lnTo>
                <a:lnTo>
                  <a:pt x="2700527" y="103631"/>
                </a:lnTo>
                <a:lnTo>
                  <a:pt x="2702051" y="106679"/>
                </a:lnTo>
                <a:lnTo>
                  <a:pt x="2702051" y="94487"/>
                </a:lnTo>
                <a:lnTo>
                  <a:pt x="2697479" y="92963"/>
                </a:lnTo>
                <a:lnTo>
                  <a:pt x="2692907" y="94487"/>
                </a:lnTo>
                <a:lnTo>
                  <a:pt x="2692907" y="117348"/>
                </a:lnTo>
                <a:close/>
              </a:path>
              <a:path w="2755391" h="152399">
                <a:moveTo>
                  <a:pt x="2705099" y="112775"/>
                </a:moveTo>
                <a:lnTo>
                  <a:pt x="2706623" y="112775"/>
                </a:lnTo>
                <a:lnTo>
                  <a:pt x="2702051" y="111251"/>
                </a:lnTo>
                <a:lnTo>
                  <a:pt x="2703575" y="123444"/>
                </a:lnTo>
                <a:lnTo>
                  <a:pt x="2709671" y="124968"/>
                </a:lnTo>
                <a:lnTo>
                  <a:pt x="2711195" y="114300"/>
                </a:lnTo>
                <a:lnTo>
                  <a:pt x="2712719" y="114300"/>
                </a:lnTo>
                <a:lnTo>
                  <a:pt x="2705099" y="112775"/>
                </a:lnTo>
                <a:close/>
              </a:path>
              <a:path w="2755391" h="152399">
                <a:moveTo>
                  <a:pt x="2702051" y="111251"/>
                </a:moveTo>
                <a:lnTo>
                  <a:pt x="2700527" y="111251"/>
                </a:lnTo>
                <a:lnTo>
                  <a:pt x="2697479" y="105155"/>
                </a:lnTo>
                <a:lnTo>
                  <a:pt x="2695955" y="103631"/>
                </a:lnTo>
                <a:lnTo>
                  <a:pt x="2694431" y="120396"/>
                </a:lnTo>
                <a:lnTo>
                  <a:pt x="2697479" y="120396"/>
                </a:lnTo>
                <a:lnTo>
                  <a:pt x="2703575" y="123444"/>
                </a:lnTo>
                <a:lnTo>
                  <a:pt x="2702051" y="111251"/>
                </a:lnTo>
                <a:close/>
              </a:path>
              <a:path w="2755391" h="152399">
                <a:moveTo>
                  <a:pt x="2718815" y="60959"/>
                </a:moveTo>
                <a:lnTo>
                  <a:pt x="2723387" y="76200"/>
                </a:lnTo>
                <a:lnTo>
                  <a:pt x="2720339" y="61975"/>
                </a:lnTo>
                <a:lnTo>
                  <a:pt x="2720340" y="60451"/>
                </a:lnTo>
                <a:lnTo>
                  <a:pt x="2723387" y="59435"/>
                </a:lnTo>
                <a:lnTo>
                  <a:pt x="2724911" y="47244"/>
                </a:lnTo>
                <a:lnTo>
                  <a:pt x="2718815" y="48768"/>
                </a:lnTo>
                <a:lnTo>
                  <a:pt x="2717291" y="73151"/>
                </a:lnTo>
                <a:lnTo>
                  <a:pt x="2723387" y="76200"/>
                </a:lnTo>
                <a:lnTo>
                  <a:pt x="2718815" y="60959"/>
                </a:lnTo>
                <a:lnTo>
                  <a:pt x="2720339" y="59435"/>
                </a:lnTo>
                <a:lnTo>
                  <a:pt x="2721863" y="59435"/>
                </a:lnTo>
                <a:lnTo>
                  <a:pt x="2720339" y="60197"/>
                </a:lnTo>
                <a:lnTo>
                  <a:pt x="2718815" y="60959"/>
                </a:lnTo>
                <a:lnTo>
                  <a:pt x="2720339" y="62483"/>
                </a:lnTo>
                <a:lnTo>
                  <a:pt x="2718815" y="60959"/>
                </a:lnTo>
                <a:close/>
              </a:path>
              <a:path w="2755391" h="152399">
                <a:moveTo>
                  <a:pt x="2720339" y="59435"/>
                </a:moveTo>
                <a:lnTo>
                  <a:pt x="2718815" y="60959"/>
                </a:lnTo>
                <a:lnTo>
                  <a:pt x="2720339" y="60197"/>
                </a:lnTo>
                <a:lnTo>
                  <a:pt x="2721863" y="59435"/>
                </a:lnTo>
                <a:lnTo>
                  <a:pt x="2720339" y="59435"/>
                </a:lnTo>
                <a:close/>
              </a:path>
              <a:path w="2755391" h="152399">
                <a:moveTo>
                  <a:pt x="2735579" y="97535"/>
                </a:moveTo>
                <a:lnTo>
                  <a:pt x="2735579" y="92963"/>
                </a:lnTo>
                <a:lnTo>
                  <a:pt x="2732531" y="88392"/>
                </a:lnTo>
                <a:lnTo>
                  <a:pt x="2727959" y="85344"/>
                </a:lnTo>
                <a:lnTo>
                  <a:pt x="2724403" y="97027"/>
                </a:lnTo>
                <a:lnTo>
                  <a:pt x="2723997" y="97840"/>
                </a:lnTo>
                <a:lnTo>
                  <a:pt x="2721863" y="99059"/>
                </a:lnTo>
                <a:lnTo>
                  <a:pt x="2718815" y="99059"/>
                </a:lnTo>
                <a:lnTo>
                  <a:pt x="2724911" y="109727"/>
                </a:lnTo>
                <a:lnTo>
                  <a:pt x="2723387" y="99059"/>
                </a:lnTo>
                <a:lnTo>
                  <a:pt x="2724911" y="97535"/>
                </a:lnTo>
                <a:lnTo>
                  <a:pt x="2724911" y="96011"/>
                </a:lnTo>
                <a:lnTo>
                  <a:pt x="2731007" y="108203"/>
                </a:lnTo>
                <a:lnTo>
                  <a:pt x="2734055" y="103631"/>
                </a:lnTo>
                <a:lnTo>
                  <a:pt x="2735579" y="97535"/>
                </a:lnTo>
                <a:close/>
              </a:path>
              <a:path w="2755391" h="152399">
                <a:moveTo>
                  <a:pt x="2724911" y="97535"/>
                </a:moveTo>
                <a:lnTo>
                  <a:pt x="2723387" y="99059"/>
                </a:lnTo>
                <a:lnTo>
                  <a:pt x="2724911" y="109727"/>
                </a:lnTo>
                <a:lnTo>
                  <a:pt x="2731007" y="108203"/>
                </a:lnTo>
                <a:lnTo>
                  <a:pt x="2724911" y="96011"/>
                </a:lnTo>
                <a:lnTo>
                  <a:pt x="2724911" y="97535"/>
                </a:lnTo>
                <a:close/>
              </a:path>
              <a:path w="2755391" h="152399">
                <a:moveTo>
                  <a:pt x="2718815" y="111251"/>
                </a:moveTo>
                <a:lnTo>
                  <a:pt x="2724911" y="109727"/>
                </a:lnTo>
                <a:lnTo>
                  <a:pt x="2718815" y="99059"/>
                </a:lnTo>
                <a:lnTo>
                  <a:pt x="2712719" y="99059"/>
                </a:lnTo>
                <a:lnTo>
                  <a:pt x="2712719" y="111251"/>
                </a:lnTo>
                <a:lnTo>
                  <a:pt x="2718815" y="111251"/>
                </a:lnTo>
                <a:close/>
              </a:path>
              <a:path w="2755391" h="152399">
                <a:moveTo>
                  <a:pt x="2712719" y="111251"/>
                </a:moveTo>
                <a:lnTo>
                  <a:pt x="2712719" y="99059"/>
                </a:lnTo>
                <a:lnTo>
                  <a:pt x="2706623" y="96011"/>
                </a:lnTo>
                <a:lnTo>
                  <a:pt x="2706623" y="97535"/>
                </a:lnTo>
                <a:lnTo>
                  <a:pt x="2702051" y="94487"/>
                </a:lnTo>
                <a:lnTo>
                  <a:pt x="2708147" y="109727"/>
                </a:lnTo>
                <a:lnTo>
                  <a:pt x="2711195" y="99059"/>
                </a:lnTo>
                <a:lnTo>
                  <a:pt x="2712719" y="111251"/>
                </a:lnTo>
                <a:close/>
              </a:path>
              <a:path w="2755391" h="152399">
                <a:moveTo>
                  <a:pt x="2724911" y="44196"/>
                </a:moveTo>
                <a:lnTo>
                  <a:pt x="2724911" y="33527"/>
                </a:lnTo>
                <a:lnTo>
                  <a:pt x="2717291" y="33527"/>
                </a:lnTo>
                <a:lnTo>
                  <a:pt x="2711195" y="35051"/>
                </a:lnTo>
                <a:lnTo>
                  <a:pt x="2706623" y="48768"/>
                </a:lnTo>
                <a:lnTo>
                  <a:pt x="2706623" y="50292"/>
                </a:lnTo>
                <a:lnTo>
                  <a:pt x="2709671" y="47244"/>
                </a:lnTo>
                <a:lnTo>
                  <a:pt x="2714243" y="45720"/>
                </a:lnTo>
                <a:lnTo>
                  <a:pt x="2718815" y="45720"/>
                </a:lnTo>
                <a:lnTo>
                  <a:pt x="2724911" y="44196"/>
                </a:lnTo>
                <a:close/>
              </a:path>
              <a:path w="2755391" h="152399">
                <a:moveTo>
                  <a:pt x="2692907" y="117348"/>
                </a:moveTo>
                <a:lnTo>
                  <a:pt x="2692907" y="94487"/>
                </a:lnTo>
                <a:lnTo>
                  <a:pt x="2689859" y="97535"/>
                </a:lnTo>
                <a:lnTo>
                  <a:pt x="2689859" y="112775"/>
                </a:lnTo>
                <a:lnTo>
                  <a:pt x="2692907" y="117348"/>
                </a:lnTo>
                <a:close/>
              </a:path>
              <a:path w="2755391" h="152399">
                <a:moveTo>
                  <a:pt x="2715767" y="79248"/>
                </a:moveTo>
                <a:lnTo>
                  <a:pt x="2708147" y="76200"/>
                </a:lnTo>
                <a:lnTo>
                  <a:pt x="2709671" y="77724"/>
                </a:lnTo>
                <a:lnTo>
                  <a:pt x="2714243" y="79248"/>
                </a:lnTo>
                <a:lnTo>
                  <a:pt x="2715767" y="79248"/>
                </a:lnTo>
                <a:close/>
              </a:path>
              <a:path w="2755391" h="152399">
                <a:moveTo>
                  <a:pt x="2738627" y="50292"/>
                </a:moveTo>
                <a:lnTo>
                  <a:pt x="2732531" y="48768"/>
                </a:lnTo>
                <a:lnTo>
                  <a:pt x="2731007" y="59435"/>
                </a:lnTo>
                <a:lnTo>
                  <a:pt x="2732531" y="48768"/>
                </a:lnTo>
                <a:lnTo>
                  <a:pt x="2724911" y="47244"/>
                </a:lnTo>
                <a:lnTo>
                  <a:pt x="2723387" y="59435"/>
                </a:lnTo>
                <a:lnTo>
                  <a:pt x="2729483" y="59435"/>
                </a:lnTo>
                <a:lnTo>
                  <a:pt x="2735579" y="60959"/>
                </a:lnTo>
                <a:lnTo>
                  <a:pt x="2738627" y="50292"/>
                </a:lnTo>
                <a:close/>
              </a:path>
              <a:path w="2755391" h="152399">
                <a:moveTo>
                  <a:pt x="2708147" y="60959"/>
                </a:moveTo>
                <a:lnTo>
                  <a:pt x="2709671" y="65531"/>
                </a:lnTo>
                <a:lnTo>
                  <a:pt x="2711195" y="68579"/>
                </a:lnTo>
                <a:lnTo>
                  <a:pt x="2717291" y="73151"/>
                </a:lnTo>
                <a:lnTo>
                  <a:pt x="2718815" y="48768"/>
                </a:lnTo>
                <a:lnTo>
                  <a:pt x="2712719" y="51816"/>
                </a:lnTo>
                <a:lnTo>
                  <a:pt x="2709671" y="56387"/>
                </a:lnTo>
                <a:lnTo>
                  <a:pt x="2708147" y="60959"/>
                </a:lnTo>
                <a:close/>
              </a:path>
              <a:path w="2755391" h="152399">
                <a:moveTo>
                  <a:pt x="2740151" y="54863"/>
                </a:moveTo>
                <a:lnTo>
                  <a:pt x="2740151" y="51816"/>
                </a:lnTo>
                <a:lnTo>
                  <a:pt x="2741675" y="53339"/>
                </a:lnTo>
                <a:lnTo>
                  <a:pt x="2740151" y="54863"/>
                </a:lnTo>
                <a:lnTo>
                  <a:pt x="2738627" y="50292"/>
                </a:lnTo>
                <a:lnTo>
                  <a:pt x="2735579" y="60959"/>
                </a:lnTo>
                <a:lnTo>
                  <a:pt x="2734055" y="60959"/>
                </a:lnTo>
                <a:lnTo>
                  <a:pt x="2738627" y="62483"/>
                </a:lnTo>
                <a:lnTo>
                  <a:pt x="2743199" y="64007"/>
                </a:lnTo>
                <a:lnTo>
                  <a:pt x="2743199" y="53339"/>
                </a:lnTo>
                <a:lnTo>
                  <a:pt x="2740151" y="51307"/>
                </a:lnTo>
                <a:lnTo>
                  <a:pt x="2740151" y="54863"/>
                </a:lnTo>
                <a:close/>
              </a:path>
              <a:path w="2755391" h="152399">
                <a:moveTo>
                  <a:pt x="2750819" y="45720"/>
                </a:moveTo>
                <a:lnTo>
                  <a:pt x="2749295" y="42672"/>
                </a:lnTo>
                <a:lnTo>
                  <a:pt x="2747771" y="39624"/>
                </a:lnTo>
                <a:lnTo>
                  <a:pt x="2744723" y="38100"/>
                </a:lnTo>
                <a:lnTo>
                  <a:pt x="2743199" y="36575"/>
                </a:lnTo>
                <a:lnTo>
                  <a:pt x="2740151" y="48768"/>
                </a:lnTo>
                <a:lnTo>
                  <a:pt x="2740151" y="51307"/>
                </a:lnTo>
                <a:lnTo>
                  <a:pt x="2743199" y="53339"/>
                </a:lnTo>
                <a:lnTo>
                  <a:pt x="2744723" y="53339"/>
                </a:lnTo>
                <a:lnTo>
                  <a:pt x="2747771" y="64007"/>
                </a:lnTo>
                <a:lnTo>
                  <a:pt x="2750819" y="59435"/>
                </a:lnTo>
                <a:lnTo>
                  <a:pt x="2750819" y="45720"/>
                </a:lnTo>
                <a:close/>
              </a:path>
              <a:path w="2755391" h="152399">
                <a:moveTo>
                  <a:pt x="2738627" y="35051"/>
                </a:moveTo>
                <a:lnTo>
                  <a:pt x="2732531" y="33527"/>
                </a:lnTo>
                <a:lnTo>
                  <a:pt x="2735579" y="45720"/>
                </a:lnTo>
                <a:lnTo>
                  <a:pt x="2738627" y="47244"/>
                </a:lnTo>
                <a:lnTo>
                  <a:pt x="2740151" y="48768"/>
                </a:lnTo>
                <a:lnTo>
                  <a:pt x="2743199" y="36575"/>
                </a:lnTo>
                <a:lnTo>
                  <a:pt x="2738627" y="35051"/>
                </a:lnTo>
                <a:close/>
              </a:path>
              <a:path w="2755391" h="152399">
                <a:moveTo>
                  <a:pt x="2731007" y="45720"/>
                </a:moveTo>
                <a:lnTo>
                  <a:pt x="2735579" y="45720"/>
                </a:lnTo>
                <a:lnTo>
                  <a:pt x="2732531" y="33527"/>
                </a:lnTo>
                <a:lnTo>
                  <a:pt x="2724911" y="33527"/>
                </a:lnTo>
                <a:lnTo>
                  <a:pt x="2724911" y="44196"/>
                </a:lnTo>
                <a:lnTo>
                  <a:pt x="2731007" y="45720"/>
                </a:lnTo>
                <a:close/>
              </a:path>
              <a:path w="2755391" h="152399">
                <a:moveTo>
                  <a:pt x="2702051" y="56387"/>
                </a:moveTo>
                <a:lnTo>
                  <a:pt x="2705099" y="51816"/>
                </a:lnTo>
                <a:lnTo>
                  <a:pt x="2703575" y="53339"/>
                </a:lnTo>
                <a:lnTo>
                  <a:pt x="2706623" y="48768"/>
                </a:lnTo>
                <a:lnTo>
                  <a:pt x="2711195" y="35051"/>
                </a:lnTo>
                <a:lnTo>
                  <a:pt x="2705099" y="38100"/>
                </a:lnTo>
                <a:lnTo>
                  <a:pt x="2702051" y="54863"/>
                </a:lnTo>
                <a:lnTo>
                  <a:pt x="2702051" y="56387"/>
                </a:lnTo>
                <a:close/>
              </a:path>
              <a:path w="2755391" h="152399">
                <a:moveTo>
                  <a:pt x="2700527" y="59435"/>
                </a:moveTo>
                <a:lnTo>
                  <a:pt x="2700527" y="65531"/>
                </a:lnTo>
                <a:lnTo>
                  <a:pt x="2700527" y="62483"/>
                </a:lnTo>
                <a:lnTo>
                  <a:pt x="2702051" y="57911"/>
                </a:lnTo>
                <a:lnTo>
                  <a:pt x="2700527" y="59435"/>
                </a:lnTo>
                <a:close/>
              </a:path>
              <a:path w="2755391" h="152399">
                <a:moveTo>
                  <a:pt x="2750819" y="45720"/>
                </a:moveTo>
                <a:lnTo>
                  <a:pt x="2750819" y="59435"/>
                </a:lnTo>
                <a:lnTo>
                  <a:pt x="2750819" y="45720"/>
                </a:lnTo>
                <a:close/>
              </a:path>
              <a:path w="2755391" h="152399">
                <a:moveTo>
                  <a:pt x="2743199" y="53339"/>
                </a:moveTo>
                <a:lnTo>
                  <a:pt x="2743199" y="64007"/>
                </a:lnTo>
                <a:lnTo>
                  <a:pt x="2747771" y="64007"/>
                </a:lnTo>
                <a:lnTo>
                  <a:pt x="2744723" y="53339"/>
                </a:lnTo>
                <a:lnTo>
                  <a:pt x="2743199" y="53339"/>
                </a:lnTo>
                <a:close/>
              </a:path>
              <a:path w="2755391" h="152399">
                <a:moveTo>
                  <a:pt x="2740151" y="83820"/>
                </a:moveTo>
                <a:lnTo>
                  <a:pt x="2743199" y="89916"/>
                </a:lnTo>
                <a:lnTo>
                  <a:pt x="2743199" y="88392"/>
                </a:lnTo>
                <a:lnTo>
                  <a:pt x="2744723" y="91439"/>
                </a:lnTo>
                <a:lnTo>
                  <a:pt x="2744723" y="94487"/>
                </a:lnTo>
                <a:lnTo>
                  <a:pt x="2744506" y="95358"/>
                </a:lnTo>
                <a:lnTo>
                  <a:pt x="2743199" y="100583"/>
                </a:lnTo>
                <a:lnTo>
                  <a:pt x="2743199" y="99059"/>
                </a:lnTo>
                <a:lnTo>
                  <a:pt x="2741675" y="103631"/>
                </a:lnTo>
                <a:lnTo>
                  <a:pt x="2743199" y="102107"/>
                </a:lnTo>
                <a:lnTo>
                  <a:pt x="2744723" y="118872"/>
                </a:lnTo>
                <a:lnTo>
                  <a:pt x="2744723" y="96011"/>
                </a:lnTo>
                <a:lnTo>
                  <a:pt x="2749295" y="114300"/>
                </a:lnTo>
                <a:lnTo>
                  <a:pt x="2747771" y="76200"/>
                </a:lnTo>
                <a:lnTo>
                  <a:pt x="2741675" y="71627"/>
                </a:lnTo>
                <a:lnTo>
                  <a:pt x="2740151" y="83820"/>
                </a:lnTo>
                <a:close/>
              </a:path>
              <a:path w="2755391" h="152399">
                <a:moveTo>
                  <a:pt x="2744723" y="91439"/>
                </a:moveTo>
                <a:lnTo>
                  <a:pt x="2743199" y="91439"/>
                </a:lnTo>
                <a:lnTo>
                  <a:pt x="2744506" y="95358"/>
                </a:lnTo>
                <a:lnTo>
                  <a:pt x="2744723" y="94487"/>
                </a:lnTo>
                <a:lnTo>
                  <a:pt x="2744723" y="91439"/>
                </a:lnTo>
                <a:close/>
              </a:path>
              <a:path w="2755391" h="152399">
                <a:moveTo>
                  <a:pt x="2735579" y="80772"/>
                </a:moveTo>
                <a:lnTo>
                  <a:pt x="2740151" y="85344"/>
                </a:lnTo>
                <a:lnTo>
                  <a:pt x="2740151" y="83820"/>
                </a:lnTo>
                <a:lnTo>
                  <a:pt x="2741675" y="71627"/>
                </a:lnTo>
                <a:lnTo>
                  <a:pt x="2734055" y="68579"/>
                </a:lnTo>
                <a:lnTo>
                  <a:pt x="2729483" y="77724"/>
                </a:lnTo>
                <a:lnTo>
                  <a:pt x="2735579" y="80772"/>
                </a:lnTo>
                <a:close/>
              </a:path>
              <a:path w="2755391" h="152399">
                <a:moveTo>
                  <a:pt x="2720339" y="61975"/>
                </a:moveTo>
                <a:lnTo>
                  <a:pt x="2723387" y="76200"/>
                </a:lnTo>
                <a:lnTo>
                  <a:pt x="2729483" y="77724"/>
                </a:lnTo>
                <a:lnTo>
                  <a:pt x="2734055" y="68579"/>
                </a:lnTo>
                <a:lnTo>
                  <a:pt x="2727959" y="65531"/>
                </a:lnTo>
                <a:lnTo>
                  <a:pt x="2723387" y="64007"/>
                </a:lnTo>
                <a:lnTo>
                  <a:pt x="2720339" y="61975"/>
                </a:lnTo>
                <a:close/>
              </a:path>
              <a:path w="2755391" h="152399">
                <a:moveTo>
                  <a:pt x="2753867" y="83820"/>
                </a:moveTo>
                <a:lnTo>
                  <a:pt x="2747771" y="76200"/>
                </a:lnTo>
                <a:lnTo>
                  <a:pt x="2749295" y="114300"/>
                </a:lnTo>
                <a:lnTo>
                  <a:pt x="2752343" y="108203"/>
                </a:lnTo>
                <a:lnTo>
                  <a:pt x="2753867" y="102107"/>
                </a:lnTo>
                <a:lnTo>
                  <a:pt x="2755391" y="94487"/>
                </a:lnTo>
                <a:lnTo>
                  <a:pt x="2755391" y="89916"/>
                </a:lnTo>
                <a:lnTo>
                  <a:pt x="2753867" y="83820"/>
                </a:lnTo>
                <a:close/>
              </a:path>
              <a:path w="2755391" h="152399">
                <a:moveTo>
                  <a:pt x="2738627" y="108203"/>
                </a:moveTo>
                <a:lnTo>
                  <a:pt x="2734055" y="111251"/>
                </a:lnTo>
                <a:lnTo>
                  <a:pt x="2738627" y="121920"/>
                </a:lnTo>
                <a:lnTo>
                  <a:pt x="2744723" y="118872"/>
                </a:lnTo>
                <a:lnTo>
                  <a:pt x="2743199" y="102107"/>
                </a:lnTo>
                <a:lnTo>
                  <a:pt x="2740151" y="106679"/>
                </a:lnTo>
                <a:lnTo>
                  <a:pt x="2738627" y="108203"/>
                </a:lnTo>
                <a:lnTo>
                  <a:pt x="2737103" y="109727"/>
                </a:lnTo>
                <a:lnTo>
                  <a:pt x="2738627" y="108203"/>
                </a:lnTo>
                <a:close/>
              </a:path>
              <a:path w="2755391" h="152399">
                <a:moveTo>
                  <a:pt x="2729483" y="112775"/>
                </a:moveTo>
                <a:lnTo>
                  <a:pt x="2723387" y="114300"/>
                </a:lnTo>
                <a:lnTo>
                  <a:pt x="2726435" y="124968"/>
                </a:lnTo>
                <a:lnTo>
                  <a:pt x="2732531" y="123444"/>
                </a:lnTo>
                <a:lnTo>
                  <a:pt x="2738627" y="121920"/>
                </a:lnTo>
                <a:lnTo>
                  <a:pt x="2734055" y="111251"/>
                </a:lnTo>
                <a:lnTo>
                  <a:pt x="2729483" y="112775"/>
                </a:lnTo>
                <a:lnTo>
                  <a:pt x="2724911" y="114300"/>
                </a:lnTo>
                <a:lnTo>
                  <a:pt x="2729483" y="112775"/>
                </a:lnTo>
                <a:close/>
              </a:path>
              <a:path w="2755391" h="152399">
                <a:moveTo>
                  <a:pt x="2718815" y="114300"/>
                </a:moveTo>
                <a:lnTo>
                  <a:pt x="2712719" y="114300"/>
                </a:lnTo>
                <a:lnTo>
                  <a:pt x="2718815" y="124968"/>
                </a:lnTo>
                <a:lnTo>
                  <a:pt x="2726435" y="124968"/>
                </a:lnTo>
                <a:lnTo>
                  <a:pt x="2723387" y="114300"/>
                </a:lnTo>
                <a:lnTo>
                  <a:pt x="2718815" y="114300"/>
                </a:lnTo>
                <a:close/>
              </a:path>
              <a:path w="2755391" h="152399">
                <a:moveTo>
                  <a:pt x="2711195" y="114300"/>
                </a:moveTo>
                <a:lnTo>
                  <a:pt x="2709671" y="124968"/>
                </a:lnTo>
                <a:lnTo>
                  <a:pt x="2718815" y="124968"/>
                </a:lnTo>
                <a:lnTo>
                  <a:pt x="2712719" y="114300"/>
                </a:lnTo>
                <a:lnTo>
                  <a:pt x="2711195" y="114300"/>
                </a:lnTo>
                <a:close/>
              </a:path>
              <a:path w="2755391" h="152399">
                <a:moveTo>
                  <a:pt x="2703575" y="73151"/>
                </a:moveTo>
                <a:lnTo>
                  <a:pt x="2703575" y="86868"/>
                </a:lnTo>
                <a:lnTo>
                  <a:pt x="2711195" y="89916"/>
                </a:lnTo>
                <a:lnTo>
                  <a:pt x="2705099" y="74675"/>
                </a:lnTo>
                <a:lnTo>
                  <a:pt x="2703575" y="73151"/>
                </a:lnTo>
                <a:close/>
              </a:path>
              <a:path w="2755391" h="152399">
                <a:moveTo>
                  <a:pt x="2593848" y="106171"/>
                </a:moveTo>
                <a:lnTo>
                  <a:pt x="2595371" y="106679"/>
                </a:lnTo>
                <a:lnTo>
                  <a:pt x="2593847" y="103631"/>
                </a:lnTo>
                <a:lnTo>
                  <a:pt x="2593847" y="102107"/>
                </a:lnTo>
                <a:lnTo>
                  <a:pt x="2592323" y="103631"/>
                </a:lnTo>
                <a:lnTo>
                  <a:pt x="2590799" y="105155"/>
                </a:lnTo>
                <a:lnTo>
                  <a:pt x="2593847" y="111251"/>
                </a:lnTo>
                <a:lnTo>
                  <a:pt x="2593848" y="106171"/>
                </a:lnTo>
                <a:close/>
              </a:path>
              <a:path w="2755391" h="152399">
                <a:moveTo>
                  <a:pt x="2595371" y="70103"/>
                </a:moveTo>
                <a:lnTo>
                  <a:pt x="2596895" y="86868"/>
                </a:lnTo>
                <a:lnTo>
                  <a:pt x="2596895" y="73151"/>
                </a:lnTo>
                <a:lnTo>
                  <a:pt x="2598419" y="74675"/>
                </a:lnTo>
                <a:lnTo>
                  <a:pt x="2604515" y="89916"/>
                </a:lnTo>
                <a:lnTo>
                  <a:pt x="2610611" y="92963"/>
                </a:lnTo>
                <a:lnTo>
                  <a:pt x="2615183" y="94487"/>
                </a:lnTo>
                <a:lnTo>
                  <a:pt x="2617723" y="97027"/>
                </a:lnTo>
                <a:lnTo>
                  <a:pt x="2615183" y="82296"/>
                </a:lnTo>
                <a:lnTo>
                  <a:pt x="2607563" y="79248"/>
                </a:lnTo>
                <a:lnTo>
                  <a:pt x="2602991" y="77724"/>
                </a:lnTo>
                <a:lnTo>
                  <a:pt x="2598115" y="74066"/>
                </a:lnTo>
                <a:lnTo>
                  <a:pt x="2595371" y="68579"/>
                </a:lnTo>
                <a:lnTo>
                  <a:pt x="2595371" y="70103"/>
                </a:lnTo>
                <a:close/>
              </a:path>
              <a:path w="2755391" h="152399">
                <a:moveTo>
                  <a:pt x="2598419" y="38100"/>
                </a:moveTo>
                <a:lnTo>
                  <a:pt x="2592323" y="41148"/>
                </a:lnTo>
                <a:lnTo>
                  <a:pt x="2593847" y="67055"/>
                </a:lnTo>
                <a:lnTo>
                  <a:pt x="2596895" y="86868"/>
                </a:lnTo>
                <a:lnTo>
                  <a:pt x="2595371" y="70103"/>
                </a:lnTo>
                <a:lnTo>
                  <a:pt x="2593847" y="65531"/>
                </a:lnTo>
                <a:lnTo>
                  <a:pt x="2593847" y="59435"/>
                </a:lnTo>
                <a:lnTo>
                  <a:pt x="2598419" y="38100"/>
                </a:lnTo>
                <a:close/>
              </a:path>
              <a:path w="2755391" h="152399">
                <a:moveTo>
                  <a:pt x="2589275" y="45720"/>
                </a:moveTo>
                <a:lnTo>
                  <a:pt x="2586227" y="50292"/>
                </a:lnTo>
                <a:lnTo>
                  <a:pt x="2589275" y="80772"/>
                </a:lnTo>
                <a:lnTo>
                  <a:pt x="2596895" y="86868"/>
                </a:lnTo>
                <a:lnTo>
                  <a:pt x="2593847" y="67055"/>
                </a:lnTo>
                <a:lnTo>
                  <a:pt x="2592323" y="41148"/>
                </a:lnTo>
                <a:lnTo>
                  <a:pt x="2589275" y="45720"/>
                </a:lnTo>
                <a:close/>
              </a:path>
              <a:path w="2755391" h="152399">
                <a:moveTo>
                  <a:pt x="2584703" y="73151"/>
                </a:moveTo>
                <a:lnTo>
                  <a:pt x="2589275" y="80772"/>
                </a:lnTo>
                <a:lnTo>
                  <a:pt x="2586227" y="50292"/>
                </a:lnTo>
                <a:lnTo>
                  <a:pt x="2583179" y="56387"/>
                </a:lnTo>
                <a:lnTo>
                  <a:pt x="2583179" y="68579"/>
                </a:lnTo>
                <a:lnTo>
                  <a:pt x="2584703" y="73151"/>
                </a:lnTo>
                <a:close/>
              </a:path>
              <a:path w="2755391" h="152399">
                <a:moveTo>
                  <a:pt x="2586227" y="117348"/>
                </a:moveTo>
                <a:lnTo>
                  <a:pt x="2587751" y="120396"/>
                </a:lnTo>
                <a:lnTo>
                  <a:pt x="2589275" y="103631"/>
                </a:lnTo>
                <a:lnTo>
                  <a:pt x="2592323" y="103631"/>
                </a:lnTo>
                <a:lnTo>
                  <a:pt x="2593847" y="100583"/>
                </a:lnTo>
                <a:lnTo>
                  <a:pt x="2593847" y="103631"/>
                </a:lnTo>
                <a:lnTo>
                  <a:pt x="2595371" y="106679"/>
                </a:lnTo>
                <a:lnTo>
                  <a:pt x="2595371" y="94487"/>
                </a:lnTo>
                <a:lnTo>
                  <a:pt x="2590799" y="92963"/>
                </a:lnTo>
                <a:lnTo>
                  <a:pt x="2586227" y="94487"/>
                </a:lnTo>
                <a:lnTo>
                  <a:pt x="2586227" y="117348"/>
                </a:lnTo>
                <a:close/>
              </a:path>
              <a:path w="2755391" h="152399">
                <a:moveTo>
                  <a:pt x="2598419" y="112775"/>
                </a:moveTo>
                <a:lnTo>
                  <a:pt x="2599943" y="112775"/>
                </a:lnTo>
                <a:lnTo>
                  <a:pt x="2595371" y="111251"/>
                </a:lnTo>
                <a:lnTo>
                  <a:pt x="2596895" y="123444"/>
                </a:lnTo>
                <a:lnTo>
                  <a:pt x="2602991" y="124968"/>
                </a:lnTo>
                <a:lnTo>
                  <a:pt x="2604515" y="114300"/>
                </a:lnTo>
                <a:lnTo>
                  <a:pt x="2606039" y="114300"/>
                </a:lnTo>
                <a:lnTo>
                  <a:pt x="2598419" y="112775"/>
                </a:lnTo>
                <a:close/>
              </a:path>
              <a:path w="2755391" h="152399">
                <a:moveTo>
                  <a:pt x="2595371" y="111251"/>
                </a:moveTo>
                <a:lnTo>
                  <a:pt x="2593847" y="111251"/>
                </a:lnTo>
                <a:lnTo>
                  <a:pt x="2590799" y="105155"/>
                </a:lnTo>
                <a:lnTo>
                  <a:pt x="2589275" y="103631"/>
                </a:lnTo>
                <a:lnTo>
                  <a:pt x="2587751" y="120396"/>
                </a:lnTo>
                <a:lnTo>
                  <a:pt x="2590799" y="120396"/>
                </a:lnTo>
                <a:lnTo>
                  <a:pt x="2596895" y="123444"/>
                </a:lnTo>
                <a:lnTo>
                  <a:pt x="2595371" y="111251"/>
                </a:lnTo>
                <a:close/>
              </a:path>
              <a:path w="2755391" h="152399">
                <a:moveTo>
                  <a:pt x="2618231" y="44196"/>
                </a:moveTo>
                <a:lnTo>
                  <a:pt x="2618231" y="33527"/>
                </a:lnTo>
                <a:lnTo>
                  <a:pt x="2610611" y="33527"/>
                </a:lnTo>
                <a:lnTo>
                  <a:pt x="2604515" y="35051"/>
                </a:lnTo>
                <a:lnTo>
                  <a:pt x="2599943" y="48768"/>
                </a:lnTo>
                <a:lnTo>
                  <a:pt x="2599943" y="50292"/>
                </a:lnTo>
                <a:lnTo>
                  <a:pt x="2602991" y="47244"/>
                </a:lnTo>
                <a:lnTo>
                  <a:pt x="2607563" y="45720"/>
                </a:lnTo>
                <a:lnTo>
                  <a:pt x="2612135" y="45720"/>
                </a:lnTo>
                <a:lnTo>
                  <a:pt x="2618231" y="44196"/>
                </a:lnTo>
                <a:close/>
              </a:path>
              <a:path w="2755391" h="152399">
                <a:moveTo>
                  <a:pt x="2599943" y="97535"/>
                </a:moveTo>
                <a:lnTo>
                  <a:pt x="2601467" y="109727"/>
                </a:lnTo>
                <a:lnTo>
                  <a:pt x="2604515" y="99059"/>
                </a:lnTo>
                <a:lnTo>
                  <a:pt x="2606039" y="111251"/>
                </a:lnTo>
                <a:lnTo>
                  <a:pt x="2612135" y="111251"/>
                </a:lnTo>
                <a:lnTo>
                  <a:pt x="2606039" y="99059"/>
                </a:lnTo>
                <a:lnTo>
                  <a:pt x="2599943" y="96011"/>
                </a:lnTo>
                <a:lnTo>
                  <a:pt x="2599943" y="97535"/>
                </a:lnTo>
                <a:close/>
              </a:path>
              <a:path w="2755391" h="152399">
                <a:moveTo>
                  <a:pt x="2595371" y="94487"/>
                </a:moveTo>
                <a:lnTo>
                  <a:pt x="2595371" y="106679"/>
                </a:lnTo>
                <a:lnTo>
                  <a:pt x="2601467" y="109727"/>
                </a:lnTo>
                <a:lnTo>
                  <a:pt x="2599943" y="97535"/>
                </a:lnTo>
                <a:lnTo>
                  <a:pt x="2595371" y="94487"/>
                </a:lnTo>
                <a:close/>
              </a:path>
              <a:path w="2755391" h="152399">
                <a:moveTo>
                  <a:pt x="2586227" y="117348"/>
                </a:moveTo>
                <a:lnTo>
                  <a:pt x="2586227" y="94487"/>
                </a:lnTo>
                <a:lnTo>
                  <a:pt x="2583179" y="97535"/>
                </a:lnTo>
                <a:lnTo>
                  <a:pt x="2583179" y="112775"/>
                </a:lnTo>
                <a:lnTo>
                  <a:pt x="2586227" y="117348"/>
                </a:lnTo>
                <a:close/>
              </a:path>
              <a:path w="2755391" h="152399">
                <a:moveTo>
                  <a:pt x="2609087" y="79248"/>
                </a:moveTo>
                <a:lnTo>
                  <a:pt x="2601467" y="76200"/>
                </a:lnTo>
                <a:lnTo>
                  <a:pt x="2602991" y="77724"/>
                </a:lnTo>
                <a:lnTo>
                  <a:pt x="2607563" y="79248"/>
                </a:lnTo>
                <a:lnTo>
                  <a:pt x="2609087" y="79248"/>
                </a:lnTo>
                <a:close/>
              </a:path>
              <a:path w="2755391" h="152399">
                <a:moveTo>
                  <a:pt x="2631947" y="50292"/>
                </a:moveTo>
                <a:lnTo>
                  <a:pt x="2625851" y="48768"/>
                </a:lnTo>
                <a:lnTo>
                  <a:pt x="2624327" y="59435"/>
                </a:lnTo>
                <a:lnTo>
                  <a:pt x="2625851" y="48768"/>
                </a:lnTo>
                <a:lnTo>
                  <a:pt x="2618231" y="47244"/>
                </a:lnTo>
                <a:lnTo>
                  <a:pt x="2616707" y="59435"/>
                </a:lnTo>
                <a:lnTo>
                  <a:pt x="2622803" y="59435"/>
                </a:lnTo>
                <a:lnTo>
                  <a:pt x="2628899" y="60959"/>
                </a:lnTo>
                <a:lnTo>
                  <a:pt x="2631947" y="50292"/>
                </a:lnTo>
                <a:close/>
              </a:path>
              <a:path w="2755391" h="152399">
                <a:moveTo>
                  <a:pt x="2612135" y="48768"/>
                </a:moveTo>
                <a:lnTo>
                  <a:pt x="2613659" y="59435"/>
                </a:lnTo>
                <a:lnTo>
                  <a:pt x="2615183" y="59435"/>
                </a:lnTo>
                <a:lnTo>
                  <a:pt x="2613659" y="60197"/>
                </a:lnTo>
                <a:lnTo>
                  <a:pt x="2612135" y="60959"/>
                </a:lnTo>
                <a:lnTo>
                  <a:pt x="2613659" y="62483"/>
                </a:lnTo>
                <a:lnTo>
                  <a:pt x="2612135" y="60959"/>
                </a:lnTo>
                <a:lnTo>
                  <a:pt x="2612135" y="48768"/>
                </a:lnTo>
                <a:lnTo>
                  <a:pt x="2606039" y="51816"/>
                </a:lnTo>
                <a:lnTo>
                  <a:pt x="2610611" y="73151"/>
                </a:lnTo>
                <a:lnTo>
                  <a:pt x="2616707" y="76200"/>
                </a:lnTo>
                <a:lnTo>
                  <a:pt x="2613659" y="61975"/>
                </a:lnTo>
                <a:lnTo>
                  <a:pt x="2613660" y="60451"/>
                </a:lnTo>
                <a:lnTo>
                  <a:pt x="2616707" y="59435"/>
                </a:lnTo>
                <a:lnTo>
                  <a:pt x="2618231" y="47244"/>
                </a:lnTo>
                <a:lnTo>
                  <a:pt x="2612135" y="48768"/>
                </a:lnTo>
                <a:close/>
              </a:path>
              <a:path w="2755391" h="152399">
                <a:moveTo>
                  <a:pt x="2613659" y="59435"/>
                </a:moveTo>
                <a:lnTo>
                  <a:pt x="2612135" y="48768"/>
                </a:lnTo>
                <a:lnTo>
                  <a:pt x="2612135" y="60959"/>
                </a:lnTo>
                <a:lnTo>
                  <a:pt x="2613659" y="60197"/>
                </a:lnTo>
                <a:lnTo>
                  <a:pt x="2615183" y="59435"/>
                </a:lnTo>
                <a:lnTo>
                  <a:pt x="2613659" y="59435"/>
                </a:lnTo>
                <a:close/>
              </a:path>
              <a:path w="2755391" h="152399">
                <a:moveTo>
                  <a:pt x="2601467" y="60959"/>
                </a:moveTo>
                <a:lnTo>
                  <a:pt x="2602991" y="65531"/>
                </a:lnTo>
                <a:lnTo>
                  <a:pt x="2604515" y="68579"/>
                </a:lnTo>
                <a:lnTo>
                  <a:pt x="2610611" y="73151"/>
                </a:lnTo>
                <a:lnTo>
                  <a:pt x="2606039" y="51816"/>
                </a:lnTo>
                <a:lnTo>
                  <a:pt x="2602991" y="56387"/>
                </a:lnTo>
                <a:lnTo>
                  <a:pt x="2601467" y="60959"/>
                </a:lnTo>
                <a:close/>
              </a:path>
              <a:path w="2755391" h="152399">
                <a:moveTo>
                  <a:pt x="2633471" y="54863"/>
                </a:moveTo>
                <a:lnTo>
                  <a:pt x="2633471" y="51816"/>
                </a:lnTo>
                <a:lnTo>
                  <a:pt x="2634995" y="53339"/>
                </a:lnTo>
                <a:lnTo>
                  <a:pt x="2633471" y="54863"/>
                </a:lnTo>
                <a:lnTo>
                  <a:pt x="2631947" y="50292"/>
                </a:lnTo>
                <a:lnTo>
                  <a:pt x="2628899" y="60959"/>
                </a:lnTo>
                <a:lnTo>
                  <a:pt x="2627375" y="60959"/>
                </a:lnTo>
                <a:lnTo>
                  <a:pt x="2631947" y="62483"/>
                </a:lnTo>
                <a:lnTo>
                  <a:pt x="2636519" y="64007"/>
                </a:lnTo>
                <a:lnTo>
                  <a:pt x="2636519" y="53339"/>
                </a:lnTo>
                <a:lnTo>
                  <a:pt x="2633471" y="51307"/>
                </a:lnTo>
                <a:lnTo>
                  <a:pt x="2633471" y="54863"/>
                </a:lnTo>
                <a:close/>
              </a:path>
              <a:path w="2755391" h="152399">
                <a:moveTo>
                  <a:pt x="2644139" y="45720"/>
                </a:moveTo>
                <a:lnTo>
                  <a:pt x="2642615" y="42672"/>
                </a:lnTo>
                <a:lnTo>
                  <a:pt x="2641091" y="39624"/>
                </a:lnTo>
                <a:lnTo>
                  <a:pt x="2638043" y="38100"/>
                </a:lnTo>
                <a:lnTo>
                  <a:pt x="2636519" y="36575"/>
                </a:lnTo>
                <a:lnTo>
                  <a:pt x="2633471" y="48768"/>
                </a:lnTo>
                <a:lnTo>
                  <a:pt x="2633471" y="51307"/>
                </a:lnTo>
                <a:lnTo>
                  <a:pt x="2636519" y="53339"/>
                </a:lnTo>
                <a:lnTo>
                  <a:pt x="2638043" y="53339"/>
                </a:lnTo>
                <a:lnTo>
                  <a:pt x="2641091" y="64007"/>
                </a:lnTo>
                <a:lnTo>
                  <a:pt x="2644139" y="59435"/>
                </a:lnTo>
                <a:lnTo>
                  <a:pt x="2644139" y="45720"/>
                </a:lnTo>
                <a:close/>
              </a:path>
              <a:path w="2755391" h="152399">
                <a:moveTo>
                  <a:pt x="2631947" y="35051"/>
                </a:moveTo>
                <a:lnTo>
                  <a:pt x="2625851" y="33527"/>
                </a:lnTo>
                <a:lnTo>
                  <a:pt x="2628899" y="45720"/>
                </a:lnTo>
                <a:lnTo>
                  <a:pt x="2631947" y="47244"/>
                </a:lnTo>
                <a:lnTo>
                  <a:pt x="2633471" y="48768"/>
                </a:lnTo>
                <a:lnTo>
                  <a:pt x="2636519" y="36575"/>
                </a:lnTo>
                <a:lnTo>
                  <a:pt x="2631947" y="35051"/>
                </a:lnTo>
                <a:close/>
              </a:path>
              <a:path w="2755391" h="152399">
                <a:moveTo>
                  <a:pt x="2624327" y="45720"/>
                </a:moveTo>
                <a:lnTo>
                  <a:pt x="2628899" y="45720"/>
                </a:lnTo>
                <a:lnTo>
                  <a:pt x="2625851" y="33527"/>
                </a:lnTo>
                <a:lnTo>
                  <a:pt x="2618231" y="33527"/>
                </a:lnTo>
                <a:lnTo>
                  <a:pt x="2618231" y="44196"/>
                </a:lnTo>
                <a:lnTo>
                  <a:pt x="2624327" y="45720"/>
                </a:lnTo>
                <a:close/>
              </a:path>
              <a:path w="2755391" h="152399">
                <a:moveTo>
                  <a:pt x="2595371" y="56387"/>
                </a:moveTo>
                <a:lnTo>
                  <a:pt x="2598419" y="51816"/>
                </a:lnTo>
                <a:lnTo>
                  <a:pt x="2596895" y="53339"/>
                </a:lnTo>
                <a:lnTo>
                  <a:pt x="2599943" y="48768"/>
                </a:lnTo>
                <a:lnTo>
                  <a:pt x="2604515" y="35051"/>
                </a:lnTo>
                <a:lnTo>
                  <a:pt x="2598419" y="38100"/>
                </a:lnTo>
                <a:lnTo>
                  <a:pt x="2595371" y="54863"/>
                </a:lnTo>
                <a:lnTo>
                  <a:pt x="2595371" y="56387"/>
                </a:lnTo>
                <a:close/>
              </a:path>
              <a:path w="2755391" h="152399">
                <a:moveTo>
                  <a:pt x="2593847" y="59435"/>
                </a:moveTo>
                <a:lnTo>
                  <a:pt x="2593847" y="65531"/>
                </a:lnTo>
                <a:lnTo>
                  <a:pt x="2593847" y="62483"/>
                </a:lnTo>
                <a:lnTo>
                  <a:pt x="2595371" y="57911"/>
                </a:lnTo>
                <a:lnTo>
                  <a:pt x="2593847" y="59435"/>
                </a:lnTo>
                <a:close/>
              </a:path>
              <a:path w="2755391" h="152399">
                <a:moveTo>
                  <a:pt x="2644139" y="45720"/>
                </a:moveTo>
                <a:lnTo>
                  <a:pt x="2644139" y="59435"/>
                </a:lnTo>
                <a:lnTo>
                  <a:pt x="2644139" y="45720"/>
                </a:lnTo>
                <a:close/>
              </a:path>
              <a:path w="2755391" h="152399">
                <a:moveTo>
                  <a:pt x="2636519" y="53339"/>
                </a:moveTo>
                <a:lnTo>
                  <a:pt x="2636519" y="64007"/>
                </a:lnTo>
                <a:lnTo>
                  <a:pt x="2641091" y="64007"/>
                </a:lnTo>
                <a:lnTo>
                  <a:pt x="2638043" y="53339"/>
                </a:lnTo>
                <a:lnTo>
                  <a:pt x="2636519" y="53339"/>
                </a:lnTo>
                <a:close/>
              </a:path>
              <a:path w="2755391" h="152399">
                <a:moveTo>
                  <a:pt x="2633471" y="83820"/>
                </a:moveTo>
                <a:lnTo>
                  <a:pt x="2636519" y="89916"/>
                </a:lnTo>
                <a:lnTo>
                  <a:pt x="2636519" y="88392"/>
                </a:lnTo>
                <a:lnTo>
                  <a:pt x="2638043" y="91439"/>
                </a:lnTo>
                <a:lnTo>
                  <a:pt x="2638043" y="94487"/>
                </a:lnTo>
                <a:lnTo>
                  <a:pt x="2637826" y="95358"/>
                </a:lnTo>
                <a:lnTo>
                  <a:pt x="2636519" y="100583"/>
                </a:lnTo>
                <a:lnTo>
                  <a:pt x="2636519" y="99059"/>
                </a:lnTo>
                <a:lnTo>
                  <a:pt x="2634995" y="103631"/>
                </a:lnTo>
                <a:lnTo>
                  <a:pt x="2636519" y="102107"/>
                </a:lnTo>
                <a:lnTo>
                  <a:pt x="2638043" y="118872"/>
                </a:lnTo>
                <a:lnTo>
                  <a:pt x="2638043" y="96011"/>
                </a:lnTo>
                <a:lnTo>
                  <a:pt x="2642615" y="114300"/>
                </a:lnTo>
                <a:lnTo>
                  <a:pt x="2641091" y="76200"/>
                </a:lnTo>
                <a:lnTo>
                  <a:pt x="2634995" y="71627"/>
                </a:lnTo>
                <a:lnTo>
                  <a:pt x="2633471" y="83820"/>
                </a:lnTo>
                <a:close/>
              </a:path>
              <a:path w="2755391" h="152399">
                <a:moveTo>
                  <a:pt x="2638043" y="91439"/>
                </a:moveTo>
                <a:lnTo>
                  <a:pt x="2636519" y="91439"/>
                </a:lnTo>
                <a:lnTo>
                  <a:pt x="2637826" y="95358"/>
                </a:lnTo>
                <a:lnTo>
                  <a:pt x="2638043" y="94487"/>
                </a:lnTo>
                <a:lnTo>
                  <a:pt x="2638043" y="91439"/>
                </a:lnTo>
                <a:close/>
              </a:path>
              <a:path w="2755391" h="152399">
                <a:moveTo>
                  <a:pt x="2628899" y="80772"/>
                </a:moveTo>
                <a:lnTo>
                  <a:pt x="2633471" y="85344"/>
                </a:lnTo>
                <a:lnTo>
                  <a:pt x="2633471" y="83820"/>
                </a:lnTo>
                <a:lnTo>
                  <a:pt x="2634995" y="71627"/>
                </a:lnTo>
                <a:lnTo>
                  <a:pt x="2627375" y="68579"/>
                </a:lnTo>
                <a:lnTo>
                  <a:pt x="2622803" y="77724"/>
                </a:lnTo>
                <a:lnTo>
                  <a:pt x="2628899" y="80772"/>
                </a:lnTo>
                <a:close/>
              </a:path>
              <a:path w="2755391" h="152399">
                <a:moveTo>
                  <a:pt x="2613659" y="61975"/>
                </a:moveTo>
                <a:lnTo>
                  <a:pt x="2616707" y="76200"/>
                </a:lnTo>
                <a:lnTo>
                  <a:pt x="2622803" y="77724"/>
                </a:lnTo>
                <a:lnTo>
                  <a:pt x="2627375" y="68579"/>
                </a:lnTo>
                <a:lnTo>
                  <a:pt x="2621279" y="65531"/>
                </a:lnTo>
                <a:lnTo>
                  <a:pt x="2616707" y="64007"/>
                </a:lnTo>
                <a:lnTo>
                  <a:pt x="2613659" y="61975"/>
                </a:lnTo>
                <a:close/>
              </a:path>
              <a:path w="2755391" h="152399">
                <a:moveTo>
                  <a:pt x="2647187" y="83820"/>
                </a:moveTo>
                <a:lnTo>
                  <a:pt x="2641091" y="76200"/>
                </a:lnTo>
                <a:lnTo>
                  <a:pt x="2642615" y="114300"/>
                </a:lnTo>
                <a:lnTo>
                  <a:pt x="2645663" y="108203"/>
                </a:lnTo>
                <a:lnTo>
                  <a:pt x="2647187" y="102107"/>
                </a:lnTo>
                <a:lnTo>
                  <a:pt x="2648711" y="94487"/>
                </a:lnTo>
                <a:lnTo>
                  <a:pt x="2648711" y="89916"/>
                </a:lnTo>
                <a:lnTo>
                  <a:pt x="2647187" y="83820"/>
                </a:lnTo>
                <a:close/>
              </a:path>
              <a:path w="2755391" h="152399">
                <a:moveTo>
                  <a:pt x="2631947" y="108203"/>
                </a:moveTo>
                <a:lnTo>
                  <a:pt x="2627375" y="111251"/>
                </a:lnTo>
                <a:lnTo>
                  <a:pt x="2631947" y="121920"/>
                </a:lnTo>
                <a:lnTo>
                  <a:pt x="2638043" y="118872"/>
                </a:lnTo>
                <a:lnTo>
                  <a:pt x="2636519" y="102107"/>
                </a:lnTo>
                <a:lnTo>
                  <a:pt x="2633471" y="106679"/>
                </a:lnTo>
                <a:lnTo>
                  <a:pt x="2631947" y="108203"/>
                </a:lnTo>
                <a:lnTo>
                  <a:pt x="2630423" y="109727"/>
                </a:lnTo>
                <a:lnTo>
                  <a:pt x="2631947" y="108203"/>
                </a:lnTo>
                <a:close/>
              </a:path>
              <a:path w="2755391" h="152399">
                <a:moveTo>
                  <a:pt x="2622803" y="112775"/>
                </a:moveTo>
                <a:lnTo>
                  <a:pt x="2616707" y="114300"/>
                </a:lnTo>
                <a:lnTo>
                  <a:pt x="2619755" y="124968"/>
                </a:lnTo>
                <a:lnTo>
                  <a:pt x="2625851" y="123444"/>
                </a:lnTo>
                <a:lnTo>
                  <a:pt x="2631947" y="121920"/>
                </a:lnTo>
                <a:lnTo>
                  <a:pt x="2627375" y="111251"/>
                </a:lnTo>
                <a:lnTo>
                  <a:pt x="2622803" y="112775"/>
                </a:lnTo>
                <a:lnTo>
                  <a:pt x="2618231" y="114300"/>
                </a:lnTo>
                <a:lnTo>
                  <a:pt x="2622803" y="112775"/>
                </a:lnTo>
                <a:close/>
              </a:path>
              <a:path w="2755391" h="152399">
                <a:moveTo>
                  <a:pt x="2612135" y="114300"/>
                </a:moveTo>
                <a:lnTo>
                  <a:pt x="2606039" y="114300"/>
                </a:lnTo>
                <a:lnTo>
                  <a:pt x="2612135" y="124968"/>
                </a:lnTo>
                <a:lnTo>
                  <a:pt x="2619755" y="124968"/>
                </a:lnTo>
                <a:lnTo>
                  <a:pt x="2616707" y="114300"/>
                </a:lnTo>
                <a:lnTo>
                  <a:pt x="2612135" y="114300"/>
                </a:lnTo>
                <a:close/>
              </a:path>
              <a:path w="2755391" h="152399">
                <a:moveTo>
                  <a:pt x="2604515" y="114300"/>
                </a:moveTo>
                <a:lnTo>
                  <a:pt x="2602991" y="124968"/>
                </a:lnTo>
                <a:lnTo>
                  <a:pt x="2612135" y="124968"/>
                </a:lnTo>
                <a:lnTo>
                  <a:pt x="2606039" y="114300"/>
                </a:lnTo>
                <a:lnTo>
                  <a:pt x="2604515" y="114300"/>
                </a:lnTo>
                <a:close/>
              </a:path>
              <a:path w="2755391" h="152399">
                <a:moveTo>
                  <a:pt x="2628899" y="97535"/>
                </a:moveTo>
                <a:lnTo>
                  <a:pt x="2628899" y="92963"/>
                </a:lnTo>
                <a:lnTo>
                  <a:pt x="2625851" y="88392"/>
                </a:lnTo>
                <a:lnTo>
                  <a:pt x="2621279" y="85344"/>
                </a:lnTo>
                <a:lnTo>
                  <a:pt x="2617723" y="97027"/>
                </a:lnTo>
                <a:lnTo>
                  <a:pt x="2617317" y="97840"/>
                </a:lnTo>
                <a:lnTo>
                  <a:pt x="2615183" y="99059"/>
                </a:lnTo>
                <a:lnTo>
                  <a:pt x="2612135" y="99059"/>
                </a:lnTo>
                <a:lnTo>
                  <a:pt x="2618231" y="109727"/>
                </a:lnTo>
                <a:lnTo>
                  <a:pt x="2616707" y="99059"/>
                </a:lnTo>
                <a:lnTo>
                  <a:pt x="2618231" y="97535"/>
                </a:lnTo>
                <a:lnTo>
                  <a:pt x="2618231" y="96011"/>
                </a:lnTo>
                <a:lnTo>
                  <a:pt x="2624327" y="108203"/>
                </a:lnTo>
                <a:lnTo>
                  <a:pt x="2627375" y="103631"/>
                </a:lnTo>
                <a:lnTo>
                  <a:pt x="2628899" y="97535"/>
                </a:lnTo>
                <a:close/>
              </a:path>
              <a:path w="2755391" h="152399">
                <a:moveTo>
                  <a:pt x="2618231" y="97535"/>
                </a:moveTo>
                <a:lnTo>
                  <a:pt x="2616707" y="99059"/>
                </a:lnTo>
                <a:lnTo>
                  <a:pt x="2618231" y="109727"/>
                </a:lnTo>
                <a:lnTo>
                  <a:pt x="2624327" y="108203"/>
                </a:lnTo>
                <a:lnTo>
                  <a:pt x="2618231" y="96011"/>
                </a:lnTo>
                <a:lnTo>
                  <a:pt x="2618231" y="97535"/>
                </a:lnTo>
                <a:close/>
              </a:path>
              <a:path w="2755391" h="152399">
                <a:moveTo>
                  <a:pt x="2612135" y="111251"/>
                </a:moveTo>
                <a:lnTo>
                  <a:pt x="2618231" y="109727"/>
                </a:lnTo>
                <a:lnTo>
                  <a:pt x="2612135" y="99059"/>
                </a:lnTo>
                <a:lnTo>
                  <a:pt x="2606039" y="99059"/>
                </a:lnTo>
                <a:lnTo>
                  <a:pt x="2612135" y="111251"/>
                </a:lnTo>
                <a:close/>
              </a:path>
              <a:path w="2755391" h="152399">
                <a:moveTo>
                  <a:pt x="2596895" y="73151"/>
                </a:moveTo>
                <a:lnTo>
                  <a:pt x="2596895" y="86868"/>
                </a:lnTo>
                <a:lnTo>
                  <a:pt x="2604515" y="89916"/>
                </a:lnTo>
                <a:lnTo>
                  <a:pt x="2598419" y="74675"/>
                </a:lnTo>
                <a:lnTo>
                  <a:pt x="2596895" y="73151"/>
                </a:lnTo>
                <a:close/>
              </a:path>
              <a:path w="2755391" h="152399">
                <a:moveTo>
                  <a:pt x="2511551" y="45720"/>
                </a:moveTo>
                <a:lnTo>
                  <a:pt x="2506979" y="53339"/>
                </a:lnTo>
                <a:lnTo>
                  <a:pt x="2511551" y="114300"/>
                </a:lnTo>
                <a:lnTo>
                  <a:pt x="2511551" y="71627"/>
                </a:lnTo>
                <a:lnTo>
                  <a:pt x="2513075" y="65531"/>
                </a:lnTo>
                <a:lnTo>
                  <a:pt x="2517647" y="41148"/>
                </a:lnTo>
                <a:lnTo>
                  <a:pt x="2511551" y="45720"/>
                </a:lnTo>
                <a:close/>
              </a:path>
              <a:path w="2755391" h="152399">
                <a:moveTo>
                  <a:pt x="2511551" y="114300"/>
                </a:moveTo>
                <a:lnTo>
                  <a:pt x="2506979" y="53339"/>
                </a:lnTo>
                <a:lnTo>
                  <a:pt x="2503931" y="60959"/>
                </a:lnTo>
                <a:lnTo>
                  <a:pt x="2500883" y="70103"/>
                </a:lnTo>
                <a:lnTo>
                  <a:pt x="2500883" y="80772"/>
                </a:lnTo>
                <a:lnTo>
                  <a:pt x="2502407" y="99059"/>
                </a:lnTo>
                <a:lnTo>
                  <a:pt x="2506979" y="106679"/>
                </a:lnTo>
                <a:lnTo>
                  <a:pt x="2511551" y="114300"/>
                </a:lnTo>
                <a:close/>
              </a:path>
              <a:path w="2755391" h="152399">
                <a:moveTo>
                  <a:pt x="2511551" y="71627"/>
                </a:moveTo>
                <a:lnTo>
                  <a:pt x="2511551" y="73151"/>
                </a:lnTo>
                <a:lnTo>
                  <a:pt x="2514599" y="64007"/>
                </a:lnTo>
                <a:lnTo>
                  <a:pt x="2513075" y="65531"/>
                </a:lnTo>
                <a:lnTo>
                  <a:pt x="2511551" y="71627"/>
                </a:lnTo>
                <a:close/>
              </a:path>
              <a:path w="2755391" h="152399">
                <a:moveTo>
                  <a:pt x="2525267" y="50292"/>
                </a:moveTo>
                <a:lnTo>
                  <a:pt x="2523743" y="50292"/>
                </a:lnTo>
                <a:lnTo>
                  <a:pt x="2525267" y="36575"/>
                </a:lnTo>
                <a:lnTo>
                  <a:pt x="2517647" y="41148"/>
                </a:lnTo>
                <a:lnTo>
                  <a:pt x="2513075" y="65531"/>
                </a:lnTo>
                <a:lnTo>
                  <a:pt x="2516123" y="57911"/>
                </a:lnTo>
                <a:lnTo>
                  <a:pt x="2519171" y="54863"/>
                </a:lnTo>
                <a:lnTo>
                  <a:pt x="2520695" y="53339"/>
                </a:lnTo>
                <a:lnTo>
                  <a:pt x="2525267" y="50292"/>
                </a:lnTo>
                <a:close/>
              </a:path>
              <a:path w="2755391" h="152399">
                <a:moveTo>
                  <a:pt x="2519171" y="105155"/>
                </a:moveTo>
                <a:lnTo>
                  <a:pt x="2520695" y="106679"/>
                </a:lnTo>
                <a:lnTo>
                  <a:pt x="2516123" y="100583"/>
                </a:lnTo>
                <a:lnTo>
                  <a:pt x="2517647" y="118872"/>
                </a:lnTo>
                <a:lnTo>
                  <a:pt x="2525267" y="123444"/>
                </a:lnTo>
                <a:lnTo>
                  <a:pt x="2523743" y="109727"/>
                </a:lnTo>
                <a:lnTo>
                  <a:pt x="2519171" y="105155"/>
                </a:lnTo>
                <a:close/>
              </a:path>
              <a:path w="2755391" h="152399">
                <a:moveTo>
                  <a:pt x="2517647" y="118872"/>
                </a:moveTo>
                <a:lnTo>
                  <a:pt x="2516123" y="100583"/>
                </a:lnTo>
                <a:lnTo>
                  <a:pt x="2516123" y="102107"/>
                </a:lnTo>
                <a:lnTo>
                  <a:pt x="2513075" y="96011"/>
                </a:lnTo>
                <a:lnTo>
                  <a:pt x="2511551" y="88392"/>
                </a:lnTo>
                <a:lnTo>
                  <a:pt x="2511551" y="114300"/>
                </a:lnTo>
                <a:lnTo>
                  <a:pt x="2517647" y="118872"/>
                </a:lnTo>
                <a:close/>
              </a:path>
              <a:path w="2755391" h="152399">
                <a:moveTo>
                  <a:pt x="2520042" y="54210"/>
                </a:moveTo>
                <a:lnTo>
                  <a:pt x="2525267" y="50292"/>
                </a:lnTo>
                <a:lnTo>
                  <a:pt x="2520695" y="53339"/>
                </a:lnTo>
                <a:lnTo>
                  <a:pt x="2519171" y="54863"/>
                </a:lnTo>
                <a:lnTo>
                  <a:pt x="2516123" y="57911"/>
                </a:lnTo>
                <a:lnTo>
                  <a:pt x="2516123" y="59435"/>
                </a:lnTo>
                <a:lnTo>
                  <a:pt x="2520042" y="54210"/>
                </a:lnTo>
                <a:close/>
              </a:path>
              <a:path w="2755391" h="152399">
                <a:moveTo>
                  <a:pt x="2528315" y="112775"/>
                </a:moveTo>
                <a:lnTo>
                  <a:pt x="2529839" y="112775"/>
                </a:lnTo>
                <a:lnTo>
                  <a:pt x="2523743" y="109727"/>
                </a:lnTo>
                <a:lnTo>
                  <a:pt x="2525267" y="123444"/>
                </a:lnTo>
                <a:lnTo>
                  <a:pt x="2534411" y="124968"/>
                </a:lnTo>
                <a:lnTo>
                  <a:pt x="2535935" y="114300"/>
                </a:lnTo>
                <a:lnTo>
                  <a:pt x="2528315" y="112775"/>
                </a:lnTo>
                <a:close/>
              </a:path>
              <a:path w="2755391" h="152399">
                <a:moveTo>
                  <a:pt x="2567939" y="106679"/>
                </a:moveTo>
                <a:lnTo>
                  <a:pt x="2570987" y="120396"/>
                </a:lnTo>
                <a:lnTo>
                  <a:pt x="2569463" y="106679"/>
                </a:lnTo>
                <a:lnTo>
                  <a:pt x="2572511" y="105155"/>
                </a:lnTo>
                <a:lnTo>
                  <a:pt x="2570987" y="94487"/>
                </a:lnTo>
                <a:lnTo>
                  <a:pt x="2566415" y="94487"/>
                </a:lnTo>
                <a:lnTo>
                  <a:pt x="2564891" y="108203"/>
                </a:lnTo>
                <a:lnTo>
                  <a:pt x="2567939" y="106171"/>
                </a:lnTo>
                <a:lnTo>
                  <a:pt x="2566415" y="102107"/>
                </a:lnTo>
                <a:lnTo>
                  <a:pt x="2567939" y="103631"/>
                </a:lnTo>
                <a:lnTo>
                  <a:pt x="2570987" y="105155"/>
                </a:lnTo>
                <a:lnTo>
                  <a:pt x="2569463" y="105155"/>
                </a:lnTo>
                <a:lnTo>
                  <a:pt x="2567939" y="106171"/>
                </a:lnTo>
                <a:lnTo>
                  <a:pt x="2567939" y="106679"/>
                </a:lnTo>
                <a:close/>
              </a:path>
              <a:path w="2755391" h="152399">
                <a:moveTo>
                  <a:pt x="2566415" y="102107"/>
                </a:moveTo>
                <a:lnTo>
                  <a:pt x="2567939" y="106171"/>
                </a:lnTo>
                <a:lnTo>
                  <a:pt x="2569463" y="105155"/>
                </a:lnTo>
                <a:lnTo>
                  <a:pt x="2570987" y="105155"/>
                </a:lnTo>
                <a:lnTo>
                  <a:pt x="2567939" y="103631"/>
                </a:lnTo>
                <a:lnTo>
                  <a:pt x="2567939" y="105155"/>
                </a:lnTo>
                <a:lnTo>
                  <a:pt x="2566415" y="102107"/>
                </a:lnTo>
                <a:close/>
              </a:path>
              <a:path w="2755391" h="152399">
                <a:moveTo>
                  <a:pt x="2570987" y="120396"/>
                </a:moveTo>
                <a:lnTo>
                  <a:pt x="2572511" y="120396"/>
                </a:lnTo>
                <a:lnTo>
                  <a:pt x="2575559" y="118872"/>
                </a:lnTo>
                <a:lnTo>
                  <a:pt x="2577083" y="115824"/>
                </a:lnTo>
                <a:lnTo>
                  <a:pt x="2578607" y="112775"/>
                </a:lnTo>
                <a:lnTo>
                  <a:pt x="2578607" y="102107"/>
                </a:lnTo>
                <a:lnTo>
                  <a:pt x="2577083" y="99059"/>
                </a:lnTo>
                <a:lnTo>
                  <a:pt x="2575559" y="94487"/>
                </a:lnTo>
                <a:lnTo>
                  <a:pt x="2572511" y="105155"/>
                </a:lnTo>
                <a:lnTo>
                  <a:pt x="2570987" y="120396"/>
                </a:lnTo>
                <a:close/>
              </a:path>
              <a:path w="2755391" h="152399">
                <a:moveTo>
                  <a:pt x="2561843" y="97535"/>
                </a:moveTo>
                <a:lnTo>
                  <a:pt x="2554223" y="99059"/>
                </a:lnTo>
                <a:lnTo>
                  <a:pt x="2557271" y="109727"/>
                </a:lnTo>
                <a:lnTo>
                  <a:pt x="2564891" y="108203"/>
                </a:lnTo>
                <a:lnTo>
                  <a:pt x="2566415" y="94487"/>
                </a:lnTo>
                <a:lnTo>
                  <a:pt x="2560319" y="97535"/>
                </a:lnTo>
                <a:lnTo>
                  <a:pt x="2561843" y="97535"/>
                </a:lnTo>
                <a:close/>
              </a:path>
              <a:path w="2755391" h="152399">
                <a:moveTo>
                  <a:pt x="2570987" y="120396"/>
                </a:moveTo>
                <a:lnTo>
                  <a:pt x="2567939" y="106679"/>
                </a:lnTo>
                <a:lnTo>
                  <a:pt x="2567939" y="121920"/>
                </a:lnTo>
                <a:lnTo>
                  <a:pt x="2570987" y="120396"/>
                </a:lnTo>
                <a:close/>
              </a:path>
              <a:path w="2755391" h="152399">
                <a:moveTo>
                  <a:pt x="2561843" y="112775"/>
                </a:moveTo>
                <a:lnTo>
                  <a:pt x="2552699" y="114300"/>
                </a:lnTo>
                <a:lnTo>
                  <a:pt x="2555747" y="124968"/>
                </a:lnTo>
                <a:lnTo>
                  <a:pt x="2563367" y="123444"/>
                </a:lnTo>
                <a:lnTo>
                  <a:pt x="2567939" y="121920"/>
                </a:lnTo>
                <a:lnTo>
                  <a:pt x="2567939" y="111251"/>
                </a:lnTo>
                <a:lnTo>
                  <a:pt x="2564891" y="111251"/>
                </a:lnTo>
                <a:lnTo>
                  <a:pt x="2561843" y="112775"/>
                </a:lnTo>
                <a:lnTo>
                  <a:pt x="2554223" y="114300"/>
                </a:lnTo>
                <a:lnTo>
                  <a:pt x="2561843" y="112775"/>
                </a:lnTo>
                <a:close/>
              </a:path>
              <a:path w="2755391" h="152399">
                <a:moveTo>
                  <a:pt x="2535935" y="108203"/>
                </a:moveTo>
                <a:lnTo>
                  <a:pt x="2540507" y="109727"/>
                </a:lnTo>
                <a:lnTo>
                  <a:pt x="2537459" y="97535"/>
                </a:lnTo>
                <a:lnTo>
                  <a:pt x="2540507" y="109727"/>
                </a:lnTo>
                <a:lnTo>
                  <a:pt x="2557271" y="109727"/>
                </a:lnTo>
                <a:lnTo>
                  <a:pt x="2554223" y="99059"/>
                </a:lnTo>
                <a:lnTo>
                  <a:pt x="2542031" y="99059"/>
                </a:lnTo>
                <a:lnTo>
                  <a:pt x="2538983" y="97535"/>
                </a:lnTo>
                <a:lnTo>
                  <a:pt x="2535935" y="96011"/>
                </a:lnTo>
                <a:lnTo>
                  <a:pt x="2535935" y="108203"/>
                </a:lnTo>
                <a:close/>
              </a:path>
              <a:path w="2755391" h="152399">
                <a:moveTo>
                  <a:pt x="2520695" y="79248"/>
                </a:moveTo>
                <a:lnTo>
                  <a:pt x="2522219" y="94487"/>
                </a:lnTo>
                <a:lnTo>
                  <a:pt x="2526791" y="89916"/>
                </a:lnTo>
                <a:lnTo>
                  <a:pt x="2531363" y="106679"/>
                </a:lnTo>
                <a:lnTo>
                  <a:pt x="2535935" y="108203"/>
                </a:lnTo>
                <a:lnTo>
                  <a:pt x="2535935" y="96011"/>
                </a:lnTo>
                <a:lnTo>
                  <a:pt x="2534411" y="94487"/>
                </a:lnTo>
                <a:lnTo>
                  <a:pt x="2532887" y="92963"/>
                </a:lnTo>
                <a:lnTo>
                  <a:pt x="2532887" y="83820"/>
                </a:lnTo>
                <a:lnTo>
                  <a:pt x="2520695" y="79248"/>
                </a:lnTo>
                <a:close/>
              </a:path>
              <a:path w="2755391" h="152399">
                <a:moveTo>
                  <a:pt x="2545079" y="114300"/>
                </a:moveTo>
                <a:lnTo>
                  <a:pt x="2543555" y="114300"/>
                </a:lnTo>
                <a:lnTo>
                  <a:pt x="2545079" y="124968"/>
                </a:lnTo>
                <a:lnTo>
                  <a:pt x="2555747" y="124968"/>
                </a:lnTo>
                <a:lnTo>
                  <a:pt x="2552699" y="114300"/>
                </a:lnTo>
                <a:lnTo>
                  <a:pt x="2545079" y="114300"/>
                </a:lnTo>
                <a:close/>
              </a:path>
              <a:path w="2755391" h="152399">
                <a:moveTo>
                  <a:pt x="2535935" y="114300"/>
                </a:moveTo>
                <a:lnTo>
                  <a:pt x="2534411" y="124968"/>
                </a:lnTo>
                <a:lnTo>
                  <a:pt x="2545079" y="124968"/>
                </a:lnTo>
                <a:lnTo>
                  <a:pt x="2543555" y="114300"/>
                </a:lnTo>
                <a:lnTo>
                  <a:pt x="2535935" y="114300"/>
                </a:lnTo>
                <a:close/>
              </a:path>
              <a:path w="2755391" h="152399">
                <a:moveTo>
                  <a:pt x="2528315" y="47244"/>
                </a:moveTo>
                <a:lnTo>
                  <a:pt x="2535935" y="45720"/>
                </a:lnTo>
                <a:lnTo>
                  <a:pt x="2534411" y="45720"/>
                </a:lnTo>
                <a:lnTo>
                  <a:pt x="2532887" y="35051"/>
                </a:lnTo>
                <a:lnTo>
                  <a:pt x="2525267" y="36575"/>
                </a:lnTo>
                <a:lnTo>
                  <a:pt x="2523743" y="50292"/>
                </a:lnTo>
                <a:lnTo>
                  <a:pt x="2529839" y="47244"/>
                </a:lnTo>
                <a:lnTo>
                  <a:pt x="2528315" y="47244"/>
                </a:lnTo>
                <a:close/>
              </a:path>
              <a:path w="2755391" h="152399">
                <a:moveTo>
                  <a:pt x="2532887" y="92963"/>
                </a:moveTo>
                <a:lnTo>
                  <a:pt x="2534411" y="94487"/>
                </a:lnTo>
                <a:lnTo>
                  <a:pt x="2532887" y="91439"/>
                </a:lnTo>
                <a:lnTo>
                  <a:pt x="2532888" y="89915"/>
                </a:lnTo>
                <a:lnTo>
                  <a:pt x="2532887" y="92963"/>
                </a:lnTo>
                <a:close/>
              </a:path>
              <a:path w="2755391" h="152399">
                <a:moveTo>
                  <a:pt x="2526791" y="89916"/>
                </a:moveTo>
                <a:lnTo>
                  <a:pt x="2522219" y="94487"/>
                </a:lnTo>
                <a:lnTo>
                  <a:pt x="2523743" y="99059"/>
                </a:lnTo>
                <a:lnTo>
                  <a:pt x="2526791" y="103631"/>
                </a:lnTo>
                <a:lnTo>
                  <a:pt x="2531363" y="106679"/>
                </a:lnTo>
                <a:lnTo>
                  <a:pt x="2526791" y="89916"/>
                </a:lnTo>
                <a:close/>
              </a:path>
              <a:path w="2755391" h="152399">
                <a:moveTo>
                  <a:pt x="2560319" y="48768"/>
                </a:moveTo>
                <a:lnTo>
                  <a:pt x="2560319" y="36575"/>
                </a:lnTo>
                <a:lnTo>
                  <a:pt x="2552699" y="33527"/>
                </a:lnTo>
                <a:lnTo>
                  <a:pt x="2543555" y="44196"/>
                </a:lnTo>
                <a:lnTo>
                  <a:pt x="2542031" y="44196"/>
                </a:lnTo>
                <a:lnTo>
                  <a:pt x="2542031" y="33527"/>
                </a:lnTo>
                <a:lnTo>
                  <a:pt x="2532887" y="35051"/>
                </a:lnTo>
                <a:lnTo>
                  <a:pt x="2534411" y="45720"/>
                </a:lnTo>
                <a:lnTo>
                  <a:pt x="2542794" y="44322"/>
                </a:lnTo>
                <a:lnTo>
                  <a:pt x="2551175" y="45720"/>
                </a:lnTo>
                <a:lnTo>
                  <a:pt x="2555747" y="47244"/>
                </a:lnTo>
                <a:lnTo>
                  <a:pt x="2560319" y="48768"/>
                </a:lnTo>
                <a:close/>
              </a:path>
              <a:path w="2755391" h="152399">
                <a:moveTo>
                  <a:pt x="2542031" y="33527"/>
                </a:moveTo>
                <a:lnTo>
                  <a:pt x="2542031" y="44196"/>
                </a:lnTo>
                <a:lnTo>
                  <a:pt x="2543555" y="44196"/>
                </a:lnTo>
                <a:lnTo>
                  <a:pt x="2552699" y="33527"/>
                </a:lnTo>
                <a:lnTo>
                  <a:pt x="2542031" y="33527"/>
                </a:lnTo>
                <a:close/>
              </a:path>
              <a:path w="2755391" h="152399">
                <a:moveTo>
                  <a:pt x="2560319" y="36575"/>
                </a:moveTo>
                <a:lnTo>
                  <a:pt x="2564891" y="53339"/>
                </a:lnTo>
                <a:lnTo>
                  <a:pt x="2567939" y="57911"/>
                </a:lnTo>
                <a:lnTo>
                  <a:pt x="2569463" y="60959"/>
                </a:lnTo>
                <a:lnTo>
                  <a:pt x="2570987" y="68579"/>
                </a:lnTo>
                <a:lnTo>
                  <a:pt x="2570987" y="76200"/>
                </a:lnTo>
                <a:lnTo>
                  <a:pt x="2572511" y="77724"/>
                </a:lnTo>
                <a:lnTo>
                  <a:pt x="2570987" y="67055"/>
                </a:lnTo>
                <a:lnTo>
                  <a:pt x="2572511" y="45720"/>
                </a:lnTo>
                <a:lnTo>
                  <a:pt x="2566415" y="39624"/>
                </a:lnTo>
                <a:lnTo>
                  <a:pt x="2560319" y="36575"/>
                </a:lnTo>
                <a:close/>
              </a:path>
              <a:path w="2755391" h="152399">
                <a:moveTo>
                  <a:pt x="2532888" y="89915"/>
                </a:moveTo>
                <a:lnTo>
                  <a:pt x="2570987" y="89916"/>
                </a:lnTo>
                <a:lnTo>
                  <a:pt x="2569463" y="80772"/>
                </a:lnTo>
                <a:lnTo>
                  <a:pt x="2570225" y="79247"/>
                </a:lnTo>
                <a:lnTo>
                  <a:pt x="2570987" y="79248"/>
                </a:lnTo>
                <a:lnTo>
                  <a:pt x="2572511" y="77724"/>
                </a:lnTo>
                <a:lnTo>
                  <a:pt x="2570987" y="76200"/>
                </a:lnTo>
                <a:lnTo>
                  <a:pt x="2570987" y="78485"/>
                </a:lnTo>
                <a:lnTo>
                  <a:pt x="2570480" y="78739"/>
                </a:lnTo>
                <a:lnTo>
                  <a:pt x="2569463" y="79248"/>
                </a:lnTo>
                <a:lnTo>
                  <a:pt x="2532887" y="83820"/>
                </a:lnTo>
                <a:lnTo>
                  <a:pt x="2532888" y="89915"/>
                </a:lnTo>
                <a:close/>
              </a:path>
              <a:path w="2755391" h="152399">
                <a:moveTo>
                  <a:pt x="2577083" y="51816"/>
                </a:moveTo>
                <a:lnTo>
                  <a:pt x="2572511" y="45720"/>
                </a:lnTo>
                <a:lnTo>
                  <a:pt x="2572511" y="77724"/>
                </a:lnTo>
                <a:lnTo>
                  <a:pt x="2570987" y="79248"/>
                </a:lnTo>
                <a:lnTo>
                  <a:pt x="2570987" y="89916"/>
                </a:lnTo>
                <a:lnTo>
                  <a:pt x="2575559" y="89916"/>
                </a:lnTo>
                <a:lnTo>
                  <a:pt x="2572511" y="79248"/>
                </a:lnTo>
                <a:lnTo>
                  <a:pt x="2575559" y="89916"/>
                </a:lnTo>
                <a:lnTo>
                  <a:pt x="2577083" y="51816"/>
                </a:lnTo>
                <a:close/>
              </a:path>
              <a:path w="2755391" h="152399">
                <a:moveTo>
                  <a:pt x="2567939" y="57911"/>
                </a:moveTo>
                <a:lnTo>
                  <a:pt x="2566415" y="56387"/>
                </a:lnTo>
                <a:lnTo>
                  <a:pt x="2569463" y="62483"/>
                </a:lnTo>
                <a:lnTo>
                  <a:pt x="2569463" y="60959"/>
                </a:lnTo>
                <a:lnTo>
                  <a:pt x="2567939" y="57911"/>
                </a:lnTo>
                <a:close/>
              </a:path>
              <a:path w="2755391" h="152399">
                <a:moveTo>
                  <a:pt x="2577083" y="51816"/>
                </a:moveTo>
                <a:lnTo>
                  <a:pt x="2578607" y="86868"/>
                </a:lnTo>
                <a:lnTo>
                  <a:pt x="2581655" y="82296"/>
                </a:lnTo>
                <a:lnTo>
                  <a:pt x="2581655" y="65531"/>
                </a:lnTo>
                <a:lnTo>
                  <a:pt x="2580131" y="57911"/>
                </a:lnTo>
                <a:lnTo>
                  <a:pt x="2577083" y="51816"/>
                </a:lnTo>
                <a:close/>
              </a:path>
              <a:path w="2755391" h="152399">
                <a:moveTo>
                  <a:pt x="2569463" y="80772"/>
                </a:moveTo>
                <a:lnTo>
                  <a:pt x="2570987" y="89916"/>
                </a:lnTo>
                <a:lnTo>
                  <a:pt x="2570987" y="79248"/>
                </a:lnTo>
                <a:lnTo>
                  <a:pt x="2570225" y="79247"/>
                </a:lnTo>
                <a:lnTo>
                  <a:pt x="2569463" y="80772"/>
                </a:lnTo>
                <a:close/>
              </a:path>
              <a:path w="2755391" h="152399">
                <a:moveTo>
                  <a:pt x="2478023" y="50292"/>
                </a:moveTo>
                <a:lnTo>
                  <a:pt x="2476499" y="50292"/>
                </a:lnTo>
                <a:lnTo>
                  <a:pt x="2474975" y="36575"/>
                </a:lnTo>
                <a:lnTo>
                  <a:pt x="2471927" y="39624"/>
                </a:lnTo>
                <a:lnTo>
                  <a:pt x="2468879" y="42672"/>
                </a:lnTo>
                <a:lnTo>
                  <a:pt x="2468879" y="36575"/>
                </a:lnTo>
                <a:lnTo>
                  <a:pt x="2464307" y="35051"/>
                </a:lnTo>
                <a:lnTo>
                  <a:pt x="2462783" y="44196"/>
                </a:lnTo>
                <a:lnTo>
                  <a:pt x="2459735" y="35051"/>
                </a:lnTo>
                <a:lnTo>
                  <a:pt x="2456687" y="44196"/>
                </a:lnTo>
                <a:lnTo>
                  <a:pt x="2455163" y="45720"/>
                </a:lnTo>
                <a:lnTo>
                  <a:pt x="2455163" y="35051"/>
                </a:lnTo>
                <a:lnTo>
                  <a:pt x="2450591" y="36575"/>
                </a:lnTo>
                <a:lnTo>
                  <a:pt x="2453639" y="47244"/>
                </a:lnTo>
                <a:lnTo>
                  <a:pt x="2456687" y="45720"/>
                </a:lnTo>
                <a:lnTo>
                  <a:pt x="2462783" y="45720"/>
                </a:lnTo>
                <a:lnTo>
                  <a:pt x="2463800" y="46227"/>
                </a:lnTo>
                <a:lnTo>
                  <a:pt x="2465222" y="46939"/>
                </a:lnTo>
                <a:lnTo>
                  <a:pt x="2465831" y="45720"/>
                </a:lnTo>
                <a:lnTo>
                  <a:pt x="2473451" y="53339"/>
                </a:lnTo>
                <a:lnTo>
                  <a:pt x="2473451" y="42672"/>
                </a:lnTo>
                <a:lnTo>
                  <a:pt x="2474975" y="51816"/>
                </a:lnTo>
                <a:lnTo>
                  <a:pt x="2478023" y="50292"/>
                </a:lnTo>
                <a:close/>
              </a:path>
              <a:path w="2755391" h="152399">
                <a:moveTo>
                  <a:pt x="2463800" y="46227"/>
                </a:moveTo>
                <a:lnTo>
                  <a:pt x="2462783" y="45720"/>
                </a:lnTo>
                <a:lnTo>
                  <a:pt x="2464307" y="48768"/>
                </a:lnTo>
                <a:lnTo>
                  <a:pt x="2473451" y="53339"/>
                </a:lnTo>
                <a:lnTo>
                  <a:pt x="2465831" y="45720"/>
                </a:lnTo>
                <a:lnTo>
                  <a:pt x="2465222" y="46939"/>
                </a:lnTo>
                <a:lnTo>
                  <a:pt x="2465831" y="47244"/>
                </a:lnTo>
                <a:lnTo>
                  <a:pt x="2465222" y="46939"/>
                </a:lnTo>
                <a:lnTo>
                  <a:pt x="2464307" y="47244"/>
                </a:lnTo>
                <a:lnTo>
                  <a:pt x="2463800" y="46227"/>
                </a:lnTo>
                <a:close/>
              </a:path>
              <a:path w="2755391" h="152399">
                <a:moveTo>
                  <a:pt x="2484120" y="45211"/>
                </a:moveTo>
                <a:lnTo>
                  <a:pt x="2487167" y="44196"/>
                </a:lnTo>
                <a:lnTo>
                  <a:pt x="2487167" y="33527"/>
                </a:lnTo>
                <a:lnTo>
                  <a:pt x="2481071" y="33527"/>
                </a:lnTo>
                <a:lnTo>
                  <a:pt x="2479547" y="47244"/>
                </a:lnTo>
                <a:lnTo>
                  <a:pt x="2479547" y="48768"/>
                </a:lnTo>
                <a:lnTo>
                  <a:pt x="2481071" y="45720"/>
                </a:lnTo>
                <a:lnTo>
                  <a:pt x="2482595" y="45720"/>
                </a:lnTo>
                <a:lnTo>
                  <a:pt x="2485643" y="44196"/>
                </a:lnTo>
                <a:lnTo>
                  <a:pt x="2484120" y="45211"/>
                </a:lnTo>
                <a:close/>
              </a:path>
              <a:path w="2755391" h="152399">
                <a:moveTo>
                  <a:pt x="2481071" y="33527"/>
                </a:moveTo>
                <a:lnTo>
                  <a:pt x="2474975" y="36575"/>
                </a:lnTo>
                <a:lnTo>
                  <a:pt x="2476499" y="50292"/>
                </a:lnTo>
                <a:lnTo>
                  <a:pt x="2479547" y="47244"/>
                </a:lnTo>
                <a:lnTo>
                  <a:pt x="2481071" y="33527"/>
                </a:lnTo>
                <a:close/>
              </a:path>
              <a:path w="2755391" h="152399">
                <a:moveTo>
                  <a:pt x="2482595" y="45720"/>
                </a:moveTo>
                <a:lnTo>
                  <a:pt x="2481071" y="45720"/>
                </a:lnTo>
                <a:lnTo>
                  <a:pt x="2481071" y="47244"/>
                </a:lnTo>
                <a:lnTo>
                  <a:pt x="2484120" y="45211"/>
                </a:lnTo>
                <a:lnTo>
                  <a:pt x="2485643" y="44196"/>
                </a:lnTo>
                <a:lnTo>
                  <a:pt x="2482595" y="45720"/>
                </a:lnTo>
                <a:close/>
              </a:path>
              <a:path w="2755391" h="152399">
                <a:moveTo>
                  <a:pt x="2490215" y="53339"/>
                </a:moveTo>
                <a:lnTo>
                  <a:pt x="2490215" y="56387"/>
                </a:lnTo>
                <a:lnTo>
                  <a:pt x="2491739" y="54863"/>
                </a:lnTo>
                <a:lnTo>
                  <a:pt x="2490215" y="56387"/>
                </a:lnTo>
                <a:lnTo>
                  <a:pt x="2490215" y="64007"/>
                </a:lnTo>
                <a:lnTo>
                  <a:pt x="2490215" y="53339"/>
                </a:lnTo>
                <a:lnTo>
                  <a:pt x="2485643" y="51816"/>
                </a:lnTo>
                <a:lnTo>
                  <a:pt x="2484119" y="64007"/>
                </a:lnTo>
                <a:lnTo>
                  <a:pt x="2485643" y="51816"/>
                </a:lnTo>
                <a:lnTo>
                  <a:pt x="2481071" y="53339"/>
                </a:lnTo>
                <a:lnTo>
                  <a:pt x="2482595" y="65531"/>
                </a:lnTo>
                <a:lnTo>
                  <a:pt x="2485643" y="64007"/>
                </a:lnTo>
                <a:lnTo>
                  <a:pt x="2488691" y="64007"/>
                </a:lnTo>
                <a:lnTo>
                  <a:pt x="2491739" y="65531"/>
                </a:lnTo>
                <a:lnTo>
                  <a:pt x="2493263" y="54863"/>
                </a:lnTo>
                <a:lnTo>
                  <a:pt x="2491739" y="53339"/>
                </a:lnTo>
                <a:lnTo>
                  <a:pt x="2490215" y="53339"/>
                </a:lnTo>
                <a:close/>
              </a:path>
              <a:path w="2755391" h="152399">
                <a:moveTo>
                  <a:pt x="2474975" y="120396"/>
                </a:moveTo>
                <a:lnTo>
                  <a:pt x="2476499" y="115824"/>
                </a:lnTo>
                <a:lnTo>
                  <a:pt x="2476499" y="72643"/>
                </a:lnTo>
                <a:lnTo>
                  <a:pt x="2479547" y="68579"/>
                </a:lnTo>
                <a:lnTo>
                  <a:pt x="2482595" y="65531"/>
                </a:lnTo>
                <a:lnTo>
                  <a:pt x="2481071" y="53339"/>
                </a:lnTo>
                <a:lnTo>
                  <a:pt x="2476499" y="70103"/>
                </a:lnTo>
                <a:lnTo>
                  <a:pt x="2474975" y="74675"/>
                </a:lnTo>
                <a:lnTo>
                  <a:pt x="2474975" y="120396"/>
                </a:lnTo>
                <a:close/>
              </a:path>
              <a:path w="2755391" h="152399">
                <a:moveTo>
                  <a:pt x="2474975" y="56387"/>
                </a:moveTo>
                <a:lnTo>
                  <a:pt x="2470403" y="60959"/>
                </a:lnTo>
                <a:lnTo>
                  <a:pt x="2474975" y="120396"/>
                </a:lnTo>
                <a:lnTo>
                  <a:pt x="2474975" y="74675"/>
                </a:lnTo>
                <a:lnTo>
                  <a:pt x="2476499" y="70103"/>
                </a:lnTo>
                <a:lnTo>
                  <a:pt x="2481071" y="53339"/>
                </a:lnTo>
                <a:lnTo>
                  <a:pt x="2474975" y="56387"/>
                </a:lnTo>
                <a:close/>
              </a:path>
              <a:path w="2755391" h="152399">
                <a:moveTo>
                  <a:pt x="2474975" y="120396"/>
                </a:moveTo>
                <a:lnTo>
                  <a:pt x="2470403" y="60959"/>
                </a:lnTo>
                <a:lnTo>
                  <a:pt x="2467355" y="112775"/>
                </a:lnTo>
                <a:lnTo>
                  <a:pt x="2461259" y="112775"/>
                </a:lnTo>
                <a:lnTo>
                  <a:pt x="2465831" y="123444"/>
                </a:lnTo>
                <a:lnTo>
                  <a:pt x="2465831" y="115824"/>
                </a:lnTo>
                <a:lnTo>
                  <a:pt x="2470403" y="123444"/>
                </a:lnTo>
                <a:lnTo>
                  <a:pt x="2474975" y="120396"/>
                </a:lnTo>
                <a:close/>
              </a:path>
              <a:path w="2755391" h="152399">
                <a:moveTo>
                  <a:pt x="2465831" y="68579"/>
                </a:moveTo>
                <a:lnTo>
                  <a:pt x="2465831" y="112775"/>
                </a:lnTo>
                <a:lnTo>
                  <a:pt x="2467355" y="112775"/>
                </a:lnTo>
                <a:lnTo>
                  <a:pt x="2470403" y="60959"/>
                </a:lnTo>
                <a:lnTo>
                  <a:pt x="2465831" y="68579"/>
                </a:lnTo>
                <a:close/>
              </a:path>
              <a:path w="2755391" h="152399">
                <a:moveTo>
                  <a:pt x="2490215" y="45720"/>
                </a:moveTo>
                <a:lnTo>
                  <a:pt x="2490215" y="44196"/>
                </a:lnTo>
                <a:lnTo>
                  <a:pt x="2493263" y="45720"/>
                </a:lnTo>
                <a:lnTo>
                  <a:pt x="2494787" y="54863"/>
                </a:lnTo>
                <a:lnTo>
                  <a:pt x="2499359" y="64007"/>
                </a:lnTo>
                <a:lnTo>
                  <a:pt x="2500883" y="59435"/>
                </a:lnTo>
                <a:lnTo>
                  <a:pt x="2502407" y="56387"/>
                </a:lnTo>
                <a:lnTo>
                  <a:pt x="2502407" y="42672"/>
                </a:lnTo>
                <a:lnTo>
                  <a:pt x="2500883" y="39624"/>
                </a:lnTo>
                <a:lnTo>
                  <a:pt x="2499359" y="36575"/>
                </a:lnTo>
                <a:lnTo>
                  <a:pt x="2496311" y="35051"/>
                </a:lnTo>
                <a:lnTo>
                  <a:pt x="2493263" y="33527"/>
                </a:lnTo>
                <a:lnTo>
                  <a:pt x="2490215" y="33527"/>
                </a:lnTo>
                <a:lnTo>
                  <a:pt x="2490215" y="45720"/>
                </a:lnTo>
                <a:close/>
              </a:path>
              <a:path w="2755391" h="152399">
                <a:moveTo>
                  <a:pt x="2487167" y="33527"/>
                </a:moveTo>
                <a:lnTo>
                  <a:pt x="2487167" y="44196"/>
                </a:lnTo>
                <a:lnTo>
                  <a:pt x="2490215" y="45720"/>
                </a:lnTo>
                <a:lnTo>
                  <a:pt x="2490215" y="33527"/>
                </a:lnTo>
                <a:lnTo>
                  <a:pt x="2487167" y="33527"/>
                </a:lnTo>
                <a:close/>
              </a:path>
              <a:path w="2755391" h="152399">
                <a:moveTo>
                  <a:pt x="2494787" y="54863"/>
                </a:moveTo>
                <a:lnTo>
                  <a:pt x="2493263" y="45720"/>
                </a:lnTo>
                <a:lnTo>
                  <a:pt x="2491739" y="45720"/>
                </a:lnTo>
                <a:lnTo>
                  <a:pt x="2491739" y="53339"/>
                </a:lnTo>
                <a:lnTo>
                  <a:pt x="2493263" y="54863"/>
                </a:lnTo>
                <a:lnTo>
                  <a:pt x="2494787" y="65531"/>
                </a:lnTo>
                <a:lnTo>
                  <a:pt x="2499359" y="64007"/>
                </a:lnTo>
                <a:lnTo>
                  <a:pt x="2494787" y="54863"/>
                </a:lnTo>
                <a:close/>
              </a:path>
              <a:path w="2755391" h="152399">
                <a:moveTo>
                  <a:pt x="2490215" y="44196"/>
                </a:moveTo>
                <a:lnTo>
                  <a:pt x="2490215" y="45720"/>
                </a:lnTo>
                <a:lnTo>
                  <a:pt x="2493263" y="45720"/>
                </a:lnTo>
                <a:lnTo>
                  <a:pt x="2490215" y="44196"/>
                </a:lnTo>
                <a:close/>
              </a:path>
              <a:path w="2755391" h="152399">
                <a:moveTo>
                  <a:pt x="2455163" y="35051"/>
                </a:moveTo>
                <a:lnTo>
                  <a:pt x="2455163" y="45720"/>
                </a:lnTo>
                <a:lnTo>
                  <a:pt x="2456687" y="44196"/>
                </a:lnTo>
                <a:lnTo>
                  <a:pt x="2459735" y="35051"/>
                </a:lnTo>
                <a:lnTo>
                  <a:pt x="2455163" y="35051"/>
                </a:lnTo>
                <a:close/>
              </a:path>
              <a:path w="2755391" h="152399">
                <a:moveTo>
                  <a:pt x="2453639" y="112775"/>
                </a:moveTo>
                <a:lnTo>
                  <a:pt x="2453639" y="47244"/>
                </a:lnTo>
                <a:lnTo>
                  <a:pt x="2450591" y="36575"/>
                </a:lnTo>
                <a:lnTo>
                  <a:pt x="2450591" y="123444"/>
                </a:lnTo>
                <a:lnTo>
                  <a:pt x="2455163" y="123444"/>
                </a:lnTo>
                <a:lnTo>
                  <a:pt x="2456687" y="115824"/>
                </a:lnTo>
                <a:lnTo>
                  <a:pt x="2456687" y="112775"/>
                </a:lnTo>
                <a:lnTo>
                  <a:pt x="2453639" y="47244"/>
                </a:lnTo>
                <a:lnTo>
                  <a:pt x="2453639" y="112775"/>
                </a:lnTo>
                <a:close/>
              </a:path>
              <a:path w="2755391" h="152399">
                <a:moveTo>
                  <a:pt x="2473451" y="53339"/>
                </a:moveTo>
                <a:lnTo>
                  <a:pt x="2464307" y="48768"/>
                </a:lnTo>
                <a:lnTo>
                  <a:pt x="2462783" y="70103"/>
                </a:lnTo>
                <a:lnTo>
                  <a:pt x="2474975" y="51816"/>
                </a:lnTo>
                <a:lnTo>
                  <a:pt x="2473451" y="42672"/>
                </a:lnTo>
                <a:lnTo>
                  <a:pt x="2473451" y="53339"/>
                </a:lnTo>
                <a:close/>
              </a:path>
              <a:path w="2755391" h="152399">
                <a:moveTo>
                  <a:pt x="2461259" y="123444"/>
                </a:moveTo>
                <a:lnTo>
                  <a:pt x="2465831" y="123444"/>
                </a:lnTo>
                <a:lnTo>
                  <a:pt x="2461259" y="112775"/>
                </a:lnTo>
                <a:lnTo>
                  <a:pt x="2456687" y="112775"/>
                </a:lnTo>
                <a:lnTo>
                  <a:pt x="2456687" y="115824"/>
                </a:lnTo>
                <a:lnTo>
                  <a:pt x="2455163" y="123444"/>
                </a:lnTo>
                <a:lnTo>
                  <a:pt x="2461259" y="123444"/>
                </a:lnTo>
                <a:close/>
              </a:path>
              <a:path w="2755391" h="152399">
                <a:moveTo>
                  <a:pt x="2450591" y="123444"/>
                </a:moveTo>
                <a:lnTo>
                  <a:pt x="2450591" y="36575"/>
                </a:lnTo>
                <a:lnTo>
                  <a:pt x="2446019" y="38100"/>
                </a:lnTo>
                <a:lnTo>
                  <a:pt x="2446019" y="120396"/>
                </a:lnTo>
                <a:lnTo>
                  <a:pt x="2450591" y="123444"/>
                </a:lnTo>
                <a:close/>
              </a:path>
              <a:path w="2755391" h="152399">
                <a:moveTo>
                  <a:pt x="2363723" y="73151"/>
                </a:moveTo>
                <a:lnTo>
                  <a:pt x="2363723" y="71627"/>
                </a:lnTo>
                <a:lnTo>
                  <a:pt x="2365247" y="64007"/>
                </a:lnTo>
                <a:lnTo>
                  <a:pt x="2368295" y="57911"/>
                </a:lnTo>
                <a:lnTo>
                  <a:pt x="2372214" y="54210"/>
                </a:lnTo>
                <a:lnTo>
                  <a:pt x="2377439" y="50292"/>
                </a:lnTo>
                <a:lnTo>
                  <a:pt x="2375915" y="50292"/>
                </a:lnTo>
                <a:lnTo>
                  <a:pt x="2372867" y="53339"/>
                </a:lnTo>
                <a:lnTo>
                  <a:pt x="2371343" y="54863"/>
                </a:lnTo>
                <a:lnTo>
                  <a:pt x="2369819" y="41148"/>
                </a:lnTo>
                <a:lnTo>
                  <a:pt x="2363723" y="47244"/>
                </a:lnTo>
                <a:lnTo>
                  <a:pt x="2363723" y="73151"/>
                </a:lnTo>
                <a:close/>
              </a:path>
              <a:path w="2755391" h="152399">
                <a:moveTo>
                  <a:pt x="2363723" y="47244"/>
                </a:moveTo>
                <a:lnTo>
                  <a:pt x="2359151" y="53339"/>
                </a:lnTo>
                <a:lnTo>
                  <a:pt x="2363723" y="112775"/>
                </a:lnTo>
                <a:lnTo>
                  <a:pt x="2363723" y="47244"/>
                </a:lnTo>
                <a:close/>
              </a:path>
              <a:path w="2755391" h="152399">
                <a:moveTo>
                  <a:pt x="2363723" y="112775"/>
                </a:moveTo>
                <a:lnTo>
                  <a:pt x="2359151" y="53339"/>
                </a:lnTo>
                <a:lnTo>
                  <a:pt x="2354579" y="62483"/>
                </a:lnTo>
                <a:lnTo>
                  <a:pt x="2353055" y="70103"/>
                </a:lnTo>
                <a:lnTo>
                  <a:pt x="2353055" y="80772"/>
                </a:lnTo>
                <a:lnTo>
                  <a:pt x="2354579" y="99059"/>
                </a:lnTo>
                <a:lnTo>
                  <a:pt x="2357627" y="106679"/>
                </a:lnTo>
                <a:lnTo>
                  <a:pt x="2363723" y="112775"/>
                </a:lnTo>
                <a:close/>
              </a:path>
              <a:path w="2755391" h="152399">
                <a:moveTo>
                  <a:pt x="2382011" y="47244"/>
                </a:moveTo>
                <a:lnTo>
                  <a:pt x="2389631" y="45720"/>
                </a:lnTo>
                <a:lnTo>
                  <a:pt x="2388107" y="45720"/>
                </a:lnTo>
                <a:lnTo>
                  <a:pt x="2386583" y="35051"/>
                </a:lnTo>
                <a:lnTo>
                  <a:pt x="2377439" y="36575"/>
                </a:lnTo>
                <a:lnTo>
                  <a:pt x="2375915" y="50292"/>
                </a:lnTo>
                <a:lnTo>
                  <a:pt x="2383535" y="47244"/>
                </a:lnTo>
                <a:lnTo>
                  <a:pt x="2382011" y="47244"/>
                </a:lnTo>
                <a:close/>
              </a:path>
              <a:path w="2755391" h="152399">
                <a:moveTo>
                  <a:pt x="2377439" y="36575"/>
                </a:moveTo>
                <a:lnTo>
                  <a:pt x="2369819" y="41148"/>
                </a:lnTo>
                <a:lnTo>
                  <a:pt x="2371343" y="54863"/>
                </a:lnTo>
                <a:lnTo>
                  <a:pt x="2372867" y="53339"/>
                </a:lnTo>
                <a:lnTo>
                  <a:pt x="2375915" y="50292"/>
                </a:lnTo>
                <a:lnTo>
                  <a:pt x="2377439" y="36575"/>
                </a:lnTo>
                <a:close/>
              </a:path>
              <a:path w="2755391" h="152399">
                <a:moveTo>
                  <a:pt x="2377439" y="121920"/>
                </a:moveTo>
                <a:lnTo>
                  <a:pt x="2385059" y="124968"/>
                </a:lnTo>
                <a:lnTo>
                  <a:pt x="2386583" y="114300"/>
                </a:lnTo>
                <a:lnTo>
                  <a:pt x="2395727" y="124968"/>
                </a:lnTo>
                <a:lnTo>
                  <a:pt x="2406395" y="124968"/>
                </a:lnTo>
                <a:lnTo>
                  <a:pt x="2404871" y="114300"/>
                </a:lnTo>
                <a:lnTo>
                  <a:pt x="2406395" y="124968"/>
                </a:lnTo>
                <a:lnTo>
                  <a:pt x="2415539" y="121920"/>
                </a:lnTo>
                <a:lnTo>
                  <a:pt x="2423159" y="117348"/>
                </a:lnTo>
                <a:lnTo>
                  <a:pt x="2420111" y="105155"/>
                </a:lnTo>
                <a:lnTo>
                  <a:pt x="2417063" y="108203"/>
                </a:lnTo>
                <a:lnTo>
                  <a:pt x="2415539" y="109727"/>
                </a:lnTo>
                <a:lnTo>
                  <a:pt x="2410967" y="112775"/>
                </a:lnTo>
                <a:lnTo>
                  <a:pt x="2410967" y="111251"/>
                </a:lnTo>
                <a:lnTo>
                  <a:pt x="2403347" y="114300"/>
                </a:lnTo>
                <a:lnTo>
                  <a:pt x="2388107" y="114300"/>
                </a:lnTo>
                <a:lnTo>
                  <a:pt x="2382011" y="112775"/>
                </a:lnTo>
                <a:lnTo>
                  <a:pt x="2377439" y="121920"/>
                </a:lnTo>
                <a:close/>
              </a:path>
              <a:path w="2755391" h="152399">
                <a:moveTo>
                  <a:pt x="2388107" y="45720"/>
                </a:moveTo>
                <a:lnTo>
                  <a:pt x="2397251" y="44196"/>
                </a:lnTo>
                <a:lnTo>
                  <a:pt x="2406395" y="45720"/>
                </a:lnTo>
                <a:lnTo>
                  <a:pt x="2412491" y="47244"/>
                </a:lnTo>
                <a:lnTo>
                  <a:pt x="2417063" y="48768"/>
                </a:lnTo>
                <a:lnTo>
                  <a:pt x="2421635" y="53339"/>
                </a:lnTo>
                <a:lnTo>
                  <a:pt x="2424683" y="57911"/>
                </a:lnTo>
                <a:lnTo>
                  <a:pt x="2423159" y="39624"/>
                </a:lnTo>
                <a:lnTo>
                  <a:pt x="2415539" y="36575"/>
                </a:lnTo>
                <a:lnTo>
                  <a:pt x="2407919" y="33527"/>
                </a:lnTo>
                <a:lnTo>
                  <a:pt x="2397251" y="33527"/>
                </a:lnTo>
                <a:lnTo>
                  <a:pt x="2388107" y="45720"/>
                </a:lnTo>
                <a:close/>
              </a:path>
              <a:path w="2755391" h="152399">
                <a:moveTo>
                  <a:pt x="2412491" y="47244"/>
                </a:moveTo>
                <a:lnTo>
                  <a:pt x="2410967" y="47244"/>
                </a:lnTo>
                <a:lnTo>
                  <a:pt x="2418587" y="50292"/>
                </a:lnTo>
                <a:lnTo>
                  <a:pt x="2417063" y="48768"/>
                </a:lnTo>
                <a:lnTo>
                  <a:pt x="2412491" y="47244"/>
                </a:lnTo>
                <a:close/>
              </a:path>
              <a:path w="2755391" h="152399">
                <a:moveTo>
                  <a:pt x="2429255" y="86868"/>
                </a:moveTo>
                <a:lnTo>
                  <a:pt x="2427731" y="94487"/>
                </a:lnTo>
                <a:lnTo>
                  <a:pt x="2424683" y="100583"/>
                </a:lnTo>
                <a:lnTo>
                  <a:pt x="2424683" y="99059"/>
                </a:lnTo>
                <a:lnTo>
                  <a:pt x="2420111" y="105155"/>
                </a:lnTo>
                <a:lnTo>
                  <a:pt x="2423159" y="117348"/>
                </a:lnTo>
                <a:lnTo>
                  <a:pt x="2421635" y="103631"/>
                </a:lnTo>
                <a:lnTo>
                  <a:pt x="2423159" y="117348"/>
                </a:lnTo>
                <a:lnTo>
                  <a:pt x="2429255" y="112775"/>
                </a:lnTo>
                <a:lnTo>
                  <a:pt x="2429255" y="86868"/>
                </a:lnTo>
                <a:close/>
              </a:path>
              <a:path w="2755391" h="152399">
                <a:moveTo>
                  <a:pt x="2439923" y="79248"/>
                </a:moveTo>
                <a:lnTo>
                  <a:pt x="2439923" y="68579"/>
                </a:lnTo>
                <a:lnTo>
                  <a:pt x="2438399" y="59435"/>
                </a:lnTo>
                <a:lnTo>
                  <a:pt x="2435351" y="51816"/>
                </a:lnTo>
                <a:lnTo>
                  <a:pt x="2429255" y="45720"/>
                </a:lnTo>
                <a:lnTo>
                  <a:pt x="2429255" y="79248"/>
                </a:lnTo>
                <a:lnTo>
                  <a:pt x="2433827" y="105155"/>
                </a:lnTo>
                <a:lnTo>
                  <a:pt x="2429255" y="70103"/>
                </a:lnTo>
                <a:lnTo>
                  <a:pt x="2433827" y="105155"/>
                </a:lnTo>
                <a:lnTo>
                  <a:pt x="2438399" y="97535"/>
                </a:lnTo>
                <a:lnTo>
                  <a:pt x="2439923" y="88392"/>
                </a:lnTo>
                <a:lnTo>
                  <a:pt x="2439923" y="79248"/>
                </a:lnTo>
                <a:close/>
              </a:path>
              <a:path w="2755391" h="152399">
                <a:moveTo>
                  <a:pt x="2429255" y="45720"/>
                </a:moveTo>
                <a:lnTo>
                  <a:pt x="2423159" y="39624"/>
                </a:lnTo>
                <a:lnTo>
                  <a:pt x="2424683" y="56387"/>
                </a:lnTo>
                <a:lnTo>
                  <a:pt x="2427731" y="62483"/>
                </a:lnTo>
                <a:lnTo>
                  <a:pt x="2429255" y="71627"/>
                </a:lnTo>
                <a:lnTo>
                  <a:pt x="2429255" y="45720"/>
                </a:lnTo>
                <a:close/>
              </a:path>
              <a:path w="2755391" h="152399">
                <a:moveTo>
                  <a:pt x="2429255" y="86868"/>
                </a:moveTo>
                <a:lnTo>
                  <a:pt x="2429255" y="112775"/>
                </a:lnTo>
                <a:lnTo>
                  <a:pt x="2433827" y="105155"/>
                </a:lnTo>
                <a:lnTo>
                  <a:pt x="2429255" y="79248"/>
                </a:lnTo>
                <a:lnTo>
                  <a:pt x="2429255" y="86868"/>
                </a:lnTo>
                <a:close/>
              </a:path>
              <a:path w="2755391" h="152399">
                <a:moveTo>
                  <a:pt x="2377439" y="121920"/>
                </a:moveTo>
                <a:lnTo>
                  <a:pt x="2382011" y="112775"/>
                </a:lnTo>
                <a:lnTo>
                  <a:pt x="2374391" y="109727"/>
                </a:lnTo>
                <a:lnTo>
                  <a:pt x="2371343" y="105155"/>
                </a:lnTo>
                <a:lnTo>
                  <a:pt x="2371343" y="106679"/>
                </a:lnTo>
                <a:lnTo>
                  <a:pt x="2369819" y="118872"/>
                </a:lnTo>
                <a:lnTo>
                  <a:pt x="2377439" y="121920"/>
                </a:lnTo>
                <a:close/>
              </a:path>
              <a:path w="2755391" h="152399">
                <a:moveTo>
                  <a:pt x="2369819" y="118872"/>
                </a:moveTo>
                <a:lnTo>
                  <a:pt x="2371343" y="106679"/>
                </a:lnTo>
                <a:lnTo>
                  <a:pt x="2368295" y="100583"/>
                </a:lnTo>
                <a:lnTo>
                  <a:pt x="2368295" y="102107"/>
                </a:lnTo>
                <a:lnTo>
                  <a:pt x="2365247" y="94487"/>
                </a:lnTo>
                <a:lnTo>
                  <a:pt x="2365247" y="96011"/>
                </a:lnTo>
                <a:lnTo>
                  <a:pt x="2363723" y="88392"/>
                </a:lnTo>
                <a:lnTo>
                  <a:pt x="2363723" y="112775"/>
                </a:lnTo>
                <a:lnTo>
                  <a:pt x="2369819" y="118872"/>
                </a:lnTo>
                <a:close/>
              </a:path>
              <a:path w="2755391" h="152399">
                <a:moveTo>
                  <a:pt x="2205227" y="39624"/>
                </a:moveTo>
                <a:lnTo>
                  <a:pt x="2202179" y="36575"/>
                </a:lnTo>
                <a:lnTo>
                  <a:pt x="2197607" y="35051"/>
                </a:lnTo>
                <a:lnTo>
                  <a:pt x="2196083" y="44196"/>
                </a:lnTo>
                <a:lnTo>
                  <a:pt x="2193035" y="35051"/>
                </a:lnTo>
                <a:lnTo>
                  <a:pt x="2189987" y="44196"/>
                </a:lnTo>
                <a:lnTo>
                  <a:pt x="2188463" y="45720"/>
                </a:lnTo>
                <a:lnTo>
                  <a:pt x="2188463" y="35051"/>
                </a:lnTo>
                <a:lnTo>
                  <a:pt x="2183891" y="36575"/>
                </a:lnTo>
                <a:lnTo>
                  <a:pt x="2186939" y="47244"/>
                </a:lnTo>
                <a:lnTo>
                  <a:pt x="2189987" y="45720"/>
                </a:lnTo>
                <a:lnTo>
                  <a:pt x="2196083" y="45720"/>
                </a:lnTo>
                <a:lnTo>
                  <a:pt x="2197607" y="47244"/>
                </a:lnTo>
                <a:lnTo>
                  <a:pt x="2203703" y="42672"/>
                </a:lnTo>
                <a:lnTo>
                  <a:pt x="2205227" y="39624"/>
                </a:lnTo>
                <a:close/>
              </a:path>
              <a:path w="2755391" h="152399">
                <a:moveTo>
                  <a:pt x="2206751" y="118872"/>
                </a:moveTo>
                <a:lnTo>
                  <a:pt x="2200655" y="114300"/>
                </a:lnTo>
                <a:lnTo>
                  <a:pt x="2200655" y="140207"/>
                </a:lnTo>
                <a:lnTo>
                  <a:pt x="2199131" y="143255"/>
                </a:lnTo>
                <a:lnTo>
                  <a:pt x="2199131" y="141731"/>
                </a:lnTo>
                <a:lnTo>
                  <a:pt x="2200655" y="140207"/>
                </a:lnTo>
                <a:lnTo>
                  <a:pt x="2200655" y="114300"/>
                </a:lnTo>
                <a:lnTo>
                  <a:pt x="2206751" y="118872"/>
                </a:lnTo>
                <a:lnTo>
                  <a:pt x="2208275" y="149351"/>
                </a:lnTo>
                <a:lnTo>
                  <a:pt x="2209799" y="144779"/>
                </a:lnTo>
                <a:lnTo>
                  <a:pt x="2209799" y="109727"/>
                </a:lnTo>
                <a:lnTo>
                  <a:pt x="2199131" y="97535"/>
                </a:lnTo>
                <a:lnTo>
                  <a:pt x="2199131" y="140969"/>
                </a:lnTo>
                <a:lnTo>
                  <a:pt x="2197607" y="141731"/>
                </a:lnTo>
                <a:lnTo>
                  <a:pt x="2200655" y="152399"/>
                </a:lnTo>
                <a:lnTo>
                  <a:pt x="2203703" y="150875"/>
                </a:lnTo>
                <a:lnTo>
                  <a:pt x="2206751" y="118872"/>
                </a:lnTo>
                <a:close/>
              </a:path>
              <a:path w="2755391" h="152399">
                <a:moveTo>
                  <a:pt x="2183891" y="150875"/>
                </a:moveTo>
                <a:lnTo>
                  <a:pt x="2188463" y="152399"/>
                </a:lnTo>
                <a:lnTo>
                  <a:pt x="2189987" y="143255"/>
                </a:lnTo>
                <a:lnTo>
                  <a:pt x="2194559" y="152399"/>
                </a:lnTo>
                <a:lnTo>
                  <a:pt x="2200655" y="152399"/>
                </a:lnTo>
                <a:lnTo>
                  <a:pt x="2197607" y="141731"/>
                </a:lnTo>
                <a:lnTo>
                  <a:pt x="2189987" y="141731"/>
                </a:lnTo>
                <a:lnTo>
                  <a:pt x="2186939" y="140207"/>
                </a:lnTo>
                <a:lnTo>
                  <a:pt x="2183891" y="150875"/>
                </a:lnTo>
                <a:close/>
              </a:path>
              <a:path w="2755391" h="152399">
                <a:moveTo>
                  <a:pt x="2183891" y="150875"/>
                </a:moveTo>
                <a:lnTo>
                  <a:pt x="2186939" y="140207"/>
                </a:lnTo>
                <a:lnTo>
                  <a:pt x="2183891" y="36575"/>
                </a:lnTo>
                <a:lnTo>
                  <a:pt x="2179319" y="38100"/>
                </a:lnTo>
                <a:lnTo>
                  <a:pt x="2179319" y="149351"/>
                </a:lnTo>
                <a:lnTo>
                  <a:pt x="2183891" y="150875"/>
                </a:lnTo>
                <a:close/>
              </a:path>
              <a:path w="2755391" h="152399">
                <a:moveTo>
                  <a:pt x="2205227" y="39624"/>
                </a:moveTo>
                <a:lnTo>
                  <a:pt x="2203703" y="42672"/>
                </a:lnTo>
                <a:lnTo>
                  <a:pt x="2206751" y="51816"/>
                </a:lnTo>
                <a:lnTo>
                  <a:pt x="2211323" y="50292"/>
                </a:lnTo>
                <a:lnTo>
                  <a:pt x="2215895" y="47244"/>
                </a:lnTo>
                <a:lnTo>
                  <a:pt x="2220467" y="45720"/>
                </a:lnTo>
                <a:lnTo>
                  <a:pt x="2226563" y="44196"/>
                </a:lnTo>
                <a:lnTo>
                  <a:pt x="2227325" y="44348"/>
                </a:lnTo>
                <a:lnTo>
                  <a:pt x="2234183" y="45720"/>
                </a:lnTo>
                <a:lnTo>
                  <a:pt x="2228087" y="44196"/>
                </a:lnTo>
                <a:lnTo>
                  <a:pt x="2226563" y="33527"/>
                </a:lnTo>
                <a:lnTo>
                  <a:pt x="2218943" y="35051"/>
                </a:lnTo>
                <a:lnTo>
                  <a:pt x="2211323" y="38100"/>
                </a:lnTo>
                <a:lnTo>
                  <a:pt x="2206751" y="42672"/>
                </a:lnTo>
                <a:lnTo>
                  <a:pt x="2206048" y="41265"/>
                </a:lnTo>
                <a:lnTo>
                  <a:pt x="2205227" y="39624"/>
                </a:lnTo>
                <a:close/>
              </a:path>
              <a:path w="2755391" h="152399">
                <a:moveTo>
                  <a:pt x="2228087" y="44196"/>
                </a:moveTo>
                <a:lnTo>
                  <a:pt x="2234183" y="45720"/>
                </a:lnTo>
                <a:lnTo>
                  <a:pt x="2238755" y="47244"/>
                </a:lnTo>
                <a:lnTo>
                  <a:pt x="2241803" y="48768"/>
                </a:lnTo>
                <a:lnTo>
                  <a:pt x="2244851" y="54863"/>
                </a:lnTo>
                <a:lnTo>
                  <a:pt x="2243327" y="36575"/>
                </a:lnTo>
                <a:lnTo>
                  <a:pt x="2235707" y="35051"/>
                </a:lnTo>
                <a:lnTo>
                  <a:pt x="2228087" y="44196"/>
                </a:lnTo>
                <a:close/>
              </a:path>
              <a:path w="2755391" h="152399">
                <a:moveTo>
                  <a:pt x="2240279" y="109727"/>
                </a:moveTo>
                <a:lnTo>
                  <a:pt x="2240279" y="108203"/>
                </a:lnTo>
                <a:lnTo>
                  <a:pt x="2235707" y="112775"/>
                </a:lnTo>
                <a:lnTo>
                  <a:pt x="2231135" y="114300"/>
                </a:lnTo>
                <a:lnTo>
                  <a:pt x="2237231" y="111251"/>
                </a:lnTo>
                <a:lnTo>
                  <a:pt x="2229611" y="114300"/>
                </a:lnTo>
                <a:lnTo>
                  <a:pt x="2232659" y="124968"/>
                </a:lnTo>
                <a:lnTo>
                  <a:pt x="2240279" y="121920"/>
                </a:lnTo>
                <a:lnTo>
                  <a:pt x="2240279" y="109727"/>
                </a:lnTo>
                <a:close/>
              </a:path>
              <a:path w="2755391" h="152399">
                <a:moveTo>
                  <a:pt x="2261615" y="77724"/>
                </a:moveTo>
                <a:lnTo>
                  <a:pt x="2261615" y="70103"/>
                </a:lnTo>
                <a:lnTo>
                  <a:pt x="2260091" y="62483"/>
                </a:lnTo>
                <a:lnTo>
                  <a:pt x="2257043" y="54863"/>
                </a:lnTo>
                <a:lnTo>
                  <a:pt x="2253995" y="47244"/>
                </a:lnTo>
                <a:lnTo>
                  <a:pt x="2250947" y="71627"/>
                </a:lnTo>
                <a:lnTo>
                  <a:pt x="2250947" y="77724"/>
                </a:lnTo>
                <a:lnTo>
                  <a:pt x="2252471" y="112775"/>
                </a:lnTo>
                <a:lnTo>
                  <a:pt x="2257043" y="105155"/>
                </a:lnTo>
                <a:lnTo>
                  <a:pt x="2260091" y="97535"/>
                </a:lnTo>
                <a:lnTo>
                  <a:pt x="2261615" y="88392"/>
                </a:lnTo>
                <a:lnTo>
                  <a:pt x="2261615" y="77724"/>
                </a:lnTo>
                <a:close/>
              </a:path>
              <a:path w="2755391" h="152399">
                <a:moveTo>
                  <a:pt x="2249423" y="41148"/>
                </a:moveTo>
                <a:lnTo>
                  <a:pt x="2243327" y="36575"/>
                </a:lnTo>
                <a:lnTo>
                  <a:pt x="2244851" y="53339"/>
                </a:lnTo>
                <a:lnTo>
                  <a:pt x="2247899" y="57911"/>
                </a:lnTo>
                <a:lnTo>
                  <a:pt x="2249423" y="65531"/>
                </a:lnTo>
                <a:lnTo>
                  <a:pt x="2249423" y="64007"/>
                </a:lnTo>
                <a:lnTo>
                  <a:pt x="2250947" y="71627"/>
                </a:lnTo>
                <a:lnTo>
                  <a:pt x="2253995" y="47244"/>
                </a:lnTo>
                <a:lnTo>
                  <a:pt x="2249423" y="41148"/>
                </a:lnTo>
                <a:close/>
              </a:path>
              <a:path w="2755391" h="152399">
                <a:moveTo>
                  <a:pt x="2238755" y="47244"/>
                </a:moveTo>
                <a:lnTo>
                  <a:pt x="2237231" y="47244"/>
                </a:lnTo>
                <a:lnTo>
                  <a:pt x="2241803" y="50292"/>
                </a:lnTo>
                <a:lnTo>
                  <a:pt x="2241803" y="48768"/>
                </a:lnTo>
                <a:lnTo>
                  <a:pt x="2238755" y="47244"/>
                </a:lnTo>
                <a:close/>
              </a:path>
              <a:path w="2755391" h="152399">
                <a:moveTo>
                  <a:pt x="2252471" y="112775"/>
                </a:moveTo>
                <a:lnTo>
                  <a:pt x="2250947" y="77724"/>
                </a:lnTo>
                <a:lnTo>
                  <a:pt x="2250947" y="86868"/>
                </a:lnTo>
                <a:lnTo>
                  <a:pt x="2249423" y="94487"/>
                </a:lnTo>
                <a:lnTo>
                  <a:pt x="2247899" y="117348"/>
                </a:lnTo>
                <a:lnTo>
                  <a:pt x="2252471" y="112775"/>
                </a:lnTo>
                <a:close/>
              </a:path>
              <a:path w="2755391" h="152399">
                <a:moveTo>
                  <a:pt x="2247899" y="117348"/>
                </a:moveTo>
                <a:lnTo>
                  <a:pt x="2249423" y="94487"/>
                </a:lnTo>
                <a:lnTo>
                  <a:pt x="2246375" y="100583"/>
                </a:lnTo>
                <a:lnTo>
                  <a:pt x="2244851" y="105155"/>
                </a:lnTo>
                <a:lnTo>
                  <a:pt x="2243327" y="106679"/>
                </a:lnTo>
                <a:lnTo>
                  <a:pt x="2240279" y="109727"/>
                </a:lnTo>
                <a:lnTo>
                  <a:pt x="2240279" y="121920"/>
                </a:lnTo>
                <a:lnTo>
                  <a:pt x="2247899" y="117348"/>
                </a:lnTo>
                <a:close/>
              </a:path>
              <a:path w="2755391" h="152399">
                <a:moveTo>
                  <a:pt x="2209799" y="109727"/>
                </a:moveTo>
                <a:lnTo>
                  <a:pt x="2211323" y="121920"/>
                </a:lnTo>
                <a:lnTo>
                  <a:pt x="2217419" y="124968"/>
                </a:lnTo>
                <a:lnTo>
                  <a:pt x="2220467" y="114300"/>
                </a:lnTo>
                <a:lnTo>
                  <a:pt x="2225039" y="124968"/>
                </a:lnTo>
                <a:lnTo>
                  <a:pt x="2232659" y="124968"/>
                </a:lnTo>
                <a:lnTo>
                  <a:pt x="2229611" y="114300"/>
                </a:lnTo>
                <a:lnTo>
                  <a:pt x="2221991" y="114300"/>
                </a:lnTo>
                <a:lnTo>
                  <a:pt x="2215895" y="112775"/>
                </a:lnTo>
                <a:lnTo>
                  <a:pt x="2212847" y="109727"/>
                </a:lnTo>
                <a:lnTo>
                  <a:pt x="2209799" y="109727"/>
                </a:lnTo>
                <a:close/>
              </a:path>
              <a:path w="2755391" h="152399">
                <a:moveTo>
                  <a:pt x="2197607" y="47244"/>
                </a:moveTo>
                <a:lnTo>
                  <a:pt x="2196083" y="45720"/>
                </a:lnTo>
                <a:lnTo>
                  <a:pt x="2196083" y="65531"/>
                </a:lnTo>
                <a:lnTo>
                  <a:pt x="2211323" y="50292"/>
                </a:lnTo>
                <a:lnTo>
                  <a:pt x="2206751" y="51816"/>
                </a:lnTo>
                <a:lnTo>
                  <a:pt x="2197607" y="48768"/>
                </a:lnTo>
                <a:lnTo>
                  <a:pt x="2197607" y="47244"/>
                </a:lnTo>
                <a:close/>
              </a:path>
              <a:path w="2755391" h="152399">
                <a:moveTo>
                  <a:pt x="2197607" y="48768"/>
                </a:moveTo>
                <a:lnTo>
                  <a:pt x="2206751" y="51816"/>
                </a:lnTo>
                <a:lnTo>
                  <a:pt x="2203703" y="42672"/>
                </a:lnTo>
                <a:lnTo>
                  <a:pt x="2197607" y="47244"/>
                </a:lnTo>
                <a:lnTo>
                  <a:pt x="2197607" y="48768"/>
                </a:lnTo>
                <a:close/>
              </a:path>
              <a:path w="2755391" h="152399">
                <a:moveTo>
                  <a:pt x="2188463" y="35051"/>
                </a:moveTo>
                <a:lnTo>
                  <a:pt x="2188463" y="45720"/>
                </a:lnTo>
                <a:lnTo>
                  <a:pt x="2189987" y="44196"/>
                </a:lnTo>
                <a:lnTo>
                  <a:pt x="2193035" y="35051"/>
                </a:lnTo>
                <a:lnTo>
                  <a:pt x="2188463" y="35051"/>
                </a:lnTo>
                <a:close/>
              </a:path>
              <a:path w="2755391" h="152399">
                <a:moveTo>
                  <a:pt x="2186939" y="47244"/>
                </a:moveTo>
                <a:lnTo>
                  <a:pt x="2183891" y="36575"/>
                </a:lnTo>
                <a:lnTo>
                  <a:pt x="2186939" y="140207"/>
                </a:lnTo>
                <a:lnTo>
                  <a:pt x="2189987" y="141731"/>
                </a:lnTo>
                <a:lnTo>
                  <a:pt x="2189987" y="45720"/>
                </a:lnTo>
                <a:lnTo>
                  <a:pt x="2186939" y="47244"/>
                </a:lnTo>
                <a:close/>
              </a:path>
              <a:path w="2755391" h="152399">
                <a:moveTo>
                  <a:pt x="2097023" y="73151"/>
                </a:moveTo>
                <a:lnTo>
                  <a:pt x="2097023" y="71627"/>
                </a:lnTo>
                <a:lnTo>
                  <a:pt x="2098547" y="64007"/>
                </a:lnTo>
                <a:lnTo>
                  <a:pt x="2101595" y="57911"/>
                </a:lnTo>
                <a:lnTo>
                  <a:pt x="2105514" y="54210"/>
                </a:lnTo>
                <a:lnTo>
                  <a:pt x="2110739" y="50292"/>
                </a:lnTo>
                <a:lnTo>
                  <a:pt x="2109215" y="50292"/>
                </a:lnTo>
                <a:lnTo>
                  <a:pt x="2106167" y="53339"/>
                </a:lnTo>
                <a:lnTo>
                  <a:pt x="2104643" y="54863"/>
                </a:lnTo>
                <a:lnTo>
                  <a:pt x="2103119" y="41148"/>
                </a:lnTo>
                <a:lnTo>
                  <a:pt x="2097023" y="47244"/>
                </a:lnTo>
                <a:lnTo>
                  <a:pt x="2097023" y="73151"/>
                </a:lnTo>
                <a:close/>
              </a:path>
              <a:path w="2755391" h="152399">
                <a:moveTo>
                  <a:pt x="2097023" y="47244"/>
                </a:moveTo>
                <a:lnTo>
                  <a:pt x="2092451" y="53339"/>
                </a:lnTo>
                <a:lnTo>
                  <a:pt x="2097023" y="112775"/>
                </a:lnTo>
                <a:lnTo>
                  <a:pt x="2097023" y="47244"/>
                </a:lnTo>
                <a:close/>
              </a:path>
              <a:path w="2755391" h="152399">
                <a:moveTo>
                  <a:pt x="2097023" y="112775"/>
                </a:moveTo>
                <a:lnTo>
                  <a:pt x="2092451" y="53339"/>
                </a:lnTo>
                <a:lnTo>
                  <a:pt x="2087879" y="62483"/>
                </a:lnTo>
                <a:lnTo>
                  <a:pt x="2086355" y="70103"/>
                </a:lnTo>
                <a:lnTo>
                  <a:pt x="2086355" y="80772"/>
                </a:lnTo>
                <a:lnTo>
                  <a:pt x="2087879" y="99059"/>
                </a:lnTo>
                <a:lnTo>
                  <a:pt x="2090927" y="106679"/>
                </a:lnTo>
                <a:lnTo>
                  <a:pt x="2097023" y="112775"/>
                </a:lnTo>
                <a:close/>
              </a:path>
              <a:path w="2755391" h="152399">
                <a:moveTo>
                  <a:pt x="2115311" y="47244"/>
                </a:moveTo>
                <a:lnTo>
                  <a:pt x="2122931" y="45720"/>
                </a:lnTo>
                <a:lnTo>
                  <a:pt x="2121407" y="45720"/>
                </a:lnTo>
                <a:lnTo>
                  <a:pt x="2119883" y="35051"/>
                </a:lnTo>
                <a:lnTo>
                  <a:pt x="2110739" y="36575"/>
                </a:lnTo>
                <a:lnTo>
                  <a:pt x="2109215" y="50292"/>
                </a:lnTo>
                <a:lnTo>
                  <a:pt x="2116835" y="47244"/>
                </a:lnTo>
                <a:lnTo>
                  <a:pt x="2115311" y="47244"/>
                </a:lnTo>
                <a:close/>
              </a:path>
              <a:path w="2755391" h="152399">
                <a:moveTo>
                  <a:pt x="2110739" y="36575"/>
                </a:moveTo>
                <a:lnTo>
                  <a:pt x="2103119" y="41148"/>
                </a:lnTo>
                <a:lnTo>
                  <a:pt x="2104643" y="54863"/>
                </a:lnTo>
                <a:lnTo>
                  <a:pt x="2106167" y="53339"/>
                </a:lnTo>
                <a:lnTo>
                  <a:pt x="2109215" y="50292"/>
                </a:lnTo>
                <a:lnTo>
                  <a:pt x="2110739" y="36575"/>
                </a:lnTo>
                <a:close/>
              </a:path>
              <a:path w="2755391" h="152399">
                <a:moveTo>
                  <a:pt x="2110739" y="121920"/>
                </a:moveTo>
                <a:lnTo>
                  <a:pt x="2118359" y="124968"/>
                </a:lnTo>
                <a:lnTo>
                  <a:pt x="2119883" y="114300"/>
                </a:lnTo>
                <a:lnTo>
                  <a:pt x="2129027" y="124968"/>
                </a:lnTo>
                <a:lnTo>
                  <a:pt x="2139695" y="124968"/>
                </a:lnTo>
                <a:lnTo>
                  <a:pt x="2138171" y="114300"/>
                </a:lnTo>
                <a:lnTo>
                  <a:pt x="2139695" y="124968"/>
                </a:lnTo>
                <a:lnTo>
                  <a:pt x="2148839" y="121920"/>
                </a:lnTo>
                <a:lnTo>
                  <a:pt x="2156459" y="117348"/>
                </a:lnTo>
                <a:lnTo>
                  <a:pt x="2153411" y="105155"/>
                </a:lnTo>
                <a:lnTo>
                  <a:pt x="2150363" y="108203"/>
                </a:lnTo>
                <a:lnTo>
                  <a:pt x="2148839" y="109727"/>
                </a:lnTo>
                <a:lnTo>
                  <a:pt x="2144267" y="112775"/>
                </a:lnTo>
                <a:lnTo>
                  <a:pt x="2144267" y="111251"/>
                </a:lnTo>
                <a:lnTo>
                  <a:pt x="2136647" y="114300"/>
                </a:lnTo>
                <a:lnTo>
                  <a:pt x="2121407" y="114300"/>
                </a:lnTo>
                <a:lnTo>
                  <a:pt x="2115311" y="112775"/>
                </a:lnTo>
                <a:lnTo>
                  <a:pt x="2110739" y="121920"/>
                </a:lnTo>
                <a:close/>
              </a:path>
              <a:path w="2755391" h="152399">
                <a:moveTo>
                  <a:pt x="2121407" y="45720"/>
                </a:moveTo>
                <a:lnTo>
                  <a:pt x="2130551" y="44196"/>
                </a:lnTo>
                <a:lnTo>
                  <a:pt x="2139695" y="45720"/>
                </a:lnTo>
                <a:lnTo>
                  <a:pt x="2145791" y="47244"/>
                </a:lnTo>
                <a:lnTo>
                  <a:pt x="2150363" y="48768"/>
                </a:lnTo>
                <a:lnTo>
                  <a:pt x="2154935" y="53339"/>
                </a:lnTo>
                <a:lnTo>
                  <a:pt x="2157983" y="57911"/>
                </a:lnTo>
                <a:lnTo>
                  <a:pt x="2156459" y="39624"/>
                </a:lnTo>
                <a:lnTo>
                  <a:pt x="2148839" y="36575"/>
                </a:lnTo>
                <a:lnTo>
                  <a:pt x="2141219" y="33527"/>
                </a:lnTo>
                <a:lnTo>
                  <a:pt x="2130551" y="33527"/>
                </a:lnTo>
                <a:lnTo>
                  <a:pt x="2121407" y="45720"/>
                </a:lnTo>
                <a:close/>
              </a:path>
              <a:path w="2755391" h="152399">
                <a:moveTo>
                  <a:pt x="2145791" y="47244"/>
                </a:moveTo>
                <a:lnTo>
                  <a:pt x="2144267" y="47244"/>
                </a:lnTo>
                <a:lnTo>
                  <a:pt x="2151887" y="50292"/>
                </a:lnTo>
                <a:lnTo>
                  <a:pt x="2150363" y="48768"/>
                </a:lnTo>
                <a:lnTo>
                  <a:pt x="2145791" y="47244"/>
                </a:lnTo>
                <a:close/>
              </a:path>
              <a:path w="2755391" h="152399">
                <a:moveTo>
                  <a:pt x="2162555" y="86868"/>
                </a:moveTo>
                <a:lnTo>
                  <a:pt x="2161031" y="94487"/>
                </a:lnTo>
                <a:lnTo>
                  <a:pt x="2157983" y="100583"/>
                </a:lnTo>
                <a:lnTo>
                  <a:pt x="2157983" y="99059"/>
                </a:lnTo>
                <a:lnTo>
                  <a:pt x="2153411" y="105155"/>
                </a:lnTo>
                <a:lnTo>
                  <a:pt x="2156459" y="117348"/>
                </a:lnTo>
                <a:lnTo>
                  <a:pt x="2154935" y="103631"/>
                </a:lnTo>
                <a:lnTo>
                  <a:pt x="2156459" y="117348"/>
                </a:lnTo>
                <a:lnTo>
                  <a:pt x="2162555" y="112775"/>
                </a:lnTo>
                <a:lnTo>
                  <a:pt x="2162555" y="86868"/>
                </a:lnTo>
                <a:close/>
              </a:path>
              <a:path w="2755391" h="152399">
                <a:moveTo>
                  <a:pt x="2173223" y="79248"/>
                </a:moveTo>
                <a:lnTo>
                  <a:pt x="2173223" y="68579"/>
                </a:lnTo>
                <a:lnTo>
                  <a:pt x="2171699" y="59435"/>
                </a:lnTo>
                <a:lnTo>
                  <a:pt x="2168651" y="51816"/>
                </a:lnTo>
                <a:lnTo>
                  <a:pt x="2162555" y="45720"/>
                </a:lnTo>
                <a:lnTo>
                  <a:pt x="2162555" y="79248"/>
                </a:lnTo>
                <a:lnTo>
                  <a:pt x="2167127" y="105155"/>
                </a:lnTo>
                <a:lnTo>
                  <a:pt x="2162555" y="70103"/>
                </a:lnTo>
                <a:lnTo>
                  <a:pt x="2167127" y="105155"/>
                </a:lnTo>
                <a:lnTo>
                  <a:pt x="2171699" y="97535"/>
                </a:lnTo>
                <a:lnTo>
                  <a:pt x="2173223" y="88392"/>
                </a:lnTo>
                <a:lnTo>
                  <a:pt x="2173223" y="79248"/>
                </a:lnTo>
                <a:close/>
              </a:path>
              <a:path w="2755391" h="152399">
                <a:moveTo>
                  <a:pt x="2162555" y="45720"/>
                </a:moveTo>
                <a:lnTo>
                  <a:pt x="2156459" y="39624"/>
                </a:lnTo>
                <a:lnTo>
                  <a:pt x="2157983" y="56387"/>
                </a:lnTo>
                <a:lnTo>
                  <a:pt x="2161031" y="62483"/>
                </a:lnTo>
                <a:lnTo>
                  <a:pt x="2162555" y="71627"/>
                </a:lnTo>
                <a:lnTo>
                  <a:pt x="2162555" y="45720"/>
                </a:lnTo>
                <a:close/>
              </a:path>
              <a:path w="2755391" h="152399">
                <a:moveTo>
                  <a:pt x="2162555" y="86868"/>
                </a:moveTo>
                <a:lnTo>
                  <a:pt x="2162555" y="112775"/>
                </a:lnTo>
                <a:lnTo>
                  <a:pt x="2167127" y="105155"/>
                </a:lnTo>
                <a:lnTo>
                  <a:pt x="2162555" y="79248"/>
                </a:lnTo>
                <a:lnTo>
                  <a:pt x="2162555" y="86868"/>
                </a:lnTo>
                <a:close/>
              </a:path>
              <a:path w="2755391" h="152399">
                <a:moveTo>
                  <a:pt x="2110739" y="121920"/>
                </a:moveTo>
                <a:lnTo>
                  <a:pt x="2115311" y="112775"/>
                </a:lnTo>
                <a:lnTo>
                  <a:pt x="2107691" y="109727"/>
                </a:lnTo>
                <a:lnTo>
                  <a:pt x="2104643" y="105155"/>
                </a:lnTo>
                <a:lnTo>
                  <a:pt x="2104643" y="106679"/>
                </a:lnTo>
                <a:lnTo>
                  <a:pt x="2103119" y="118872"/>
                </a:lnTo>
                <a:lnTo>
                  <a:pt x="2110739" y="121920"/>
                </a:lnTo>
                <a:close/>
              </a:path>
              <a:path w="2755391" h="152399">
                <a:moveTo>
                  <a:pt x="2103119" y="118872"/>
                </a:moveTo>
                <a:lnTo>
                  <a:pt x="2104643" y="106679"/>
                </a:lnTo>
                <a:lnTo>
                  <a:pt x="2101595" y="100583"/>
                </a:lnTo>
                <a:lnTo>
                  <a:pt x="2101595" y="102107"/>
                </a:lnTo>
                <a:lnTo>
                  <a:pt x="2098547" y="94487"/>
                </a:lnTo>
                <a:lnTo>
                  <a:pt x="2098547" y="96011"/>
                </a:lnTo>
                <a:lnTo>
                  <a:pt x="2097023" y="112775"/>
                </a:lnTo>
                <a:lnTo>
                  <a:pt x="2103119" y="118872"/>
                </a:lnTo>
                <a:close/>
              </a:path>
              <a:path w="2755391" h="152399">
                <a:moveTo>
                  <a:pt x="2065019" y="50292"/>
                </a:moveTo>
                <a:lnTo>
                  <a:pt x="2063495" y="50292"/>
                </a:lnTo>
                <a:lnTo>
                  <a:pt x="2061971" y="36575"/>
                </a:lnTo>
                <a:lnTo>
                  <a:pt x="2058923" y="39624"/>
                </a:lnTo>
                <a:lnTo>
                  <a:pt x="2055875" y="42672"/>
                </a:lnTo>
                <a:lnTo>
                  <a:pt x="2055875" y="36575"/>
                </a:lnTo>
                <a:lnTo>
                  <a:pt x="2051303" y="35051"/>
                </a:lnTo>
                <a:lnTo>
                  <a:pt x="2049779" y="44196"/>
                </a:lnTo>
                <a:lnTo>
                  <a:pt x="2046731" y="35051"/>
                </a:lnTo>
                <a:lnTo>
                  <a:pt x="2043683" y="44196"/>
                </a:lnTo>
                <a:lnTo>
                  <a:pt x="2042159" y="45720"/>
                </a:lnTo>
                <a:lnTo>
                  <a:pt x="2042159" y="35051"/>
                </a:lnTo>
                <a:lnTo>
                  <a:pt x="2037587" y="36575"/>
                </a:lnTo>
                <a:lnTo>
                  <a:pt x="2040635" y="47244"/>
                </a:lnTo>
                <a:lnTo>
                  <a:pt x="2043683" y="45720"/>
                </a:lnTo>
                <a:lnTo>
                  <a:pt x="2049779" y="45720"/>
                </a:lnTo>
                <a:lnTo>
                  <a:pt x="2050796" y="46227"/>
                </a:lnTo>
                <a:lnTo>
                  <a:pt x="2052218" y="46939"/>
                </a:lnTo>
                <a:lnTo>
                  <a:pt x="2052827" y="45720"/>
                </a:lnTo>
                <a:lnTo>
                  <a:pt x="2060447" y="53339"/>
                </a:lnTo>
                <a:lnTo>
                  <a:pt x="2060447" y="42672"/>
                </a:lnTo>
                <a:lnTo>
                  <a:pt x="2061971" y="51816"/>
                </a:lnTo>
                <a:lnTo>
                  <a:pt x="2065019" y="50292"/>
                </a:lnTo>
                <a:close/>
              </a:path>
              <a:path w="2755391" h="152399">
                <a:moveTo>
                  <a:pt x="2052218" y="46939"/>
                </a:moveTo>
                <a:lnTo>
                  <a:pt x="2050796" y="46227"/>
                </a:lnTo>
                <a:lnTo>
                  <a:pt x="2049779" y="45720"/>
                </a:lnTo>
                <a:lnTo>
                  <a:pt x="2049779" y="70103"/>
                </a:lnTo>
                <a:lnTo>
                  <a:pt x="2061971" y="51816"/>
                </a:lnTo>
                <a:lnTo>
                  <a:pt x="2060447" y="42672"/>
                </a:lnTo>
                <a:lnTo>
                  <a:pt x="2060447" y="53339"/>
                </a:lnTo>
                <a:lnTo>
                  <a:pt x="2051303" y="48768"/>
                </a:lnTo>
                <a:lnTo>
                  <a:pt x="2051303" y="47244"/>
                </a:lnTo>
                <a:lnTo>
                  <a:pt x="2052218" y="46939"/>
                </a:lnTo>
                <a:close/>
              </a:path>
              <a:path w="2755391" h="152399">
                <a:moveTo>
                  <a:pt x="2051303" y="47244"/>
                </a:moveTo>
                <a:lnTo>
                  <a:pt x="2051303" y="48768"/>
                </a:lnTo>
                <a:lnTo>
                  <a:pt x="2060447" y="53339"/>
                </a:lnTo>
                <a:lnTo>
                  <a:pt x="2052827" y="45720"/>
                </a:lnTo>
                <a:lnTo>
                  <a:pt x="2052218" y="46939"/>
                </a:lnTo>
                <a:lnTo>
                  <a:pt x="2052827" y="47244"/>
                </a:lnTo>
                <a:lnTo>
                  <a:pt x="2052218" y="46939"/>
                </a:lnTo>
                <a:lnTo>
                  <a:pt x="2051303" y="47244"/>
                </a:lnTo>
                <a:close/>
              </a:path>
              <a:path w="2755391" h="152399">
                <a:moveTo>
                  <a:pt x="2071116" y="45211"/>
                </a:moveTo>
                <a:lnTo>
                  <a:pt x="2074163" y="44196"/>
                </a:lnTo>
                <a:lnTo>
                  <a:pt x="2074163" y="33527"/>
                </a:lnTo>
                <a:lnTo>
                  <a:pt x="2068067" y="33527"/>
                </a:lnTo>
                <a:lnTo>
                  <a:pt x="2066543" y="47244"/>
                </a:lnTo>
                <a:lnTo>
                  <a:pt x="2066543" y="48768"/>
                </a:lnTo>
                <a:lnTo>
                  <a:pt x="2068067" y="45720"/>
                </a:lnTo>
                <a:lnTo>
                  <a:pt x="2069591" y="45720"/>
                </a:lnTo>
                <a:lnTo>
                  <a:pt x="2072639" y="44196"/>
                </a:lnTo>
                <a:lnTo>
                  <a:pt x="2071116" y="45211"/>
                </a:lnTo>
                <a:close/>
              </a:path>
              <a:path w="2755391" h="152399">
                <a:moveTo>
                  <a:pt x="2068067" y="33527"/>
                </a:moveTo>
                <a:lnTo>
                  <a:pt x="2061971" y="36575"/>
                </a:lnTo>
                <a:lnTo>
                  <a:pt x="2063495" y="50292"/>
                </a:lnTo>
                <a:lnTo>
                  <a:pt x="2066543" y="47244"/>
                </a:lnTo>
                <a:lnTo>
                  <a:pt x="2068067" y="33527"/>
                </a:lnTo>
                <a:close/>
              </a:path>
              <a:path w="2755391" h="152399">
                <a:moveTo>
                  <a:pt x="2069591" y="45720"/>
                </a:moveTo>
                <a:lnTo>
                  <a:pt x="2068067" y="45720"/>
                </a:lnTo>
                <a:lnTo>
                  <a:pt x="2068067" y="47244"/>
                </a:lnTo>
                <a:lnTo>
                  <a:pt x="2071116" y="45211"/>
                </a:lnTo>
                <a:lnTo>
                  <a:pt x="2072639" y="44196"/>
                </a:lnTo>
                <a:lnTo>
                  <a:pt x="2069591" y="45720"/>
                </a:lnTo>
                <a:close/>
              </a:path>
              <a:path w="2755391" h="152399">
                <a:moveTo>
                  <a:pt x="2077211" y="53339"/>
                </a:moveTo>
                <a:lnTo>
                  <a:pt x="2077211" y="56387"/>
                </a:lnTo>
                <a:lnTo>
                  <a:pt x="2078735" y="54863"/>
                </a:lnTo>
                <a:lnTo>
                  <a:pt x="2077211" y="56387"/>
                </a:lnTo>
                <a:lnTo>
                  <a:pt x="2077211" y="64007"/>
                </a:lnTo>
                <a:lnTo>
                  <a:pt x="2077211" y="53339"/>
                </a:lnTo>
                <a:lnTo>
                  <a:pt x="2072639" y="51816"/>
                </a:lnTo>
                <a:lnTo>
                  <a:pt x="2071115" y="64007"/>
                </a:lnTo>
                <a:lnTo>
                  <a:pt x="2072639" y="51816"/>
                </a:lnTo>
                <a:lnTo>
                  <a:pt x="2068067" y="53339"/>
                </a:lnTo>
                <a:lnTo>
                  <a:pt x="2069591" y="65531"/>
                </a:lnTo>
                <a:lnTo>
                  <a:pt x="2072639" y="64007"/>
                </a:lnTo>
                <a:lnTo>
                  <a:pt x="2075687" y="64007"/>
                </a:lnTo>
                <a:lnTo>
                  <a:pt x="2078735" y="65531"/>
                </a:lnTo>
                <a:lnTo>
                  <a:pt x="2080259" y="54863"/>
                </a:lnTo>
                <a:lnTo>
                  <a:pt x="2078735" y="53339"/>
                </a:lnTo>
                <a:lnTo>
                  <a:pt x="2077211" y="53339"/>
                </a:lnTo>
                <a:close/>
              </a:path>
              <a:path w="2755391" h="152399">
                <a:moveTo>
                  <a:pt x="2061971" y="120396"/>
                </a:moveTo>
                <a:lnTo>
                  <a:pt x="2063495" y="115824"/>
                </a:lnTo>
                <a:lnTo>
                  <a:pt x="2063495" y="72643"/>
                </a:lnTo>
                <a:lnTo>
                  <a:pt x="2066543" y="68579"/>
                </a:lnTo>
                <a:lnTo>
                  <a:pt x="2069591" y="65531"/>
                </a:lnTo>
                <a:lnTo>
                  <a:pt x="2068067" y="53339"/>
                </a:lnTo>
                <a:lnTo>
                  <a:pt x="2063495" y="70103"/>
                </a:lnTo>
                <a:lnTo>
                  <a:pt x="2061971" y="74675"/>
                </a:lnTo>
                <a:lnTo>
                  <a:pt x="2061971" y="120396"/>
                </a:lnTo>
                <a:close/>
              </a:path>
              <a:path w="2755391" h="152399">
                <a:moveTo>
                  <a:pt x="2061971" y="56387"/>
                </a:moveTo>
                <a:lnTo>
                  <a:pt x="2057399" y="60959"/>
                </a:lnTo>
                <a:lnTo>
                  <a:pt x="2061971" y="120396"/>
                </a:lnTo>
                <a:lnTo>
                  <a:pt x="2061971" y="74675"/>
                </a:lnTo>
                <a:lnTo>
                  <a:pt x="2063495" y="70103"/>
                </a:lnTo>
                <a:lnTo>
                  <a:pt x="2068067" y="53339"/>
                </a:lnTo>
                <a:lnTo>
                  <a:pt x="2061971" y="56387"/>
                </a:lnTo>
                <a:close/>
              </a:path>
              <a:path w="2755391" h="152399">
                <a:moveTo>
                  <a:pt x="2061971" y="120396"/>
                </a:moveTo>
                <a:lnTo>
                  <a:pt x="2057399" y="60959"/>
                </a:lnTo>
                <a:lnTo>
                  <a:pt x="2054351" y="112775"/>
                </a:lnTo>
                <a:lnTo>
                  <a:pt x="2048255" y="112775"/>
                </a:lnTo>
                <a:lnTo>
                  <a:pt x="2052827" y="123444"/>
                </a:lnTo>
                <a:lnTo>
                  <a:pt x="2052827" y="115824"/>
                </a:lnTo>
                <a:lnTo>
                  <a:pt x="2057399" y="123444"/>
                </a:lnTo>
                <a:lnTo>
                  <a:pt x="2061971" y="120396"/>
                </a:lnTo>
                <a:close/>
              </a:path>
              <a:path w="2755391" h="152399">
                <a:moveTo>
                  <a:pt x="2052827" y="68579"/>
                </a:moveTo>
                <a:lnTo>
                  <a:pt x="2052827" y="112775"/>
                </a:lnTo>
                <a:lnTo>
                  <a:pt x="2054351" y="112775"/>
                </a:lnTo>
                <a:lnTo>
                  <a:pt x="2057399" y="60959"/>
                </a:lnTo>
                <a:lnTo>
                  <a:pt x="2052827" y="68579"/>
                </a:lnTo>
                <a:close/>
              </a:path>
              <a:path w="2755391" h="152399">
                <a:moveTo>
                  <a:pt x="2077211" y="45720"/>
                </a:moveTo>
                <a:lnTo>
                  <a:pt x="2077211" y="44196"/>
                </a:lnTo>
                <a:lnTo>
                  <a:pt x="2080259" y="45720"/>
                </a:lnTo>
                <a:lnTo>
                  <a:pt x="2081783" y="54863"/>
                </a:lnTo>
                <a:lnTo>
                  <a:pt x="2086355" y="64007"/>
                </a:lnTo>
                <a:lnTo>
                  <a:pt x="2087879" y="59435"/>
                </a:lnTo>
                <a:lnTo>
                  <a:pt x="2089403" y="56387"/>
                </a:lnTo>
                <a:lnTo>
                  <a:pt x="2089403" y="42672"/>
                </a:lnTo>
                <a:lnTo>
                  <a:pt x="2087879" y="39624"/>
                </a:lnTo>
                <a:lnTo>
                  <a:pt x="2086355" y="36575"/>
                </a:lnTo>
                <a:lnTo>
                  <a:pt x="2083307" y="35051"/>
                </a:lnTo>
                <a:lnTo>
                  <a:pt x="2080259" y="33527"/>
                </a:lnTo>
                <a:lnTo>
                  <a:pt x="2077211" y="33527"/>
                </a:lnTo>
                <a:lnTo>
                  <a:pt x="2077211" y="45720"/>
                </a:lnTo>
                <a:close/>
              </a:path>
              <a:path w="2755391" h="152399">
                <a:moveTo>
                  <a:pt x="2074163" y="33527"/>
                </a:moveTo>
                <a:lnTo>
                  <a:pt x="2074163" y="44196"/>
                </a:lnTo>
                <a:lnTo>
                  <a:pt x="2077211" y="45720"/>
                </a:lnTo>
                <a:lnTo>
                  <a:pt x="2077211" y="33527"/>
                </a:lnTo>
                <a:lnTo>
                  <a:pt x="2074163" y="33527"/>
                </a:lnTo>
                <a:close/>
              </a:path>
              <a:path w="2755391" h="152399">
                <a:moveTo>
                  <a:pt x="2081783" y="54863"/>
                </a:moveTo>
                <a:lnTo>
                  <a:pt x="2080259" y="45720"/>
                </a:lnTo>
                <a:lnTo>
                  <a:pt x="2078735" y="45720"/>
                </a:lnTo>
                <a:lnTo>
                  <a:pt x="2078735" y="53339"/>
                </a:lnTo>
                <a:lnTo>
                  <a:pt x="2080259" y="54863"/>
                </a:lnTo>
                <a:lnTo>
                  <a:pt x="2081783" y="65531"/>
                </a:lnTo>
                <a:lnTo>
                  <a:pt x="2086355" y="64007"/>
                </a:lnTo>
                <a:lnTo>
                  <a:pt x="2081783" y="54863"/>
                </a:lnTo>
                <a:close/>
              </a:path>
              <a:path w="2755391" h="152399">
                <a:moveTo>
                  <a:pt x="2077211" y="44196"/>
                </a:moveTo>
                <a:lnTo>
                  <a:pt x="2077211" y="45720"/>
                </a:lnTo>
                <a:lnTo>
                  <a:pt x="2080259" y="45720"/>
                </a:lnTo>
                <a:lnTo>
                  <a:pt x="2077211" y="44196"/>
                </a:lnTo>
                <a:close/>
              </a:path>
              <a:path w="2755391" h="152399">
                <a:moveTo>
                  <a:pt x="2042159" y="35051"/>
                </a:moveTo>
                <a:lnTo>
                  <a:pt x="2042159" y="45720"/>
                </a:lnTo>
                <a:lnTo>
                  <a:pt x="2043683" y="44196"/>
                </a:lnTo>
                <a:lnTo>
                  <a:pt x="2046731" y="35051"/>
                </a:lnTo>
                <a:lnTo>
                  <a:pt x="2042159" y="35051"/>
                </a:lnTo>
                <a:close/>
              </a:path>
              <a:path w="2755391" h="152399">
                <a:moveTo>
                  <a:pt x="2040635" y="112775"/>
                </a:moveTo>
                <a:lnTo>
                  <a:pt x="2040635" y="47244"/>
                </a:lnTo>
                <a:lnTo>
                  <a:pt x="2037587" y="36575"/>
                </a:lnTo>
                <a:lnTo>
                  <a:pt x="2037587" y="123444"/>
                </a:lnTo>
                <a:lnTo>
                  <a:pt x="2042159" y="123444"/>
                </a:lnTo>
                <a:lnTo>
                  <a:pt x="2043683" y="115824"/>
                </a:lnTo>
                <a:lnTo>
                  <a:pt x="2043683" y="112775"/>
                </a:lnTo>
                <a:lnTo>
                  <a:pt x="2040635" y="47244"/>
                </a:lnTo>
                <a:lnTo>
                  <a:pt x="2040635" y="112775"/>
                </a:lnTo>
                <a:close/>
              </a:path>
              <a:path w="2755391" h="152399">
                <a:moveTo>
                  <a:pt x="2048255" y="123444"/>
                </a:moveTo>
                <a:lnTo>
                  <a:pt x="2052827" y="123444"/>
                </a:lnTo>
                <a:lnTo>
                  <a:pt x="2048255" y="112775"/>
                </a:lnTo>
                <a:lnTo>
                  <a:pt x="2043683" y="112775"/>
                </a:lnTo>
                <a:lnTo>
                  <a:pt x="2043683" y="115824"/>
                </a:lnTo>
                <a:lnTo>
                  <a:pt x="2042159" y="123444"/>
                </a:lnTo>
                <a:lnTo>
                  <a:pt x="2048255" y="123444"/>
                </a:lnTo>
                <a:close/>
              </a:path>
              <a:path w="2755391" h="152399">
                <a:moveTo>
                  <a:pt x="2037587" y="123444"/>
                </a:moveTo>
                <a:lnTo>
                  <a:pt x="2037587" y="36575"/>
                </a:lnTo>
                <a:lnTo>
                  <a:pt x="2033015" y="38100"/>
                </a:lnTo>
                <a:lnTo>
                  <a:pt x="2033015" y="120396"/>
                </a:lnTo>
                <a:lnTo>
                  <a:pt x="2037587" y="123444"/>
                </a:lnTo>
                <a:close/>
              </a:path>
              <a:path w="2755391" h="152399">
                <a:moveTo>
                  <a:pt x="1830323" y="45720"/>
                </a:moveTo>
                <a:lnTo>
                  <a:pt x="1825751" y="53339"/>
                </a:lnTo>
                <a:lnTo>
                  <a:pt x="1830323" y="114300"/>
                </a:lnTo>
                <a:lnTo>
                  <a:pt x="1830323" y="71627"/>
                </a:lnTo>
                <a:lnTo>
                  <a:pt x="1831847" y="65531"/>
                </a:lnTo>
                <a:lnTo>
                  <a:pt x="1836419" y="41148"/>
                </a:lnTo>
                <a:lnTo>
                  <a:pt x="1830323" y="45720"/>
                </a:lnTo>
                <a:close/>
              </a:path>
              <a:path w="2755391" h="152399">
                <a:moveTo>
                  <a:pt x="1830323" y="114300"/>
                </a:moveTo>
                <a:lnTo>
                  <a:pt x="1825751" y="53339"/>
                </a:lnTo>
                <a:lnTo>
                  <a:pt x="1822703" y="60959"/>
                </a:lnTo>
                <a:lnTo>
                  <a:pt x="1819655" y="70103"/>
                </a:lnTo>
                <a:lnTo>
                  <a:pt x="1819655" y="80772"/>
                </a:lnTo>
                <a:lnTo>
                  <a:pt x="1821179" y="99059"/>
                </a:lnTo>
                <a:lnTo>
                  <a:pt x="1825751" y="106679"/>
                </a:lnTo>
                <a:lnTo>
                  <a:pt x="1830323" y="114300"/>
                </a:lnTo>
                <a:close/>
              </a:path>
              <a:path w="2755391" h="152399">
                <a:moveTo>
                  <a:pt x="1830323" y="71627"/>
                </a:moveTo>
                <a:lnTo>
                  <a:pt x="1830323" y="73151"/>
                </a:lnTo>
                <a:lnTo>
                  <a:pt x="1833371" y="64007"/>
                </a:lnTo>
                <a:lnTo>
                  <a:pt x="1831847" y="65531"/>
                </a:lnTo>
                <a:lnTo>
                  <a:pt x="1830323" y="71627"/>
                </a:lnTo>
                <a:close/>
              </a:path>
              <a:path w="2755391" h="152399">
                <a:moveTo>
                  <a:pt x="1844039" y="50292"/>
                </a:moveTo>
                <a:lnTo>
                  <a:pt x="1842515" y="50292"/>
                </a:lnTo>
                <a:lnTo>
                  <a:pt x="1844039" y="36575"/>
                </a:lnTo>
                <a:lnTo>
                  <a:pt x="1836419" y="41148"/>
                </a:lnTo>
                <a:lnTo>
                  <a:pt x="1831847" y="65531"/>
                </a:lnTo>
                <a:lnTo>
                  <a:pt x="1834895" y="57911"/>
                </a:lnTo>
                <a:lnTo>
                  <a:pt x="1837943" y="54863"/>
                </a:lnTo>
                <a:lnTo>
                  <a:pt x="1839467" y="53339"/>
                </a:lnTo>
                <a:lnTo>
                  <a:pt x="1844039" y="50292"/>
                </a:lnTo>
                <a:close/>
              </a:path>
              <a:path w="2755391" h="152399">
                <a:moveTo>
                  <a:pt x="1837943" y="105155"/>
                </a:moveTo>
                <a:lnTo>
                  <a:pt x="1839467" y="106679"/>
                </a:lnTo>
                <a:lnTo>
                  <a:pt x="1834895" y="100583"/>
                </a:lnTo>
                <a:lnTo>
                  <a:pt x="1836419" y="118872"/>
                </a:lnTo>
                <a:lnTo>
                  <a:pt x="1844039" y="123444"/>
                </a:lnTo>
                <a:lnTo>
                  <a:pt x="1842515" y="109727"/>
                </a:lnTo>
                <a:lnTo>
                  <a:pt x="1837943" y="105155"/>
                </a:lnTo>
                <a:close/>
              </a:path>
              <a:path w="2755391" h="152399">
                <a:moveTo>
                  <a:pt x="1836419" y="118872"/>
                </a:moveTo>
                <a:lnTo>
                  <a:pt x="1834895" y="100583"/>
                </a:lnTo>
                <a:lnTo>
                  <a:pt x="1834895" y="102107"/>
                </a:lnTo>
                <a:lnTo>
                  <a:pt x="1831847" y="96011"/>
                </a:lnTo>
                <a:lnTo>
                  <a:pt x="1830323" y="88392"/>
                </a:lnTo>
                <a:lnTo>
                  <a:pt x="1830323" y="114300"/>
                </a:lnTo>
                <a:lnTo>
                  <a:pt x="1836419" y="118872"/>
                </a:lnTo>
                <a:close/>
              </a:path>
              <a:path w="2755391" h="152399">
                <a:moveTo>
                  <a:pt x="1838814" y="54210"/>
                </a:moveTo>
                <a:lnTo>
                  <a:pt x="1844039" y="50292"/>
                </a:lnTo>
                <a:lnTo>
                  <a:pt x="1839467" y="53339"/>
                </a:lnTo>
                <a:lnTo>
                  <a:pt x="1837943" y="54863"/>
                </a:lnTo>
                <a:lnTo>
                  <a:pt x="1834895" y="57911"/>
                </a:lnTo>
                <a:lnTo>
                  <a:pt x="1834895" y="59435"/>
                </a:lnTo>
                <a:lnTo>
                  <a:pt x="1838814" y="54210"/>
                </a:lnTo>
                <a:close/>
              </a:path>
              <a:path w="2755391" h="152399">
                <a:moveTo>
                  <a:pt x="1847087" y="112775"/>
                </a:moveTo>
                <a:lnTo>
                  <a:pt x="1848611" y="112775"/>
                </a:lnTo>
                <a:lnTo>
                  <a:pt x="1842515" y="109727"/>
                </a:lnTo>
                <a:lnTo>
                  <a:pt x="1844039" y="123444"/>
                </a:lnTo>
                <a:lnTo>
                  <a:pt x="1853183" y="124968"/>
                </a:lnTo>
                <a:lnTo>
                  <a:pt x="1854707" y="114300"/>
                </a:lnTo>
                <a:lnTo>
                  <a:pt x="1847087" y="112775"/>
                </a:lnTo>
                <a:close/>
              </a:path>
              <a:path w="2755391" h="152399">
                <a:moveTo>
                  <a:pt x="1886711" y="106679"/>
                </a:moveTo>
                <a:lnTo>
                  <a:pt x="1889759" y="120396"/>
                </a:lnTo>
                <a:lnTo>
                  <a:pt x="1888235" y="106679"/>
                </a:lnTo>
                <a:lnTo>
                  <a:pt x="1891283" y="105155"/>
                </a:lnTo>
                <a:lnTo>
                  <a:pt x="1889759" y="94487"/>
                </a:lnTo>
                <a:lnTo>
                  <a:pt x="1885187" y="94487"/>
                </a:lnTo>
                <a:lnTo>
                  <a:pt x="1883663" y="108203"/>
                </a:lnTo>
                <a:lnTo>
                  <a:pt x="1886711" y="106171"/>
                </a:lnTo>
                <a:lnTo>
                  <a:pt x="1885187" y="102107"/>
                </a:lnTo>
                <a:lnTo>
                  <a:pt x="1886711" y="103631"/>
                </a:lnTo>
                <a:lnTo>
                  <a:pt x="1889759" y="105155"/>
                </a:lnTo>
                <a:lnTo>
                  <a:pt x="1888235" y="105155"/>
                </a:lnTo>
                <a:lnTo>
                  <a:pt x="1886711" y="106171"/>
                </a:lnTo>
                <a:lnTo>
                  <a:pt x="1886711" y="106679"/>
                </a:lnTo>
                <a:close/>
              </a:path>
              <a:path w="2755391" h="152399">
                <a:moveTo>
                  <a:pt x="1885187" y="102107"/>
                </a:moveTo>
                <a:lnTo>
                  <a:pt x="1886711" y="106171"/>
                </a:lnTo>
                <a:lnTo>
                  <a:pt x="1888235" y="105155"/>
                </a:lnTo>
                <a:lnTo>
                  <a:pt x="1889759" y="105155"/>
                </a:lnTo>
                <a:lnTo>
                  <a:pt x="1886711" y="103631"/>
                </a:lnTo>
                <a:lnTo>
                  <a:pt x="1886711" y="105155"/>
                </a:lnTo>
                <a:lnTo>
                  <a:pt x="1885187" y="102107"/>
                </a:lnTo>
                <a:close/>
              </a:path>
              <a:path w="2755391" h="152399">
                <a:moveTo>
                  <a:pt x="1889759" y="120396"/>
                </a:moveTo>
                <a:lnTo>
                  <a:pt x="1891283" y="120396"/>
                </a:lnTo>
                <a:lnTo>
                  <a:pt x="1894331" y="118872"/>
                </a:lnTo>
                <a:lnTo>
                  <a:pt x="1895855" y="115824"/>
                </a:lnTo>
                <a:lnTo>
                  <a:pt x="1897379" y="112775"/>
                </a:lnTo>
                <a:lnTo>
                  <a:pt x="1897379" y="102107"/>
                </a:lnTo>
                <a:lnTo>
                  <a:pt x="1895855" y="99059"/>
                </a:lnTo>
                <a:lnTo>
                  <a:pt x="1894331" y="94487"/>
                </a:lnTo>
                <a:lnTo>
                  <a:pt x="1891283" y="105155"/>
                </a:lnTo>
                <a:lnTo>
                  <a:pt x="1889759" y="120396"/>
                </a:lnTo>
                <a:close/>
              </a:path>
              <a:path w="2755391" h="152399">
                <a:moveTo>
                  <a:pt x="1880615" y="97535"/>
                </a:moveTo>
                <a:lnTo>
                  <a:pt x="1872995" y="99059"/>
                </a:lnTo>
                <a:lnTo>
                  <a:pt x="1876043" y="109727"/>
                </a:lnTo>
                <a:lnTo>
                  <a:pt x="1883663" y="108203"/>
                </a:lnTo>
                <a:lnTo>
                  <a:pt x="1885187" y="94487"/>
                </a:lnTo>
                <a:lnTo>
                  <a:pt x="1879091" y="97535"/>
                </a:lnTo>
                <a:lnTo>
                  <a:pt x="1880615" y="97535"/>
                </a:lnTo>
                <a:close/>
              </a:path>
              <a:path w="2755391" h="152399">
                <a:moveTo>
                  <a:pt x="1889759" y="120396"/>
                </a:moveTo>
                <a:lnTo>
                  <a:pt x="1886711" y="106679"/>
                </a:lnTo>
                <a:lnTo>
                  <a:pt x="1886711" y="121920"/>
                </a:lnTo>
                <a:lnTo>
                  <a:pt x="1889759" y="120396"/>
                </a:lnTo>
                <a:close/>
              </a:path>
              <a:path w="2755391" h="152399">
                <a:moveTo>
                  <a:pt x="1880615" y="112775"/>
                </a:moveTo>
                <a:lnTo>
                  <a:pt x="1871471" y="114300"/>
                </a:lnTo>
                <a:lnTo>
                  <a:pt x="1874519" y="124968"/>
                </a:lnTo>
                <a:lnTo>
                  <a:pt x="1882139" y="123444"/>
                </a:lnTo>
                <a:lnTo>
                  <a:pt x="1886711" y="121920"/>
                </a:lnTo>
                <a:lnTo>
                  <a:pt x="1886711" y="111251"/>
                </a:lnTo>
                <a:lnTo>
                  <a:pt x="1883663" y="111251"/>
                </a:lnTo>
                <a:lnTo>
                  <a:pt x="1880615" y="112775"/>
                </a:lnTo>
                <a:lnTo>
                  <a:pt x="1872995" y="114300"/>
                </a:lnTo>
                <a:lnTo>
                  <a:pt x="1880615" y="112775"/>
                </a:lnTo>
                <a:close/>
              </a:path>
              <a:path w="2755391" h="152399">
                <a:moveTo>
                  <a:pt x="1854707" y="108203"/>
                </a:moveTo>
                <a:lnTo>
                  <a:pt x="1859279" y="109727"/>
                </a:lnTo>
                <a:lnTo>
                  <a:pt x="1856231" y="97535"/>
                </a:lnTo>
                <a:lnTo>
                  <a:pt x="1859279" y="109727"/>
                </a:lnTo>
                <a:lnTo>
                  <a:pt x="1876043" y="109727"/>
                </a:lnTo>
                <a:lnTo>
                  <a:pt x="1872995" y="99059"/>
                </a:lnTo>
                <a:lnTo>
                  <a:pt x="1860803" y="99059"/>
                </a:lnTo>
                <a:lnTo>
                  <a:pt x="1857755" y="97535"/>
                </a:lnTo>
                <a:lnTo>
                  <a:pt x="1854707" y="96011"/>
                </a:lnTo>
                <a:lnTo>
                  <a:pt x="1854707" y="108203"/>
                </a:lnTo>
                <a:close/>
              </a:path>
              <a:path w="2755391" h="152399">
                <a:moveTo>
                  <a:pt x="1839467" y="79248"/>
                </a:moveTo>
                <a:lnTo>
                  <a:pt x="1840991" y="94487"/>
                </a:lnTo>
                <a:lnTo>
                  <a:pt x="1845563" y="89916"/>
                </a:lnTo>
                <a:lnTo>
                  <a:pt x="1850135" y="106679"/>
                </a:lnTo>
                <a:lnTo>
                  <a:pt x="1854707" y="108203"/>
                </a:lnTo>
                <a:lnTo>
                  <a:pt x="1854707" y="96011"/>
                </a:lnTo>
                <a:lnTo>
                  <a:pt x="1853183" y="94487"/>
                </a:lnTo>
                <a:lnTo>
                  <a:pt x="1851659" y="92963"/>
                </a:lnTo>
                <a:lnTo>
                  <a:pt x="1851659" y="83820"/>
                </a:lnTo>
                <a:lnTo>
                  <a:pt x="1839467" y="79248"/>
                </a:lnTo>
                <a:close/>
              </a:path>
              <a:path w="2755391" h="152399">
                <a:moveTo>
                  <a:pt x="1863851" y="114300"/>
                </a:moveTo>
                <a:lnTo>
                  <a:pt x="1862327" y="114300"/>
                </a:lnTo>
                <a:lnTo>
                  <a:pt x="1863851" y="124968"/>
                </a:lnTo>
                <a:lnTo>
                  <a:pt x="1874519" y="124968"/>
                </a:lnTo>
                <a:lnTo>
                  <a:pt x="1871471" y="114300"/>
                </a:lnTo>
                <a:lnTo>
                  <a:pt x="1863851" y="114300"/>
                </a:lnTo>
                <a:close/>
              </a:path>
              <a:path w="2755391" h="152399">
                <a:moveTo>
                  <a:pt x="1854707" y="114300"/>
                </a:moveTo>
                <a:lnTo>
                  <a:pt x="1853183" y="124968"/>
                </a:lnTo>
                <a:lnTo>
                  <a:pt x="1863851" y="124968"/>
                </a:lnTo>
                <a:lnTo>
                  <a:pt x="1862327" y="114300"/>
                </a:lnTo>
                <a:lnTo>
                  <a:pt x="1854707" y="114300"/>
                </a:lnTo>
                <a:close/>
              </a:path>
              <a:path w="2755391" h="152399">
                <a:moveTo>
                  <a:pt x="1847087" y="47244"/>
                </a:moveTo>
                <a:lnTo>
                  <a:pt x="1854707" y="45720"/>
                </a:lnTo>
                <a:lnTo>
                  <a:pt x="1853183" y="45720"/>
                </a:lnTo>
                <a:lnTo>
                  <a:pt x="1851659" y="35051"/>
                </a:lnTo>
                <a:lnTo>
                  <a:pt x="1844039" y="36575"/>
                </a:lnTo>
                <a:lnTo>
                  <a:pt x="1842515" y="50292"/>
                </a:lnTo>
                <a:lnTo>
                  <a:pt x="1848611" y="47244"/>
                </a:lnTo>
                <a:lnTo>
                  <a:pt x="1847087" y="47244"/>
                </a:lnTo>
                <a:close/>
              </a:path>
              <a:path w="2755391" h="152399">
                <a:moveTo>
                  <a:pt x="1851659" y="92963"/>
                </a:moveTo>
                <a:lnTo>
                  <a:pt x="1853183" y="94487"/>
                </a:lnTo>
                <a:lnTo>
                  <a:pt x="1851659" y="91439"/>
                </a:lnTo>
                <a:lnTo>
                  <a:pt x="1851659" y="89915"/>
                </a:lnTo>
                <a:lnTo>
                  <a:pt x="1851659" y="92963"/>
                </a:lnTo>
                <a:close/>
              </a:path>
              <a:path w="2755391" h="152399">
                <a:moveTo>
                  <a:pt x="1845563" y="89916"/>
                </a:moveTo>
                <a:lnTo>
                  <a:pt x="1840991" y="94487"/>
                </a:lnTo>
                <a:lnTo>
                  <a:pt x="1842515" y="99059"/>
                </a:lnTo>
                <a:lnTo>
                  <a:pt x="1845563" y="103631"/>
                </a:lnTo>
                <a:lnTo>
                  <a:pt x="1850135" y="106679"/>
                </a:lnTo>
                <a:lnTo>
                  <a:pt x="1845563" y="89916"/>
                </a:lnTo>
                <a:close/>
              </a:path>
              <a:path w="2755391" h="152399">
                <a:moveTo>
                  <a:pt x="1879091" y="48768"/>
                </a:moveTo>
                <a:lnTo>
                  <a:pt x="1879091" y="36575"/>
                </a:lnTo>
                <a:lnTo>
                  <a:pt x="1871471" y="33527"/>
                </a:lnTo>
                <a:lnTo>
                  <a:pt x="1862327" y="44196"/>
                </a:lnTo>
                <a:lnTo>
                  <a:pt x="1860803" y="44196"/>
                </a:lnTo>
                <a:lnTo>
                  <a:pt x="1860803" y="33527"/>
                </a:lnTo>
                <a:lnTo>
                  <a:pt x="1851659" y="35051"/>
                </a:lnTo>
                <a:lnTo>
                  <a:pt x="1853183" y="45720"/>
                </a:lnTo>
                <a:lnTo>
                  <a:pt x="1861566" y="44322"/>
                </a:lnTo>
                <a:lnTo>
                  <a:pt x="1869947" y="45720"/>
                </a:lnTo>
                <a:lnTo>
                  <a:pt x="1874519" y="47244"/>
                </a:lnTo>
                <a:lnTo>
                  <a:pt x="1879091" y="48768"/>
                </a:lnTo>
                <a:close/>
              </a:path>
              <a:path w="2755391" h="152399">
                <a:moveTo>
                  <a:pt x="1860803" y="33527"/>
                </a:moveTo>
                <a:lnTo>
                  <a:pt x="1860803" y="44196"/>
                </a:lnTo>
                <a:lnTo>
                  <a:pt x="1862327" y="44196"/>
                </a:lnTo>
                <a:lnTo>
                  <a:pt x="1871471" y="33527"/>
                </a:lnTo>
                <a:lnTo>
                  <a:pt x="1860803" y="33527"/>
                </a:lnTo>
                <a:close/>
              </a:path>
              <a:path w="2755391" h="152399">
                <a:moveTo>
                  <a:pt x="1879091" y="36575"/>
                </a:moveTo>
                <a:lnTo>
                  <a:pt x="1883663" y="53339"/>
                </a:lnTo>
                <a:lnTo>
                  <a:pt x="1886711" y="57911"/>
                </a:lnTo>
                <a:lnTo>
                  <a:pt x="1888235" y="60959"/>
                </a:lnTo>
                <a:lnTo>
                  <a:pt x="1889759" y="68579"/>
                </a:lnTo>
                <a:lnTo>
                  <a:pt x="1889759" y="76200"/>
                </a:lnTo>
                <a:lnTo>
                  <a:pt x="1891283" y="77724"/>
                </a:lnTo>
                <a:lnTo>
                  <a:pt x="1889759" y="67055"/>
                </a:lnTo>
                <a:lnTo>
                  <a:pt x="1891283" y="45720"/>
                </a:lnTo>
                <a:lnTo>
                  <a:pt x="1885187" y="39624"/>
                </a:lnTo>
                <a:lnTo>
                  <a:pt x="1879091" y="36575"/>
                </a:lnTo>
                <a:close/>
              </a:path>
              <a:path w="2755391" h="152399">
                <a:moveTo>
                  <a:pt x="1839467" y="79248"/>
                </a:moveTo>
                <a:lnTo>
                  <a:pt x="1851659" y="83820"/>
                </a:lnTo>
                <a:lnTo>
                  <a:pt x="1888235" y="80772"/>
                </a:lnTo>
                <a:lnTo>
                  <a:pt x="1889759" y="79248"/>
                </a:lnTo>
                <a:lnTo>
                  <a:pt x="1889759" y="78485"/>
                </a:lnTo>
                <a:lnTo>
                  <a:pt x="1891283" y="77724"/>
                </a:lnTo>
                <a:lnTo>
                  <a:pt x="1889759" y="76200"/>
                </a:lnTo>
                <a:lnTo>
                  <a:pt x="1889759" y="77724"/>
                </a:lnTo>
                <a:lnTo>
                  <a:pt x="1889252" y="78739"/>
                </a:lnTo>
                <a:lnTo>
                  <a:pt x="1888997" y="79247"/>
                </a:lnTo>
                <a:lnTo>
                  <a:pt x="1839467" y="79248"/>
                </a:lnTo>
                <a:close/>
              </a:path>
              <a:path w="2755391" h="152399">
                <a:moveTo>
                  <a:pt x="1889759" y="78485"/>
                </a:moveTo>
                <a:lnTo>
                  <a:pt x="1889759" y="79248"/>
                </a:lnTo>
                <a:lnTo>
                  <a:pt x="1891283" y="79248"/>
                </a:lnTo>
                <a:lnTo>
                  <a:pt x="1889759" y="79248"/>
                </a:lnTo>
                <a:lnTo>
                  <a:pt x="1888235" y="80772"/>
                </a:lnTo>
                <a:lnTo>
                  <a:pt x="1851659" y="83820"/>
                </a:lnTo>
                <a:lnTo>
                  <a:pt x="1889759" y="89916"/>
                </a:lnTo>
                <a:lnTo>
                  <a:pt x="1894331" y="89916"/>
                </a:lnTo>
                <a:lnTo>
                  <a:pt x="1891283" y="77724"/>
                </a:lnTo>
                <a:lnTo>
                  <a:pt x="1889759" y="78485"/>
                </a:lnTo>
                <a:close/>
              </a:path>
              <a:path w="2755391" h="152399">
                <a:moveTo>
                  <a:pt x="1889759" y="67055"/>
                </a:moveTo>
                <a:lnTo>
                  <a:pt x="1891283" y="77724"/>
                </a:lnTo>
                <a:lnTo>
                  <a:pt x="1894331" y="89916"/>
                </a:lnTo>
                <a:lnTo>
                  <a:pt x="1897379" y="86868"/>
                </a:lnTo>
                <a:lnTo>
                  <a:pt x="1900427" y="82296"/>
                </a:lnTo>
                <a:lnTo>
                  <a:pt x="1900427" y="65531"/>
                </a:lnTo>
                <a:lnTo>
                  <a:pt x="1898903" y="57911"/>
                </a:lnTo>
                <a:lnTo>
                  <a:pt x="1895855" y="51816"/>
                </a:lnTo>
                <a:lnTo>
                  <a:pt x="1891283" y="45720"/>
                </a:lnTo>
                <a:lnTo>
                  <a:pt x="1889759" y="67055"/>
                </a:lnTo>
                <a:close/>
              </a:path>
              <a:path w="2755391" h="152399">
                <a:moveTo>
                  <a:pt x="1886711" y="57911"/>
                </a:moveTo>
                <a:lnTo>
                  <a:pt x="1885187" y="56387"/>
                </a:lnTo>
                <a:lnTo>
                  <a:pt x="1888235" y="62483"/>
                </a:lnTo>
                <a:lnTo>
                  <a:pt x="1888235" y="60959"/>
                </a:lnTo>
                <a:lnTo>
                  <a:pt x="1886711" y="57911"/>
                </a:lnTo>
                <a:close/>
              </a:path>
              <a:path w="2755391" h="152399">
                <a:moveTo>
                  <a:pt x="1548383" y="45720"/>
                </a:moveTo>
                <a:lnTo>
                  <a:pt x="1543811" y="53339"/>
                </a:lnTo>
                <a:lnTo>
                  <a:pt x="1548383" y="114300"/>
                </a:lnTo>
                <a:lnTo>
                  <a:pt x="1548383" y="71627"/>
                </a:lnTo>
                <a:lnTo>
                  <a:pt x="1549907" y="65531"/>
                </a:lnTo>
                <a:lnTo>
                  <a:pt x="1554479" y="41148"/>
                </a:lnTo>
                <a:lnTo>
                  <a:pt x="1548383" y="45720"/>
                </a:lnTo>
                <a:close/>
              </a:path>
              <a:path w="2755391" h="152399">
                <a:moveTo>
                  <a:pt x="1548383" y="114300"/>
                </a:moveTo>
                <a:lnTo>
                  <a:pt x="1543811" y="53339"/>
                </a:lnTo>
                <a:lnTo>
                  <a:pt x="1540763" y="60959"/>
                </a:lnTo>
                <a:lnTo>
                  <a:pt x="1537715" y="70103"/>
                </a:lnTo>
                <a:lnTo>
                  <a:pt x="1537715" y="80772"/>
                </a:lnTo>
                <a:lnTo>
                  <a:pt x="1539239" y="99059"/>
                </a:lnTo>
                <a:lnTo>
                  <a:pt x="1543811" y="106679"/>
                </a:lnTo>
                <a:lnTo>
                  <a:pt x="1548383" y="114300"/>
                </a:lnTo>
                <a:close/>
              </a:path>
              <a:path w="2755391" h="152399">
                <a:moveTo>
                  <a:pt x="1548383" y="71627"/>
                </a:moveTo>
                <a:lnTo>
                  <a:pt x="1548383" y="73151"/>
                </a:lnTo>
                <a:lnTo>
                  <a:pt x="1551431" y="64007"/>
                </a:lnTo>
                <a:lnTo>
                  <a:pt x="1549907" y="65531"/>
                </a:lnTo>
                <a:lnTo>
                  <a:pt x="1548383" y="71627"/>
                </a:lnTo>
                <a:close/>
              </a:path>
              <a:path w="2755391" h="152399">
                <a:moveTo>
                  <a:pt x="1562099" y="50292"/>
                </a:moveTo>
                <a:lnTo>
                  <a:pt x="1560575" y="50292"/>
                </a:lnTo>
                <a:lnTo>
                  <a:pt x="1562099" y="36575"/>
                </a:lnTo>
                <a:lnTo>
                  <a:pt x="1554479" y="41148"/>
                </a:lnTo>
                <a:lnTo>
                  <a:pt x="1549907" y="65531"/>
                </a:lnTo>
                <a:lnTo>
                  <a:pt x="1552955" y="57911"/>
                </a:lnTo>
                <a:lnTo>
                  <a:pt x="1556003" y="54863"/>
                </a:lnTo>
                <a:lnTo>
                  <a:pt x="1557527" y="53339"/>
                </a:lnTo>
                <a:lnTo>
                  <a:pt x="1562099" y="50292"/>
                </a:lnTo>
                <a:close/>
              </a:path>
              <a:path w="2755391" h="152399">
                <a:moveTo>
                  <a:pt x="1581911" y="114300"/>
                </a:moveTo>
                <a:lnTo>
                  <a:pt x="1572767" y="114300"/>
                </a:lnTo>
                <a:lnTo>
                  <a:pt x="1565147" y="112775"/>
                </a:lnTo>
                <a:lnTo>
                  <a:pt x="1560575" y="109727"/>
                </a:lnTo>
                <a:lnTo>
                  <a:pt x="1557528" y="106679"/>
                </a:lnTo>
                <a:lnTo>
                  <a:pt x="1552955" y="100583"/>
                </a:lnTo>
                <a:lnTo>
                  <a:pt x="1552955" y="102107"/>
                </a:lnTo>
                <a:lnTo>
                  <a:pt x="1549907" y="96011"/>
                </a:lnTo>
                <a:lnTo>
                  <a:pt x="1554479" y="118872"/>
                </a:lnTo>
                <a:lnTo>
                  <a:pt x="1556003" y="105155"/>
                </a:lnTo>
                <a:lnTo>
                  <a:pt x="1557527" y="106679"/>
                </a:lnTo>
                <a:lnTo>
                  <a:pt x="1562099" y="123444"/>
                </a:lnTo>
                <a:lnTo>
                  <a:pt x="1571243" y="124968"/>
                </a:lnTo>
                <a:lnTo>
                  <a:pt x="1581911" y="124968"/>
                </a:lnTo>
                <a:lnTo>
                  <a:pt x="1581911" y="114300"/>
                </a:lnTo>
                <a:close/>
              </a:path>
              <a:path w="2755391" h="152399">
                <a:moveTo>
                  <a:pt x="1548383" y="88392"/>
                </a:moveTo>
                <a:lnTo>
                  <a:pt x="1548383" y="89916"/>
                </a:lnTo>
                <a:lnTo>
                  <a:pt x="1554479" y="118872"/>
                </a:lnTo>
                <a:lnTo>
                  <a:pt x="1549907" y="96011"/>
                </a:lnTo>
                <a:lnTo>
                  <a:pt x="1551431" y="96011"/>
                </a:lnTo>
                <a:lnTo>
                  <a:pt x="1548383" y="88392"/>
                </a:lnTo>
                <a:close/>
              </a:path>
              <a:path w="2755391" h="152399">
                <a:moveTo>
                  <a:pt x="1556874" y="54210"/>
                </a:moveTo>
                <a:lnTo>
                  <a:pt x="1562099" y="50292"/>
                </a:lnTo>
                <a:lnTo>
                  <a:pt x="1557527" y="53339"/>
                </a:lnTo>
                <a:lnTo>
                  <a:pt x="1556003" y="54863"/>
                </a:lnTo>
                <a:lnTo>
                  <a:pt x="1552955" y="57911"/>
                </a:lnTo>
                <a:lnTo>
                  <a:pt x="1552955" y="59435"/>
                </a:lnTo>
                <a:lnTo>
                  <a:pt x="1556874" y="54210"/>
                </a:lnTo>
                <a:close/>
              </a:path>
              <a:path w="2755391" h="152399">
                <a:moveTo>
                  <a:pt x="1556003" y="105155"/>
                </a:moveTo>
                <a:lnTo>
                  <a:pt x="1554479" y="118872"/>
                </a:lnTo>
                <a:lnTo>
                  <a:pt x="1562099" y="123444"/>
                </a:lnTo>
                <a:lnTo>
                  <a:pt x="1557527" y="106679"/>
                </a:lnTo>
                <a:lnTo>
                  <a:pt x="1556003" y="105155"/>
                </a:lnTo>
                <a:close/>
              </a:path>
              <a:path w="2755391" h="152399">
                <a:moveTo>
                  <a:pt x="1597151" y="48768"/>
                </a:moveTo>
                <a:lnTo>
                  <a:pt x="1597151" y="36575"/>
                </a:lnTo>
                <a:lnTo>
                  <a:pt x="1589531" y="33527"/>
                </a:lnTo>
                <a:lnTo>
                  <a:pt x="1580387" y="44196"/>
                </a:lnTo>
                <a:lnTo>
                  <a:pt x="1578863" y="44196"/>
                </a:lnTo>
                <a:lnTo>
                  <a:pt x="1578863" y="33527"/>
                </a:lnTo>
                <a:lnTo>
                  <a:pt x="1569719" y="35051"/>
                </a:lnTo>
                <a:lnTo>
                  <a:pt x="1571243" y="45720"/>
                </a:lnTo>
                <a:lnTo>
                  <a:pt x="1579626" y="44322"/>
                </a:lnTo>
                <a:lnTo>
                  <a:pt x="1588007" y="45720"/>
                </a:lnTo>
                <a:lnTo>
                  <a:pt x="1592579" y="47244"/>
                </a:lnTo>
                <a:lnTo>
                  <a:pt x="1597151" y="48768"/>
                </a:lnTo>
                <a:close/>
              </a:path>
              <a:path w="2755391" h="152399">
                <a:moveTo>
                  <a:pt x="1578863" y="33527"/>
                </a:moveTo>
                <a:lnTo>
                  <a:pt x="1578863" y="44196"/>
                </a:lnTo>
                <a:lnTo>
                  <a:pt x="1580387" y="44196"/>
                </a:lnTo>
                <a:lnTo>
                  <a:pt x="1589531" y="33527"/>
                </a:lnTo>
                <a:lnTo>
                  <a:pt x="1578863" y="33527"/>
                </a:lnTo>
                <a:close/>
              </a:path>
              <a:path w="2755391" h="152399">
                <a:moveTo>
                  <a:pt x="1597151" y="36575"/>
                </a:moveTo>
                <a:lnTo>
                  <a:pt x="1601723" y="53339"/>
                </a:lnTo>
                <a:lnTo>
                  <a:pt x="1604771" y="57911"/>
                </a:lnTo>
                <a:lnTo>
                  <a:pt x="1606295" y="60959"/>
                </a:lnTo>
                <a:lnTo>
                  <a:pt x="1607819" y="68579"/>
                </a:lnTo>
                <a:lnTo>
                  <a:pt x="1607819" y="76200"/>
                </a:lnTo>
                <a:lnTo>
                  <a:pt x="1609343" y="77724"/>
                </a:lnTo>
                <a:lnTo>
                  <a:pt x="1607819" y="67055"/>
                </a:lnTo>
                <a:lnTo>
                  <a:pt x="1609343" y="45720"/>
                </a:lnTo>
                <a:lnTo>
                  <a:pt x="1603247" y="39624"/>
                </a:lnTo>
                <a:lnTo>
                  <a:pt x="1597151" y="36575"/>
                </a:lnTo>
                <a:close/>
              </a:path>
              <a:path w="2755391" h="152399">
                <a:moveTo>
                  <a:pt x="1607819" y="77724"/>
                </a:moveTo>
                <a:lnTo>
                  <a:pt x="1607312" y="78739"/>
                </a:lnTo>
                <a:lnTo>
                  <a:pt x="1607819" y="79248"/>
                </a:lnTo>
                <a:lnTo>
                  <a:pt x="1609343" y="79248"/>
                </a:lnTo>
                <a:lnTo>
                  <a:pt x="1607819" y="79248"/>
                </a:lnTo>
                <a:lnTo>
                  <a:pt x="1606295" y="80772"/>
                </a:lnTo>
                <a:lnTo>
                  <a:pt x="1606295" y="79248"/>
                </a:lnTo>
                <a:lnTo>
                  <a:pt x="1557527" y="79248"/>
                </a:lnTo>
                <a:lnTo>
                  <a:pt x="1569719" y="83820"/>
                </a:lnTo>
                <a:lnTo>
                  <a:pt x="1607819" y="89916"/>
                </a:lnTo>
                <a:lnTo>
                  <a:pt x="1612391" y="89916"/>
                </a:lnTo>
                <a:lnTo>
                  <a:pt x="1609343" y="77724"/>
                </a:lnTo>
                <a:lnTo>
                  <a:pt x="1607819" y="78485"/>
                </a:lnTo>
                <a:lnTo>
                  <a:pt x="1607819" y="77724"/>
                </a:lnTo>
                <a:close/>
              </a:path>
              <a:path w="2755391" h="152399">
                <a:moveTo>
                  <a:pt x="1607819" y="67055"/>
                </a:moveTo>
                <a:lnTo>
                  <a:pt x="1609343" y="77724"/>
                </a:lnTo>
                <a:lnTo>
                  <a:pt x="1612391" y="89916"/>
                </a:lnTo>
                <a:lnTo>
                  <a:pt x="1615439" y="86868"/>
                </a:lnTo>
                <a:lnTo>
                  <a:pt x="1618487" y="82296"/>
                </a:lnTo>
                <a:lnTo>
                  <a:pt x="1618487" y="65531"/>
                </a:lnTo>
                <a:lnTo>
                  <a:pt x="1616963" y="57911"/>
                </a:lnTo>
                <a:lnTo>
                  <a:pt x="1613915" y="51816"/>
                </a:lnTo>
                <a:lnTo>
                  <a:pt x="1609343" y="45720"/>
                </a:lnTo>
                <a:lnTo>
                  <a:pt x="1607819" y="67055"/>
                </a:lnTo>
                <a:close/>
              </a:path>
              <a:path w="2755391" h="152399">
                <a:moveTo>
                  <a:pt x="1604771" y="57911"/>
                </a:moveTo>
                <a:lnTo>
                  <a:pt x="1603247" y="56387"/>
                </a:lnTo>
                <a:lnTo>
                  <a:pt x="1606295" y="62483"/>
                </a:lnTo>
                <a:lnTo>
                  <a:pt x="1606295" y="60959"/>
                </a:lnTo>
                <a:lnTo>
                  <a:pt x="1604771" y="57911"/>
                </a:lnTo>
                <a:close/>
              </a:path>
              <a:path w="2755391" h="152399">
                <a:moveTo>
                  <a:pt x="1569719" y="89915"/>
                </a:moveTo>
                <a:lnTo>
                  <a:pt x="1607819" y="89916"/>
                </a:lnTo>
                <a:lnTo>
                  <a:pt x="1569719" y="83820"/>
                </a:lnTo>
                <a:lnTo>
                  <a:pt x="1563623" y="89916"/>
                </a:lnTo>
                <a:lnTo>
                  <a:pt x="1568195" y="106679"/>
                </a:lnTo>
                <a:lnTo>
                  <a:pt x="1569719" y="92963"/>
                </a:lnTo>
                <a:lnTo>
                  <a:pt x="1569719" y="89915"/>
                </a:lnTo>
                <a:close/>
              </a:path>
              <a:path w="2755391" h="152399">
                <a:moveTo>
                  <a:pt x="1607819" y="77724"/>
                </a:moveTo>
                <a:lnTo>
                  <a:pt x="1607819" y="78485"/>
                </a:lnTo>
                <a:lnTo>
                  <a:pt x="1609343" y="77724"/>
                </a:lnTo>
                <a:lnTo>
                  <a:pt x="1607819" y="76200"/>
                </a:lnTo>
                <a:lnTo>
                  <a:pt x="1607819" y="77724"/>
                </a:lnTo>
                <a:close/>
              </a:path>
              <a:path w="2755391" h="152399">
                <a:moveTo>
                  <a:pt x="1607057" y="79247"/>
                </a:moveTo>
                <a:lnTo>
                  <a:pt x="1607312" y="78739"/>
                </a:lnTo>
                <a:lnTo>
                  <a:pt x="1606295" y="79248"/>
                </a:lnTo>
                <a:lnTo>
                  <a:pt x="1606295" y="80772"/>
                </a:lnTo>
                <a:lnTo>
                  <a:pt x="1607819" y="79248"/>
                </a:lnTo>
                <a:lnTo>
                  <a:pt x="1607312" y="78739"/>
                </a:lnTo>
                <a:lnTo>
                  <a:pt x="1607057" y="79247"/>
                </a:lnTo>
                <a:close/>
              </a:path>
              <a:path w="2755391" h="152399">
                <a:moveTo>
                  <a:pt x="1563623" y="89916"/>
                </a:moveTo>
                <a:lnTo>
                  <a:pt x="1569719" y="83820"/>
                </a:lnTo>
                <a:lnTo>
                  <a:pt x="1559051" y="94487"/>
                </a:lnTo>
                <a:lnTo>
                  <a:pt x="1560575" y="99059"/>
                </a:lnTo>
                <a:lnTo>
                  <a:pt x="1563623" y="103631"/>
                </a:lnTo>
                <a:lnTo>
                  <a:pt x="1568195" y="106679"/>
                </a:lnTo>
                <a:lnTo>
                  <a:pt x="1563623" y="89916"/>
                </a:lnTo>
                <a:close/>
              </a:path>
              <a:path w="2755391" h="152399">
                <a:moveTo>
                  <a:pt x="1565147" y="47244"/>
                </a:moveTo>
                <a:lnTo>
                  <a:pt x="1572767" y="45720"/>
                </a:lnTo>
                <a:lnTo>
                  <a:pt x="1571243" y="45720"/>
                </a:lnTo>
                <a:lnTo>
                  <a:pt x="1569719" y="35051"/>
                </a:lnTo>
                <a:lnTo>
                  <a:pt x="1562099" y="36575"/>
                </a:lnTo>
                <a:lnTo>
                  <a:pt x="1560575" y="50292"/>
                </a:lnTo>
                <a:lnTo>
                  <a:pt x="1566671" y="47244"/>
                </a:lnTo>
                <a:lnTo>
                  <a:pt x="1565147" y="47244"/>
                </a:lnTo>
                <a:close/>
              </a:path>
              <a:path w="2755391" h="152399">
                <a:moveTo>
                  <a:pt x="1604771" y="106679"/>
                </a:moveTo>
                <a:lnTo>
                  <a:pt x="1607819" y="120396"/>
                </a:lnTo>
                <a:lnTo>
                  <a:pt x="1606295" y="106679"/>
                </a:lnTo>
                <a:lnTo>
                  <a:pt x="1609343" y="105155"/>
                </a:lnTo>
                <a:lnTo>
                  <a:pt x="1607819" y="94487"/>
                </a:lnTo>
                <a:lnTo>
                  <a:pt x="1603247" y="94487"/>
                </a:lnTo>
                <a:lnTo>
                  <a:pt x="1601723" y="108203"/>
                </a:lnTo>
                <a:lnTo>
                  <a:pt x="1604771" y="106171"/>
                </a:lnTo>
                <a:lnTo>
                  <a:pt x="1603247" y="102107"/>
                </a:lnTo>
                <a:lnTo>
                  <a:pt x="1604771" y="103631"/>
                </a:lnTo>
                <a:lnTo>
                  <a:pt x="1607819" y="105155"/>
                </a:lnTo>
                <a:lnTo>
                  <a:pt x="1606295" y="105155"/>
                </a:lnTo>
                <a:lnTo>
                  <a:pt x="1604771" y="106171"/>
                </a:lnTo>
                <a:lnTo>
                  <a:pt x="1604771" y="106679"/>
                </a:lnTo>
                <a:close/>
              </a:path>
              <a:path w="2755391" h="152399">
                <a:moveTo>
                  <a:pt x="1603247" y="102107"/>
                </a:moveTo>
                <a:lnTo>
                  <a:pt x="1604771" y="106171"/>
                </a:lnTo>
                <a:lnTo>
                  <a:pt x="1606295" y="105155"/>
                </a:lnTo>
                <a:lnTo>
                  <a:pt x="1607819" y="105155"/>
                </a:lnTo>
                <a:lnTo>
                  <a:pt x="1604771" y="103631"/>
                </a:lnTo>
                <a:lnTo>
                  <a:pt x="1604771" y="105155"/>
                </a:lnTo>
                <a:lnTo>
                  <a:pt x="1603247" y="102107"/>
                </a:lnTo>
                <a:close/>
              </a:path>
              <a:path w="2755391" h="152399">
                <a:moveTo>
                  <a:pt x="1607819" y="120396"/>
                </a:moveTo>
                <a:lnTo>
                  <a:pt x="1609343" y="120396"/>
                </a:lnTo>
                <a:lnTo>
                  <a:pt x="1612391" y="118872"/>
                </a:lnTo>
                <a:lnTo>
                  <a:pt x="1613915" y="115824"/>
                </a:lnTo>
                <a:lnTo>
                  <a:pt x="1615439" y="112775"/>
                </a:lnTo>
                <a:lnTo>
                  <a:pt x="1615439" y="102107"/>
                </a:lnTo>
                <a:lnTo>
                  <a:pt x="1613915" y="99059"/>
                </a:lnTo>
                <a:lnTo>
                  <a:pt x="1612391" y="94487"/>
                </a:lnTo>
                <a:lnTo>
                  <a:pt x="1609343" y="105155"/>
                </a:lnTo>
                <a:lnTo>
                  <a:pt x="1607819" y="120396"/>
                </a:lnTo>
                <a:close/>
              </a:path>
              <a:path w="2755391" h="152399">
                <a:moveTo>
                  <a:pt x="1598675" y="97535"/>
                </a:moveTo>
                <a:lnTo>
                  <a:pt x="1591055" y="99059"/>
                </a:lnTo>
                <a:lnTo>
                  <a:pt x="1594103" y="109727"/>
                </a:lnTo>
                <a:lnTo>
                  <a:pt x="1601723" y="108203"/>
                </a:lnTo>
                <a:lnTo>
                  <a:pt x="1603247" y="94487"/>
                </a:lnTo>
                <a:lnTo>
                  <a:pt x="1597151" y="97535"/>
                </a:lnTo>
                <a:lnTo>
                  <a:pt x="1598675" y="97535"/>
                </a:lnTo>
                <a:close/>
              </a:path>
              <a:path w="2755391" h="152399">
                <a:moveTo>
                  <a:pt x="1607819" y="120396"/>
                </a:moveTo>
                <a:lnTo>
                  <a:pt x="1604771" y="106679"/>
                </a:lnTo>
                <a:lnTo>
                  <a:pt x="1604771" y="121920"/>
                </a:lnTo>
                <a:lnTo>
                  <a:pt x="1607819" y="120396"/>
                </a:lnTo>
                <a:close/>
              </a:path>
              <a:path w="2755391" h="152399">
                <a:moveTo>
                  <a:pt x="1598675" y="112775"/>
                </a:moveTo>
                <a:lnTo>
                  <a:pt x="1589531" y="114300"/>
                </a:lnTo>
                <a:lnTo>
                  <a:pt x="1592579" y="124968"/>
                </a:lnTo>
                <a:lnTo>
                  <a:pt x="1600199" y="123444"/>
                </a:lnTo>
                <a:lnTo>
                  <a:pt x="1604771" y="121920"/>
                </a:lnTo>
                <a:lnTo>
                  <a:pt x="1604771" y="111251"/>
                </a:lnTo>
                <a:lnTo>
                  <a:pt x="1601723" y="111251"/>
                </a:lnTo>
                <a:lnTo>
                  <a:pt x="1598675" y="112775"/>
                </a:lnTo>
                <a:lnTo>
                  <a:pt x="1591055" y="114300"/>
                </a:lnTo>
                <a:lnTo>
                  <a:pt x="1598675" y="112775"/>
                </a:lnTo>
                <a:close/>
              </a:path>
              <a:path w="2755391" h="152399">
                <a:moveTo>
                  <a:pt x="1572767" y="108203"/>
                </a:moveTo>
                <a:lnTo>
                  <a:pt x="1577339" y="109727"/>
                </a:lnTo>
                <a:lnTo>
                  <a:pt x="1574291" y="97535"/>
                </a:lnTo>
                <a:lnTo>
                  <a:pt x="1577339" y="109727"/>
                </a:lnTo>
                <a:lnTo>
                  <a:pt x="1594103" y="109727"/>
                </a:lnTo>
                <a:lnTo>
                  <a:pt x="1591055" y="99059"/>
                </a:lnTo>
                <a:lnTo>
                  <a:pt x="1578863" y="99059"/>
                </a:lnTo>
                <a:lnTo>
                  <a:pt x="1575815" y="97535"/>
                </a:lnTo>
                <a:lnTo>
                  <a:pt x="1572767" y="96011"/>
                </a:lnTo>
                <a:lnTo>
                  <a:pt x="1572767" y="108203"/>
                </a:lnTo>
                <a:close/>
              </a:path>
              <a:path w="2755391" h="152399">
                <a:moveTo>
                  <a:pt x="1571243" y="94487"/>
                </a:moveTo>
                <a:lnTo>
                  <a:pt x="1569719" y="91439"/>
                </a:lnTo>
                <a:lnTo>
                  <a:pt x="1569719" y="92963"/>
                </a:lnTo>
                <a:lnTo>
                  <a:pt x="1572767" y="108203"/>
                </a:lnTo>
                <a:lnTo>
                  <a:pt x="1572767" y="96011"/>
                </a:lnTo>
                <a:lnTo>
                  <a:pt x="1571243" y="94487"/>
                </a:lnTo>
                <a:close/>
              </a:path>
              <a:path w="2755391" h="152399">
                <a:moveTo>
                  <a:pt x="1581911" y="114300"/>
                </a:moveTo>
                <a:lnTo>
                  <a:pt x="1581911" y="124968"/>
                </a:lnTo>
                <a:lnTo>
                  <a:pt x="1592579" y="124968"/>
                </a:lnTo>
                <a:lnTo>
                  <a:pt x="1589531" y="114300"/>
                </a:lnTo>
                <a:lnTo>
                  <a:pt x="1581911" y="114300"/>
                </a:lnTo>
                <a:close/>
              </a:path>
              <a:path w="2755391" h="152399">
                <a:moveTo>
                  <a:pt x="1337368" y="41265"/>
                </a:moveTo>
                <a:lnTo>
                  <a:pt x="1336547" y="39624"/>
                </a:lnTo>
                <a:lnTo>
                  <a:pt x="1333499" y="36575"/>
                </a:lnTo>
                <a:lnTo>
                  <a:pt x="1328927" y="35051"/>
                </a:lnTo>
                <a:lnTo>
                  <a:pt x="1327403" y="44196"/>
                </a:lnTo>
                <a:lnTo>
                  <a:pt x="1324355" y="35051"/>
                </a:lnTo>
                <a:lnTo>
                  <a:pt x="1321307" y="44196"/>
                </a:lnTo>
                <a:lnTo>
                  <a:pt x="1319783" y="45720"/>
                </a:lnTo>
                <a:lnTo>
                  <a:pt x="1319783" y="35051"/>
                </a:lnTo>
                <a:lnTo>
                  <a:pt x="1315211" y="36575"/>
                </a:lnTo>
                <a:lnTo>
                  <a:pt x="1318259" y="47244"/>
                </a:lnTo>
                <a:lnTo>
                  <a:pt x="1321307" y="45720"/>
                </a:lnTo>
                <a:lnTo>
                  <a:pt x="1327403" y="45720"/>
                </a:lnTo>
                <a:lnTo>
                  <a:pt x="1328420" y="46227"/>
                </a:lnTo>
                <a:lnTo>
                  <a:pt x="1329537" y="46786"/>
                </a:lnTo>
                <a:lnTo>
                  <a:pt x="1335023" y="42672"/>
                </a:lnTo>
                <a:lnTo>
                  <a:pt x="1337368" y="41265"/>
                </a:lnTo>
                <a:close/>
              </a:path>
              <a:path w="2755391" h="152399">
                <a:moveTo>
                  <a:pt x="1321307" y="112775"/>
                </a:moveTo>
                <a:lnTo>
                  <a:pt x="1321307" y="45720"/>
                </a:lnTo>
                <a:lnTo>
                  <a:pt x="1318259" y="47244"/>
                </a:lnTo>
                <a:lnTo>
                  <a:pt x="1318259" y="112775"/>
                </a:lnTo>
                <a:lnTo>
                  <a:pt x="1321307" y="115824"/>
                </a:lnTo>
                <a:lnTo>
                  <a:pt x="1325879" y="123444"/>
                </a:lnTo>
                <a:lnTo>
                  <a:pt x="1325879" y="112775"/>
                </a:lnTo>
                <a:lnTo>
                  <a:pt x="1321307" y="112775"/>
                </a:lnTo>
                <a:close/>
              </a:path>
              <a:path w="2755391" h="152399">
                <a:moveTo>
                  <a:pt x="1328927" y="47244"/>
                </a:moveTo>
                <a:lnTo>
                  <a:pt x="1329537" y="46786"/>
                </a:lnTo>
                <a:lnTo>
                  <a:pt x="1328420" y="46227"/>
                </a:lnTo>
                <a:lnTo>
                  <a:pt x="1327403" y="45720"/>
                </a:lnTo>
                <a:lnTo>
                  <a:pt x="1327403" y="65531"/>
                </a:lnTo>
                <a:lnTo>
                  <a:pt x="1338071" y="51816"/>
                </a:lnTo>
                <a:lnTo>
                  <a:pt x="1329537" y="46786"/>
                </a:lnTo>
                <a:lnTo>
                  <a:pt x="1328927" y="47244"/>
                </a:lnTo>
                <a:close/>
              </a:path>
              <a:path w="2755391" h="152399">
                <a:moveTo>
                  <a:pt x="1353311" y="62483"/>
                </a:moveTo>
                <a:lnTo>
                  <a:pt x="1356359" y="64007"/>
                </a:lnTo>
                <a:lnTo>
                  <a:pt x="1357883" y="65531"/>
                </a:lnTo>
                <a:lnTo>
                  <a:pt x="1357883" y="67055"/>
                </a:lnTo>
                <a:lnTo>
                  <a:pt x="1357883" y="65531"/>
                </a:lnTo>
                <a:lnTo>
                  <a:pt x="1356359" y="64007"/>
                </a:lnTo>
                <a:lnTo>
                  <a:pt x="1353311" y="62483"/>
                </a:lnTo>
                <a:lnTo>
                  <a:pt x="1351787" y="51816"/>
                </a:lnTo>
                <a:lnTo>
                  <a:pt x="1347215" y="64007"/>
                </a:lnTo>
                <a:lnTo>
                  <a:pt x="1350263" y="62483"/>
                </a:lnTo>
                <a:lnTo>
                  <a:pt x="1348739" y="62483"/>
                </a:lnTo>
                <a:lnTo>
                  <a:pt x="1350263" y="62483"/>
                </a:lnTo>
                <a:lnTo>
                  <a:pt x="1355140" y="63703"/>
                </a:lnTo>
                <a:lnTo>
                  <a:pt x="1356577" y="64660"/>
                </a:lnTo>
                <a:lnTo>
                  <a:pt x="1357883" y="68579"/>
                </a:lnTo>
                <a:lnTo>
                  <a:pt x="1359407" y="120396"/>
                </a:lnTo>
                <a:lnTo>
                  <a:pt x="1359407" y="53339"/>
                </a:lnTo>
                <a:lnTo>
                  <a:pt x="1353311" y="62483"/>
                </a:lnTo>
                <a:close/>
              </a:path>
              <a:path w="2755391" h="152399">
                <a:moveTo>
                  <a:pt x="1363979" y="45720"/>
                </a:moveTo>
                <a:lnTo>
                  <a:pt x="1362455" y="44196"/>
                </a:lnTo>
                <a:lnTo>
                  <a:pt x="1357883" y="33527"/>
                </a:lnTo>
                <a:lnTo>
                  <a:pt x="1350263" y="35051"/>
                </a:lnTo>
                <a:lnTo>
                  <a:pt x="1342643" y="38100"/>
                </a:lnTo>
                <a:lnTo>
                  <a:pt x="1338071" y="42672"/>
                </a:lnTo>
                <a:lnTo>
                  <a:pt x="1337368" y="41265"/>
                </a:lnTo>
                <a:lnTo>
                  <a:pt x="1335023" y="42672"/>
                </a:lnTo>
                <a:lnTo>
                  <a:pt x="1338071" y="51816"/>
                </a:lnTo>
                <a:lnTo>
                  <a:pt x="1341119" y="50292"/>
                </a:lnTo>
                <a:lnTo>
                  <a:pt x="1347215" y="47244"/>
                </a:lnTo>
                <a:lnTo>
                  <a:pt x="1351787" y="45720"/>
                </a:lnTo>
                <a:lnTo>
                  <a:pt x="1357883" y="44196"/>
                </a:lnTo>
                <a:lnTo>
                  <a:pt x="1363979" y="45720"/>
                </a:lnTo>
                <a:close/>
              </a:path>
              <a:path w="2755391" h="152399">
                <a:moveTo>
                  <a:pt x="1359407" y="120396"/>
                </a:moveTo>
                <a:lnTo>
                  <a:pt x="1357883" y="68579"/>
                </a:lnTo>
                <a:lnTo>
                  <a:pt x="1357883" y="115824"/>
                </a:lnTo>
                <a:lnTo>
                  <a:pt x="1359407" y="120396"/>
                </a:lnTo>
                <a:close/>
              </a:path>
              <a:path w="2755391" h="152399">
                <a:moveTo>
                  <a:pt x="1367027" y="45720"/>
                </a:moveTo>
                <a:lnTo>
                  <a:pt x="1371599" y="48768"/>
                </a:lnTo>
                <a:lnTo>
                  <a:pt x="1371599" y="36575"/>
                </a:lnTo>
                <a:lnTo>
                  <a:pt x="1365503" y="33527"/>
                </a:lnTo>
                <a:lnTo>
                  <a:pt x="1362455" y="44196"/>
                </a:lnTo>
                <a:lnTo>
                  <a:pt x="1368551" y="47244"/>
                </a:lnTo>
                <a:lnTo>
                  <a:pt x="1367027" y="45720"/>
                </a:lnTo>
                <a:close/>
              </a:path>
              <a:path w="2755391" h="152399">
                <a:moveTo>
                  <a:pt x="1368551" y="74675"/>
                </a:moveTo>
                <a:lnTo>
                  <a:pt x="1368551" y="64007"/>
                </a:lnTo>
                <a:lnTo>
                  <a:pt x="1367027" y="112775"/>
                </a:lnTo>
                <a:lnTo>
                  <a:pt x="1368551" y="123444"/>
                </a:lnTo>
                <a:lnTo>
                  <a:pt x="1373123" y="123444"/>
                </a:lnTo>
                <a:lnTo>
                  <a:pt x="1370075" y="112775"/>
                </a:lnTo>
                <a:lnTo>
                  <a:pt x="1368551" y="112776"/>
                </a:lnTo>
                <a:lnTo>
                  <a:pt x="1370075" y="115824"/>
                </a:lnTo>
                <a:lnTo>
                  <a:pt x="1368551" y="115824"/>
                </a:lnTo>
                <a:lnTo>
                  <a:pt x="1368551" y="74675"/>
                </a:lnTo>
                <a:close/>
              </a:path>
              <a:path w="2755391" h="152399">
                <a:moveTo>
                  <a:pt x="1363979" y="123444"/>
                </a:moveTo>
                <a:lnTo>
                  <a:pt x="1368551" y="123444"/>
                </a:lnTo>
                <a:lnTo>
                  <a:pt x="1367027" y="112775"/>
                </a:lnTo>
                <a:lnTo>
                  <a:pt x="1365503" y="57911"/>
                </a:lnTo>
                <a:lnTo>
                  <a:pt x="1359407" y="53339"/>
                </a:lnTo>
                <a:lnTo>
                  <a:pt x="1359407" y="120396"/>
                </a:lnTo>
                <a:lnTo>
                  <a:pt x="1363979" y="123444"/>
                </a:lnTo>
                <a:close/>
              </a:path>
              <a:path w="2755391" h="152399">
                <a:moveTo>
                  <a:pt x="1341119" y="115824"/>
                </a:moveTo>
                <a:lnTo>
                  <a:pt x="1341119" y="67055"/>
                </a:lnTo>
                <a:lnTo>
                  <a:pt x="1344167" y="67055"/>
                </a:lnTo>
                <a:lnTo>
                  <a:pt x="1347215" y="64007"/>
                </a:lnTo>
                <a:lnTo>
                  <a:pt x="1351787" y="51816"/>
                </a:lnTo>
                <a:lnTo>
                  <a:pt x="1345691" y="51816"/>
                </a:lnTo>
                <a:lnTo>
                  <a:pt x="1341119" y="54863"/>
                </a:lnTo>
                <a:lnTo>
                  <a:pt x="1339595" y="71627"/>
                </a:lnTo>
                <a:lnTo>
                  <a:pt x="1341119" y="115824"/>
                </a:lnTo>
                <a:close/>
              </a:path>
              <a:path w="2755391" h="152399">
                <a:moveTo>
                  <a:pt x="1371599" y="36575"/>
                </a:moveTo>
                <a:lnTo>
                  <a:pt x="1371599" y="48768"/>
                </a:lnTo>
                <a:lnTo>
                  <a:pt x="1373733" y="51206"/>
                </a:lnTo>
                <a:lnTo>
                  <a:pt x="1376171" y="54863"/>
                </a:lnTo>
                <a:lnTo>
                  <a:pt x="1377695" y="59435"/>
                </a:lnTo>
                <a:lnTo>
                  <a:pt x="1377695" y="65531"/>
                </a:lnTo>
                <a:lnTo>
                  <a:pt x="1380743" y="112775"/>
                </a:lnTo>
                <a:lnTo>
                  <a:pt x="1377695" y="39624"/>
                </a:lnTo>
                <a:lnTo>
                  <a:pt x="1374647" y="51816"/>
                </a:lnTo>
                <a:lnTo>
                  <a:pt x="1373123" y="50292"/>
                </a:lnTo>
                <a:lnTo>
                  <a:pt x="1371599" y="36575"/>
                </a:lnTo>
                <a:close/>
              </a:path>
              <a:path w="2755391" h="152399">
                <a:moveTo>
                  <a:pt x="1377695" y="39624"/>
                </a:moveTo>
                <a:lnTo>
                  <a:pt x="1371599" y="36575"/>
                </a:lnTo>
                <a:lnTo>
                  <a:pt x="1373123" y="50292"/>
                </a:lnTo>
                <a:lnTo>
                  <a:pt x="1374647" y="51816"/>
                </a:lnTo>
                <a:lnTo>
                  <a:pt x="1377695" y="39624"/>
                </a:lnTo>
                <a:close/>
              </a:path>
              <a:path w="2755391" h="152399">
                <a:moveTo>
                  <a:pt x="1380743" y="112775"/>
                </a:moveTo>
                <a:lnTo>
                  <a:pt x="1377695" y="65531"/>
                </a:lnTo>
                <a:lnTo>
                  <a:pt x="1377695" y="115824"/>
                </a:lnTo>
                <a:lnTo>
                  <a:pt x="1379219" y="123444"/>
                </a:lnTo>
                <a:lnTo>
                  <a:pt x="1383791" y="123444"/>
                </a:lnTo>
                <a:lnTo>
                  <a:pt x="1382267" y="44196"/>
                </a:lnTo>
                <a:lnTo>
                  <a:pt x="1377695" y="39624"/>
                </a:lnTo>
                <a:lnTo>
                  <a:pt x="1380743" y="112775"/>
                </a:lnTo>
                <a:close/>
              </a:path>
              <a:path w="2755391" h="152399">
                <a:moveTo>
                  <a:pt x="1388363" y="120396"/>
                </a:moveTo>
                <a:lnTo>
                  <a:pt x="1389887" y="115824"/>
                </a:lnTo>
                <a:lnTo>
                  <a:pt x="1388363" y="62483"/>
                </a:lnTo>
                <a:lnTo>
                  <a:pt x="1388363" y="56387"/>
                </a:lnTo>
                <a:lnTo>
                  <a:pt x="1385315" y="50292"/>
                </a:lnTo>
                <a:lnTo>
                  <a:pt x="1383791" y="123444"/>
                </a:lnTo>
                <a:lnTo>
                  <a:pt x="1388363" y="120396"/>
                </a:lnTo>
                <a:close/>
              </a:path>
              <a:path w="2755391" h="152399">
                <a:moveTo>
                  <a:pt x="1370075" y="112775"/>
                </a:moveTo>
                <a:lnTo>
                  <a:pt x="1373123" y="123444"/>
                </a:lnTo>
                <a:lnTo>
                  <a:pt x="1379219" y="123444"/>
                </a:lnTo>
                <a:lnTo>
                  <a:pt x="1377695" y="115824"/>
                </a:lnTo>
                <a:lnTo>
                  <a:pt x="1377695" y="112775"/>
                </a:lnTo>
                <a:lnTo>
                  <a:pt x="1370075" y="112775"/>
                </a:lnTo>
                <a:close/>
              </a:path>
              <a:path w="2755391" h="152399">
                <a:moveTo>
                  <a:pt x="1330451" y="47244"/>
                </a:moveTo>
                <a:lnTo>
                  <a:pt x="1335023" y="42672"/>
                </a:lnTo>
                <a:lnTo>
                  <a:pt x="1329537" y="46786"/>
                </a:lnTo>
                <a:lnTo>
                  <a:pt x="1338071" y="51816"/>
                </a:lnTo>
                <a:lnTo>
                  <a:pt x="1335023" y="42672"/>
                </a:lnTo>
                <a:lnTo>
                  <a:pt x="1330451" y="47244"/>
                </a:lnTo>
                <a:close/>
              </a:path>
              <a:path w="2755391" h="152399">
                <a:moveTo>
                  <a:pt x="1319783" y="35051"/>
                </a:moveTo>
                <a:lnTo>
                  <a:pt x="1319783" y="45720"/>
                </a:lnTo>
                <a:lnTo>
                  <a:pt x="1321307" y="44196"/>
                </a:lnTo>
                <a:lnTo>
                  <a:pt x="1324355" y="35051"/>
                </a:lnTo>
                <a:lnTo>
                  <a:pt x="1319783" y="35051"/>
                </a:lnTo>
                <a:close/>
              </a:path>
              <a:path w="2755391" h="152399">
                <a:moveTo>
                  <a:pt x="1318259" y="112775"/>
                </a:moveTo>
                <a:lnTo>
                  <a:pt x="1318259" y="47244"/>
                </a:lnTo>
                <a:lnTo>
                  <a:pt x="1315211" y="36575"/>
                </a:lnTo>
                <a:lnTo>
                  <a:pt x="1315211" y="123444"/>
                </a:lnTo>
                <a:lnTo>
                  <a:pt x="1319783" y="123444"/>
                </a:lnTo>
                <a:lnTo>
                  <a:pt x="1321307" y="115824"/>
                </a:lnTo>
                <a:lnTo>
                  <a:pt x="1318259" y="112775"/>
                </a:lnTo>
                <a:close/>
              </a:path>
              <a:path w="2755391" h="152399">
                <a:moveTo>
                  <a:pt x="1341119" y="115824"/>
                </a:moveTo>
                <a:lnTo>
                  <a:pt x="1339595" y="71627"/>
                </a:lnTo>
                <a:lnTo>
                  <a:pt x="1336547" y="59435"/>
                </a:lnTo>
                <a:lnTo>
                  <a:pt x="1331975" y="112775"/>
                </a:lnTo>
                <a:lnTo>
                  <a:pt x="1325879" y="112775"/>
                </a:lnTo>
                <a:lnTo>
                  <a:pt x="1330451" y="123444"/>
                </a:lnTo>
                <a:lnTo>
                  <a:pt x="1330451" y="115824"/>
                </a:lnTo>
                <a:lnTo>
                  <a:pt x="1335023" y="123444"/>
                </a:lnTo>
                <a:lnTo>
                  <a:pt x="1339595" y="120396"/>
                </a:lnTo>
                <a:lnTo>
                  <a:pt x="1341119" y="115824"/>
                </a:lnTo>
                <a:close/>
              </a:path>
              <a:path w="2755391" h="152399">
                <a:moveTo>
                  <a:pt x="1330451" y="65531"/>
                </a:moveTo>
                <a:lnTo>
                  <a:pt x="1330451" y="112775"/>
                </a:lnTo>
                <a:lnTo>
                  <a:pt x="1331975" y="112775"/>
                </a:lnTo>
                <a:lnTo>
                  <a:pt x="1336547" y="59435"/>
                </a:lnTo>
                <a:lnTo>
                  <a:pt x="1330451" y="65531"/>
                </a:lnTo>
                <a:close/>
              </a:path>
              <a:path w="2755391" h="152399">
                <a:moveTo>
                  <a:pt x="1338071" y="51816"/>
                </a:moveTo>
                <a:lnTo>
                  <a:pt x="1327403" y="65531"/>
                </a:lnTo>
                <a:lnTo>
                  <a:pt x="1342643" y="50292"/>
                </a:lnTo>
                <a:lnTo>
                  <a:pt x="1341119" y="50292"/>
                </a:lnTo>
                <a:lnTo>
                  <a:pt x="1338071" y="51816"/>
                </a:lnTo>
                <a:close/>
              </a:path>
              <a:path w="2755391" h="152399">
                <a:moveTo>
                  <a:pt x="1315211" y="123444"/>
                </a:moveTo>
                <a:lnTo>
                  <a:pt x="1315211" y="36575"/>
                </a:lnTo>
                <a:lnTo>
                  <a:pt x="1310639" y="38100"/>
                </a:lnTo>
                <a:lnTo>
                  <a:pt x="1310639" y="120396"/>
                </a:lnTo>
                <a:lnTo>
                  <a:pt x="1315211" y="123444"/>
                </a:lnTo>
                <a:close/>
              </a:path>
              <a:path w="2755391" h="152399">
                <a:moveTo>
                  <a:pt x="1068323" y="45720"/>
                </a:moveTo>
                <a:lnTo>
                  <a:pt x="1063751" y="53339"/>
                </a:lnTo>
                <a:lnTo>
                  <a:pt x="1068323" y="114300"/>
                </a:lnTo>
                <a:lnTo>
                  <a:pt x="1068323" y="71627"/>
                </a:lnTo>
                <a:lnTo>
                  <a:pt x="1069847" y="65531"/>
                </a:lnTo>
                <a:lnTo>
                  <a:pt x="1074419" y="41148"/>
                </a:lnTo>
                <a:lnTo>
                  <a:pt x="1068323" y="45720"/>
                </a:lnTo>
                <a:close/>
              </a:path>
              <a:path w="2755391" h="152399">
                <a:moveTo>
                  <a:pt x="1068323" y="114300"/>
                </a:moveTo>
                <a:lnTo>
                  <a:pt x="1063751" y="53339"/>
                </a:lnTo>
                <a:lnTo>
                  <a:pt x="1060703" y="60959"/>
                </a:lnTo>
                <a:lnTo>
                  <a:pt x="1057655" y="70103"/>
                </a:lnTo>
                <a:lnTo>
                  <a:pt x="1057655" y="80772"/>
                </a:lnTo>
                <a:lnTo>
                  <a:pt x="1059179" y="99059"/>
                </a:lnTo>
                <a:lnTo>
                  <a:pt x="1063751" y="106679"/>
                </a:lnTo>
                <a:lnTo>
                  <a:pt x="1068323" y="114300"/>
                </a:lnTo>
                <a:close/>
              </a:path>
              <a:path w="2755391" h="152399">
                <a:moveTo>
                  <a:pt x="1068323" y="71627"/>
                </a:moveTo>
                <a:lnTo>
                  <a:pt x="1068323" y="73151"/>
                </a:lnTo>
                <a:lnTo>
                  <a:pt x="1071371" y="64007"/>
                </a:lnTo>
                <a:lnTo>
                  <a:pt x="1069847" y="65531"/>
                </a:lnTo>
                <a:lnTo>
                  <a:pt x="1068323" y="71627"/>
                </a:lnTo>
                <a:close/>
              </a:path>
              <a:path w="2755391" h="152399">
                <a:moveTo>
                  <a:pt x="1082039" y="50292"/>
                </a:moveTo>
                <a:lnTo>
                  <a:pt x="1080515" y="50292"/>
                </a:lnTo>
                <a:lnTo>
                  <a:pt x="1082039" y="36575"/>
                </a:lnTo>
                <a:lnTo>
                  <a:pt x="1074419" y="41148"/>
                </a:lnTo>
                <a:lnTo>
                  <a:pt x="1069847" y="65531"/>
                </a:lnTo>
                <a:lnTo>
                  <a:pt x="1072895" y="57911"/>
                </a:lnTo>
                <a:lnTo>
                  <a:pt x="1075943" y="54863"/>
                </a:lnTo>
                <a:lnTo>
                  <a:pt x="1077467" y="53339"/>
                </a:lnTo>
                <a:lnTo>
                  <a:pt x="1082039" y="50292"/>
                </a:lnTo>
                <a:close/>
              </a:path>
              <a:path w="2755391" h="152399">
                <a:moveTo>
                  <a:pt x="1076814" y="54210"/>
                </a:moveTo>
                <a:lnTo>
                  <a:pt x="1082039" y="50292"/>
                </a:lnTo>
                <a:lnTo>
                  <a:pt x="1077467" y="53339"/>
                </a:lnTo>
                <a:lnTo>
                  <a:pt x="1075943" y="54863"/>
                </a:lnTo>
                <a:lnTo>
                  <a:pt x="1072895" y="57911"/>
                </a:lnTo>
                <a:lnTo>
                  <a:pt x="1072895" y="59435"/>
                </a:lnTo>
                <a:lnTo>
                  <a:pt x="1076814" y="54210"/>
                </a:lnTo>
                <a:close/>
              </a:path>
              <a:path w="2755391" h="152399">
                <a:moveTo>
                  <a:pt x="1072895" y="102107"/>
                </a:moveTo>
                <a:lnTo>
                  <a:pt x="1074419" y="118872"/>
                </a:lnTo>
                <a:lnTo>
                  <a:pt x="1075943" y="105155"/>
                </a:lnTo>
                <a:lnTo>
                  <a:pt x="1082039" y="123444"/>
                </a:lnTo>
                <a:lnTo>
                  <a:pt x="1085087" y="112775"/>
                </a:lnTo>
                <a:lnTo>
                  <a:pt x="1086611" y="112775"/>
                </a:lnTo>
                <a:lnTo>
                  <a:pt x="1080515" y="109727"/>
                </a:lnTo>
                <a:lnTo>
                  <a:pt x="1077467" y="106679"/>
                </a:lnTo>
                <a:lnTo>
                  <a:pt x="1072895" y="100583"/>
                </a:lnTo>
                <a:lnTo>
                  <a:pt x="1072895" y="102107"/>
                </a:lnTo>
                <a:close/>
              </a:path>
              <a:path w="2755391" h="152399">
                <a:moveTo>
                  <a:pt x="1117091" y="48768"/>
                </a:moveTo>
                <a:lnTo>
                  <a:pt x="1117091" y="36575"/>
                </a:lnTo>
                <a:lnTo>
                  <a:pt x="1109471" y="33527"/>
                </a:lnTo>
                <a:lnTo>
                  <a:pt x="1100327" y="44196"/>
                </a:lnTo>
                <a:lnTo>
                  <a:pt x="1098803" y="44196"/>
                </a:lnTo>
                <a:lnTo>
                  <a:pt x="1098803" y="33527"/>
                </a:lnTo>
                <a:lnTo>
                  <a:pt x="1089659" y="35051"/>
                </a:lnTo>
                <a:lnTo>
                  <a:pt x="1091183" y="45720"/>
                </a:lnTo>
                <a:lnTo>
                  <a:pt x="1099566" y="44322"/>
                </a:lnTo>
                <a:lnTo>
                  <a:pt x="1107947" y="45720"/>
                </a:lnTo>
                <a:lnTo>
                  <a:pt x="1112519" y="47244"/>
                </a:lnTo>
                <a:lnTo>
                  <a:pt x="1117091" y="48768"/>
                </a:lnTo>
                <a:close/>
              </a:path>
              <a:path w="2755391" h="152399">
                <a:moveTo>
                  <a:pt x="1098803" y="33527"/>
                </a:moveTo>
                <a:lnTo>
                  <a:pt x="1098803" y="44196"/>
                </a:lnTo>
                <a:lnTo>
                  <a:pt x="1100327" y="44196"/>
                </a:lnTo>
                <a:lnTo>
                  <a:pt x="1109471" y="33527"/>
                </a:lnTo>
                <a:lnTo>
                  <a:pt x="1098803" y="33527"/>
                </a:lnTo>
                <a:close/>
              </a:path>
              <a:path w="2755391" h="152399">
                <a:moveTo>
                  <a:pt x="1117091" y="36575"/>
                </a:moveTo>
                <a:lnTo>
                  <a:pt x="1121663" y="53339"/>
                </a:lnTo>
                <a:lnTo>
                  <a:pt x="1124711" y="57911"/>
                </a:lnTo>
                <a:lnTo>
                  <a:pt x="1126235" y="60959"/>
                </a:lnTo>
                <a:lnTo>
                  <a:pt x="1127759" y="68579"/>
                </a:lnTo>
                <a:lnTo>
                  <a:pt x="1127759" y="76200"/>
                </a:lnTo>
                <a:lnTo>
                  <a:pt x="1129283" y="77724"/>
                </a:lnTo>
                <a:lnTo>
                  <a:pt x="1127759" y="67055"/>
                </a:lnTo>
                <a:lnTo>
                  <a:pt x="1129283" y="45720"/>
                </a:lnTo>
                <a:lnTo>
                  <a:pt x="1123187" y="39624"/>
                </a:lnTo>
                <a:lnTo>
                  <a:pt x="1117091" y="36575"/>
                </a:lnTo>
                <a:close/>
              </a:path>
              <a:path w="2755391" h="152399">
                <a:moveTo>
                  <a:pt x="1127759" y="77724"/>
                </a:moveTo>
                <a:lnTo>
                  <a:pt x="1127252" y="78739"/>
                </a:lnTo>
                <a:lnTo>
                  <a:pt x="1127759" y="79248"/>
                </a:lnTo>
                <a:lnTo>
                  <a:pt x="1129283" y="79248"/>
                </a:lnTo>
                <a:lnTo>
                  <a:pt x="1127759" y="79248"/>
                </a:lnTo>
                <a:lnTo>
                  <a:pt x="1126235" y="80772"/>
                </a:lnTo>
                <a:lnTo>
                  <a:pt x="1126235" y="79248"/>
                </a:lnTo>
                <a:lnTo>
                  <a:pt x="1077467" y="79248"/>
                </a:lnTo>
                <a:lnTo>
                  <a:pt x="1089659" y="83820"/>
                </a:lnTo>
                <a:lnTo>
                  <a:pt x="1127759" y="89916"/>
                </a:lnTo>
                <a:lnTo>
                  <a:pt x="1132331" y="89916"/>
                </a:lnTo>
                <a:lnTo>
                  <a:pt x="1129283" y="77724"/>
                </a:lnTo>
                <a:lnTo>
                  <a:pt x="1127760" y="78485"/>
                </a:lnTo>
                <a:lnTo>
                  <a:pt x="1127759" y="77724"/>
                </a:lnTo>
                <a:close/>
              </a:path>
              <a:path w="2755391" h="152399">
                <a:moveTo>
                  <a:pt x="1127759" y="67055"/>
                </a:moveTo>
                <a:lnTo>
                  <a:pt x="1129283" y="77724"/>
                </a:lnTo>
                <a:lnTo>
                  <a:pt x="1132331" y="89916"/>
                </a:lnTo>
                <a:lnTo>
                  <a:pt x="1135379" y="86868"/>
                </a:lnTo>
                <a:lnTo>
                  <a:pt x="1138427" y="82296"/>
                </a:lnTo>
                <a:lnTo>
                  <a:pt x="1138427" y="65531"/>
                </a:lnTo>
                <a:lnTo>
                  <a:pt x="1136903" y="57911"/>
                </a:lnTo>
                <a:lnTo>
                  <a:pt x="1133855" y="51816"/>
                </a:lnTo>
                <a:lnTo>
                  <a:pt x="1129283" y="45720"/>
                </a:lnTo>
                <a:lnTo>
                  <a:pt x="1127759" y="67055"/>
                </a:lnTo>
                <a:close/>
              </a:path>
              <a:path w="2755391" h="152399">
                <a:moveTo>
                  <a:pt x="1124711" y="57911"/>
                </a:moveTo>
                <a:lnTo>
                  <a:pt x="1123187" y="56387"/>
                </a:lnTo>
                <a:lnTo>
                  <a:pt x="1126235" y="62483"/>
                </a:lnTo>
                <a:lnTo>
                  <a:pt x="1126235" y="60959"/>
                </a:lnTo>
                <a:lnTo>
                  <a:pt x="1124711" y="57911"/>
                </a:lnTo>
                <a:close/>
              </a:path>
              <a:path w="2755391" h="152399">
                <a:moveTo>
                  <a:pt x="1089659" y="89915"/>
                </a:moveTo>
                <a:lnTo>
                  <a:pt x="1127759" y="89916"/>
                </a:lnTo>
                <a:lnTo>
                  <a:pt x="1089659" y="83820"/>
                </a:lnTo>
                <a:lnTo>
                  <a:pt x="1083563" y="89916"/>
                </a:lnTo>
                <a:lnTo>
                  <a:pt x="1088135" y="106679"/>
                </a:lnTo>
                <a:lnTo>
                  <a:pt x="1089659" y="92963"/>
                </a:lnTo>
                <a:lnTo>
                  <a:pt x="1089659" y="89915"/>
                </a:lnTo>
                <a:close/>
              </a:path>
              <a:path w="2755391" h="152399">
                <a:moveTo>
                  <a:pt x="1127759" y="77724"/>
                </a:moveTo>
                <a:lnTo>
                  <a:pt x="1127760" y="78485"/>
                </a:lnTo>
                <a:lnTo>
                  <a:pt x="1129283" y="77724"/>
                </a:lnTo>
                <a:lnTo>
                  <a:pt x="1127759" y="76200"/>
                </a:lnTo>
                <a:lnTo>
                  <a:pt x="1127759" y="77724"/>
                </a:lnTo>
                <a:close/>
              </a:path>
              <a:path w="2755391" h="152399">
                <a:moveTo>
                  <a:pt x="1126997" y="79247"/>
                </a:moveTo>
                <a:lnTo>
                  <a:pt x="1127252" y="78739"/>
                </a:lnTo>
                <a:lnTo>
                  <a:pt x="1126235" y="79248"/>
                </a:lnTo>
                <a:lnTo>
                  <a:pt x="1126235" y="80772"/>
                </a:lnTo>
                <a:lnTo>
                  <a:pt x="1127759" y="79248"/>
                </a:lnTo>
                <a:lnTo>
                  <a:pt x="1127252" y="78739"/>
                </a:lnTo>
                <a:lnTo>
                  <a:pt x="1126997" y="79247"/>
                </a:lnTo>
                <a:close/>
              </a:path>
              <a:path w="2755391" h="152399">
                <a:moveTo>
                  <a:pt x="1083563" y="89916"/>
                </a:moveTo>
                <a:lnTo>
                  <a:pt x="1089659" y="83820"/>
                </a:lnTo>
                <a:lnTo>
                  <a:pt x="1078991" y="94487"/>
                </a:lnTo>
                <a:lnTo>
                  <a:pt x="1080515" y="99059"/>
                </a:lnTo>
                <a:lnTo>
                  <a:pt x="1083563" y="103631"/>
                </a:lnTo>
                <a:lnTo>
                  <a:pt x="1088135" y="106679"/>
                </a:lnTo>
                <a:lnTo>
                  <a:pt x="1083563" y="89916"/>
                </a:lnTo>
                <a:close/>
              </a:path>
              <a:path w="2755391" h="152399">
                <a:moveTo>
                  <a:pt x="1085087" y="47244"/>
                </a:moveTo>
                <a:lnTo>
                  <a:pt x="1092707" y="45720"/>
                </a:lnTo>
                <a:lnTo>
                  <a:pt x="1091183" y="45720"/>
                </a:lnTo>
                <a:lnTo>
                  <a:pt x="1089659" y="35051"/>
                </a:lnTo>
                <a:lnTo>
                  <a:pt x="1082039" y="36575"/>
                </a:lnTo>
                <a:lnTo>
                  <a:pt x="1080515" y="50292"/>
                </a:lnTo>
                <a:lnTo>
                  <a:pt x="1086611" y="47244"/>
                </a:lnTo>
                <a:lnTo>
                  <a:pt x="1085087" y="47244"/>
                </a:lnTo>
                <a:close/>
              </a:path>
              <a:path w="2755391" h="152399">
                <a:moveTo>
                  <a:pt x="1124711" y="106679"/>
                </a:moveTo>
                <a:lnTo>
                  <a:pt x="1127759" y="120396"/>
                </a:lnTo>
                <a:lnTo>
                  <a:pt x="1126235" y="106679"/>
                </a:lnTo>
                <a:lnTo>
                  <a:pt x="1129283" y="105155"/>
                </a:lnTo>
                <a:lnTo>
                  <a:pt x="1127759" y="94487"/>
                </a:lnTo>
                <a:lnTo>
                  <a:pt x="1123187" y="94487"/>
                </a:lnTo>
                <a:lnTo>
                  <a:pt x="1121663" y="108203"/>
                </a:lnTo>
                <a:lnTo>
                  <a:pt x="1124711" y="106171"/>
                </a:lnTo>
                <a:lnTo>
                  <a:pt x="1123187" y="102107"/>
                </a:lnTo>
                <a:lnTo>
                  <a:pt x="1124711" y="103631"/>
                </a:lnTo>
                <a:lnTo>
                  <a:pt x="1127759" y="105155"/>
                </a:lnTo>
                <a:lnTo>
                  <a:pt x="1126235" y="105155"/>
                </a:lnTo>
                <a:lnTo>
                  <a:pt x="1124711" y="106171"/>
                </a:lnTo>
                <a:lnTo>
                  <a:pt x="1124711" y="106679"/>
                </a:lnTo>
                <a:close/>
              </a:path>
              <a:path w="2755391" h="152399">
                <a:moveTo>
                  <a:pt x="1123187" y="102107"/>
                </a:moveTo>
                <a:lnTo>
                  <a:pt x="1124711" y="106171"/>
                </a:lnTo>
                <a:lnTo>
                  <a:pt x="1126235" y="105155"/>
                </a:lnTo>
                <a:lnTo>
                  <a:pt x="1127759" y="105155"/>
                </a:lnTo>
                <a:lnTo>
                  <a:pt x="1124711" y="103631"/>
                </a:lnTo>
                <a:lnTo>
                  <a:pt x="1124711" y="105155"/>
                </a:lnTo>
                <a:lnTo>
                  <a:pt x="1123187" y="102107"/>
                </a:lnTo>
                <a:close/>
              </a:path>
              <a:path w="2755391" h="152399">
                <a:moveTo>
                  <a:pt x="1127759" y="120396"/>
                </a:moveTo>
                <a:lnTo>
                  <a:pt x="1129283" y="120396"/>
                </a:lnTo>
                <a:lnTo>
                  <a:pt x="1132331" y="118872"/>
                </a:lnTo>
                <a:lnTo>
                  <a:pt x="1133855" y="115824"/>
                </a:lnTo>
                <a:lnTo>
                  <a:pt x="1135379" y="112775"/>
                </a:lnTo>
                <a:lnTo>
                  <a:pt x="1135379" y="102107"/>
                </a:lnTo>
                <a:lnTo>
                  <a:pt x="1133855" y="99059"/>
                </a:lnTo>
                <a:lnTo>
                  <a:pt x="1132331" y="94487"/>
                </a:lnTo>
                <a:lnTo>
                  <a:pt x="1129283" y="105155"/>
                </a:lnTo>
                <a:lnTo>
                  <a:pt x="1127759" y="120396"/>
                </a:lnTo>
                <a:close/>
              </a:path>
              <a:path w="2755391" h="152399">
                <a:moveTo>
                  <a:pt x="1118615" y="97535"/>
                </a:moveTo>
                <a:lnTo>
                  <a:pt x="1110995" y="99059"/>
                </a:lnTo>
                <a:lnTo>
                  <a:pt x="1114043" y="109727"/>
                </a:lnTo>
                <a:lnTo>
                  <a:pt x="1121663" y="108203"/>
                </a:lnTo>
                <a:lnTo>
                  <a:pt x="1123187" y="94487"/>
                </a:lnTo>
                <a:lnTo>
                  <a:pt x="1117091" y="97535"/>
                </a:lnTo>
                <a:lnTo>
                  <a:pt x="1118615" y="97535"/>
                </a:lnTo>
                <a:close/>
              </a:path>
              <a:path w="2755391" h="152399">
                <a:moveTo>
                  <a:pt x="1127759" y="120396"/>
                </a:moveTo>
                <a:lnTo>
                  <a:pt x="1124711" y="106679"/>
                </a:lnTo>
                <a:lnTo>
                  <a:pt x="1124711" y="121920"/>
                </a:lnTo>
                <a:lnTo>
                  <a:pt x="1127759" y="120396"/>
                </a:lnTo>
                <a:close/>
              </a:path>
              <a:path w="2755391" h="152399">
                <a:moveTo>
                  <a:pt x="1118615" y="112775"/>
                </a:moveTo>
                <a:lnTo>
                  <a:pt x="1109471" y="114300"/>
                </a:lnTo>
                <a:lnTo>
                  <a:pt x="1112519" y="124968"/>
                </a:lnTo>
                <a:lnTo>
                  <a:pt x="1120139" y="123444"/>
                </a:lnTo>
                <a:lnTo>
                  <a:pt x="1124711" y="121920"/>
                </a:lnTo>
                <a:lnTo>
                  <a:pt x="1124711" y="111251"/>
                </a:lnTo>
                <a:lnTo>
                  <a:pt x="1121663" y="111251"/>
                </a:lnTo>
                <a:lnTo>
                  <a:pt x="1118615" y="112775"/>
                </a:lnTo>
                <a:lnTo>
                  <a:pt x="1110995" y="114300"/>
                </a:lnTo>
                <a:lnTo>
                  <a:pt x="1118615" y="112775"/>
                </a:lnTo>
                <a:close/>
              </a:path>
              <a:path w="2755391" h="152399">
                <a:moveTo>
                  <a:pt x="1092707" y="108203"/>
                </a:moveTo>
                <a:lnTo>
                  <a:pt x="1097279" y="109727"/>
                </a:lnTo>
                <a:lnTo>
                  <a:pt x="1094231" y="97535"/>
                </a:lnTo>
                <a:lnTo>
                  <a:pt x="1097279" y="109727"/>
                </a:lnTo>
                <a:lnTo>
                  <a:pt x="1114043" y="109727"/>
                </a:lnTo>
                <a:lnTo>
                  <a:pt x="1110995" y="99059"/>
                </a:lnTo>
                <a:lnTo>
                  <a:pt x="1098803" y="99059"/>
                </a:lnTo>
                <a:lnTo>
                  <a:pt x="1095755" y="97535"/>
                </a:lnTo>
                <a:lnTo>
                  <a:pt x="1092707" y="96011"/>
                </a:lnTo>
                <a:lnTo>
                  <a:pt x="1092707" y="108203"/>
                </a:lnTo>
                <a:close/>
              </a:path>
              <a:path w="2755391" h="152399">
                <a:moveTo>
                  <a:pt x="1091183" y="94487"/>
                </a:moveTo>
                <a:lnTo>
                  <a:pt x="1089659" y="91439"/>
                </a:lnTo>
                <a:lnTo>
                  <a:pt x="1089659" y="92963"/>
                </a:lnTo>
                <a:lnTo>
                  <a:pt x="1092707" y="108203"/>
                </a:lnTo>
                <a:lnTo>
                  <a:pt x="1092707" y="96011"/>
                </a:lnTo>
                <a:lnTo>
                  <a:pt x="1091183" y="94487"/>
                </a:lnTo>
                <a:close/>
              </a:path>
              <a:path w="2755391" h="152399">
                <a:moveTo>
                  <a:pt x="1101851" y="114300"/>
                </a:moveTo>
                <a:lnTo>
                  <a:pt x="1100327" y="114300"/>
                </a:lnTo>
                <a:lnTo>
                  <a:pt x="1101851" y="124968"/>
                </a:lnTo>
                <a:lnTo>
                  <a:pt x="1112519" y="124968"/>
                </a:lnTo>
                <a:lnTo>
                  <a:pt x="1109471" y="114300"/>
                </a:lnTo>
                <a:lnTo>
                  <a:pt x="1101851" y="114300"/>
                </a:lnTo>
                <a:close/>
              </a:path>
              <a:path w="2755391" h="152399">
                <a:moveTo>
                  <a:pt x="1092707" y="114300"/>
                </a:moveTo>
                <a:lnTo>
                  <a:pt x="1085087" y="112775"/>
                </a:lnTo>
                <a:lnTo>
                  <a:pt x="1091183" y="124968"/>
                </a:lnTo>
                <a:lnTo>
                  <a:pt x="1101851" y="124968"/>
                </a:lnTo>
                <a:lnTo>
                  <a:pt x="1100327" y="114300"/>
                </a:lnTo>
                <a:lnTo>
                  <a:pt x="1092707" y="114300"/>
                </a:lnTo>
                <a:close/>
              </a:path>
              <a:path w="2755391" h="152399">
                <a:moveTo>
                  <a:pt x="1074419" y="118872"/>
                </a:moveTo>
                <a:lnTo>
                  <a:pt x="1072895" y="102107"/>
                </a:lnTo>
                <a:lnTo>
                  <a:pt x="1069847" y="96011"/>
                </a:lnTo>
                <a:lnTo>
                  <a:pt x="1068323" y="88392"/>
                </a:lnTo>
                <a:lnTo>
                  <a:pt x="1068323" y="114300"/>
                </a:lnTo>
                <a:lnTo>
                  <a:pt x="1074419" y="118872"/>
                </a:lnTo>
                <a:close/>
              </a:path>
              <a:path w="2755391" h="152399">
                <a:moveTo>
                  <a:pt x="1001268" y="106171"/>
                </a:moveTo>
                <a:lnTo>
                  <a:pt x="1002791" y="106679"/>
                </a:lnTo>
                <a:lnTo>
                  <a:pt x="1001267" y="103631"/>
                </a:lnTo>
                <a:lnTo>
                  <a:pt x="1001267" y="102107"/>
                </a:lnTo>
                <a:lnTo>
                  <a:pt x="999743" y="103631"/>
                </a:lnTo>
                <a:lnTo>
                  <a:pt x="998219" y="105155"/>
                </a:lnTo>
                <a:lnTo>
                  <a:pt x="1001267" y="111251"/>
                </a:lnTo>
                <a:lnTo>
                  <a:pt x="1001268" y="106171"/>
                </a:lnTo>
                <a:close/>
              </a:path>
              <a:path w="2755391" h="152399">
                <a:moveTo>
                  <a:pt x="1002791" y="70103"/>
                </a:moveTo>
                <a:lnTo>
                  <a:pt x="1004315" y="86868"/>
                </a:lnTo>
                <a:lnTo>
                  <a:pt x="1004315" y="73151"/>
                </a:lnTo>
                <a:lnTo>
                  <a:pt x="1005839" y="74675"/>
                </a:lnTo>
                <a:lnTo>
                  <a:pt x="1011935" y="89916"/>
                </a:lnTo>
                <a:lnTo>
                  <a:pt x="1018031" y="92963"/>
                </a:lnTo>
                <a:lnTo>
                  <a:pt x="1022603" y="94487"/>
                </a:lnTo>
                <a:lnTo>
                  <a:pt x="1025144" y="97027"/>
                </a:lnTo>
                <a:lnTo>
                  <a:pt x="1022603" y="82296"/>
                </a:lnTo>
                <a:lnTo>
                  <a:pt x="1014983" y="79248"/>
                </a:lnTo>
                <a:lnTo>
                  <a:pt x="1010411" y="77724"/>
                </a:lnTo>
                <a:lnTo>
                  <a:pt x="1005535" y="74066"/>
                </a:lnTo>
                <a:lnTo>
                  <a:pt x="1002791" y="68579"/>
                </a:lnTo>
                <a:lnTo>
                  <a:pt x="1002791" y="70103"/>
                </a:lnTo>
                <a:close/>
              </a:path>
              <a:path w="2755391" h="152399">
                <a:moveTo>
                  <a:pt x="1005839" y="38100"/>
                </a:moveTo>
                <a:lnTo>
                  <a:pt x="999743" y="41148"/>
                </a:lnTo>
                <a:lnTo>
                  <a:pt x="1001267" y="67055"/>
                </a:lnTo>
                <a:lnTo>
                  <a:pt x="1004315" y="86868"/>
                </a:lnTo>
                <a:lnTo>
                  <a:pt x="1002791" y="70103"/>
                </a:lnTo>
                <a:lnTo>
                  <a:pt x="1001267" y="65531"/>
                </a:lnTo>
                <a:lnTo>
                  <a:pt x="1001267" y="59435"/>
                </a:lnTo>
                <a:lnTo>
                  <a:pt x="1005839" y="38100"/>
                </a:lnTo>
                <a:close/>
              </a:path>
              <a:path w="2755391" h="152399">
                <a:moveTo>
                  <a:pt x="996695" y="45720"/>
                </a:moveTo>
                <a:lnTo>
                  <a:pt x="993647" y="50292"/>
                </a:lnTo>
                <a:lnTo>
                  <a:pt x="996695" y="80772"/>
                </a:lnTo>
                <a:lnTo>
                  <a:pt x="1004315" y="86868"/>
                </a:lnTo>
                <a:lnTo>
                  <a:pt x="1001267" y="67055"/>
                </a:lnTo>
                <a:lnTo>
                  <a:pt x="999743" y="41148"/>
                </a:lnTo>
                <a:lnTo>
                  <a:pt x="996695" y="45720"/>
                </a:lnTo>
                <a:close/>
              </a:path>
              <a:path w="2755391" h="152399">
                <a:moveTo>
                  <a:pt x="992123" y="73151"/>
                </a:moveTo>
                <a:lnTo>
                  <a:pt x="996695" y="80772"/>
                </a:lnTo>
                <a:lnTo>
                  <a:pt x="993647" y="50292"/>
                </a:lnTo>
                <a:lnTo>
                  <a:pt x="990599" y="56387"/>
                </a:lnTo>
                <a:lnTo>
                  <a:pt x="990599" y="68579"/>
                </a:lnTo>
                <a:lnTo>
                  <a:pt x="992123" y="73151"/>
                </a:lnTo>
                <a:close/>
              </a:path>
              <a:path w="2755391" h="152399">
                <a:moveTo>
                  <a:pt x="993647" y="117348"/>
                </a:moveTo>
                <a:lnTo>
                  <a:pt x="995171" y="120396"/>
                </a:lnTo>
                <a:lnTo>
                  <a:pt x="996695" y="103631"/>
                </a:lnTo>
                <a:lnTo>
                  <a:pt x="999743" y="103631"/>
                </a:lnTo>
                <a:lnTo>
                  <a:pt x="1001267" y="100583"/>
                </a:lnTo>
                <a:lnTo>
                  <a:pt x="1001267" y="103631"/>
                </a:lnTo>
                <a:lnTo>
                  <a:pt x="1002791" y="106679"/>
                </a:lnTo>
                <a:lnTo>
                  <a:pt x="1002791" y="94487"/>
                </a:lnTo>
                <a:lnTo>
                  <a:pt x="998219" y="92963"/>
                </a:lnTo>
                <a:lnTo>
                  <a:pt x="993647" y="94487"/>
                </a:lnTo>
                <a:lnTo>
                  <a:pt x="993647" y="117348"/>
                </a:lnTo>
                <a:close/>
              </a:path>
              <a:path w="2755391" h="152399">
                <a:moveTo>
                  <a:pt x="1005839" y="112775"/>
                </a:moveTo>
                <a:lnTo>
                  <a:pt x="1007363" y="112775"/>
                </a:lnTo>
                <a:lnTo>
                  <a:pt x="1002791" y="111251"/>
                </a:lnTo>
                <a:lnTo>
                  <a:pt x="1004315" y="123444"/>
                </a:lnTo>
                <a:lnTo>
                  <a:pt x="1010411" y="124968"/>
                </a:lnTo>
                <a:lnTo>
                  <a:pt x="1011935" y="114300"/>
                </a:lnTo>
                <a:lnTo>
                  <a:pt x="1013459" y="114300"/>
                </a:lnTo>
                <a:lnTo>
                  <a:pt x="1005839" y="112775"/>
                </a:lnTo>
                <a:close/>
              </a:path>
              <a:path w="2755391" h="152399">
                <a:moveTo>
                  <a:pt x="1002791" y="111251"/>
                </a:moveTo>
                <a:lnTo>
                  <a:pt x="1001267" y="111251"/>
                </a:lnTo>
                <a:lnTo>
                  <a:pt x="998219" y="105155"/>
                </a:lnTo>
                <a:lnTo>
                  <a:pt x="996695" y="103631"/>
                </a:lnTo>
                <a:lnTo>
                  <a:pt x="995171" y="120396"/>
                </a:lnTo>
                <a:lnTo>
                  <a:pt x="998219" y="120396"/>
                </a:lnTo>
                <a:lnTo>
                  <a:pt x="1004315" y="123444"/>
                </a:lnTo>
                <a:lnTo>
                  <a:pt x="1002791" y="111251"/>
                </a:lnTo>
                <a:close/>
              </a:path>
              <a:path w="2755391" h="152399">
                <a:moveTo>
                  <a:pt x="1019555" y="60959"/>
                </a:moveTo>
                <a:lnTo>
                  <a:pt x="1024127" y="76200"/>
                </a:lnTo>
                <a:lnTo>
                  <a:pt x="1021079" y="61975"/>
                </a:lnTo>
                <a:lnTo>
                  <a:pt x="1021080" y="60451"/>
                </a:lnTo>
                <a:lnTo>
                  <a:pt x="1024127" y="59435"/>
                </a:lnTo>
                <a:lnTo>
                  <a:pt x="1025651" y="47244"/>
                </a:lnTo>
                <a:lnTo>
                  <a:pt x="1019555" y="48768"/>
                </a:lnTo>
                <a:lnTo>
                  <a:pt x="1018031" y="73151"/>
                </a:lnTo>
                <a:lnTo>
                  <a:pt x="1024127" y="76200"/>
                </a:lnTo>
                <a:lnTo>
                  <a:pt x="1019555" y="60959"/>
                </a:lnTo>
                <a:lnTo>
                  <a:pt x="1021079" y="59435"/>
                </a:lnTo>
                <a:lnTo>
                  <a:pt x="1022603" y="59435"/>
                </a:lnTo>
                <a:lnTo>
                  <a:pt x="1021079" y="60197"/>
                </a:lnTo>
                <a:lnTo>
                  <a:pt x="1019555" y="60959"/>
                </a:lnTo>
                <a:lnTo>
                  <a:pt x="1021079" y="62483"/>
                </a:lnTo>
                <a:lnTo>
                  <a:pt x="1019555" y="60959"/>
                </a:lnTo>
                <a:close/>
              </a:path>
              <a:path w="2755391" h="152399">
                <a:moveTo>
                  <a:pt x="1021079" y="59435"/>
                </a:moveTo>
                <a:lnTo>
                  <a:pt x="1019555" y="60959"/>
                </a:lnTo>
                <a:lnTo>
                  <a:pt x="1021079" y="60197"/>
                </a:lnTo>
                <a:lnTo>
                  <a:pt x="1022603" y="59435"/>
                </a:lnTo>
                <a:lnTo>
                  <a:pt x="1021079" y="59435"/>
                </a:lnTo>
                <a:close/>
              </a:path>
              <a:path w="2755391" h="152399">
                <a:moveTo>
                  <a:pt x="1036319" y="97535"/>
                </a:moveTo>
                <a:lnTo>
                  <a:pt x="1036319" y="92963"/>
                </a:lnTo>
                <a:lnTo>
                  <a:pt x="1033271" y="88392"/>
                </a:lnTo>
                <a:lnTo>
                  <a:pt x="1028699" y="85344"/>
                </a:lnTo>
                <a:lnTo>
                  <a:pt x="1025144" y="97027"/>
                </a:lnTo>
                <a:lnTo>
                  <a:pt x="1024737" y="97840"/>
                </a:lnTo>
                <a:lnTo>
                  <a:pt x="1022603" y="99059"/>
                </a:lnTo>
                <a:lnTo>
                  <a:pt x="1019555" y="99059"/>
                </a:lnTo>
                <a:lnTo>
                  <a:pt x="1025651" y="109727"/>
                </a:lnTo>
                <a:lnTo>
                  <a:pt x="1024127" y="99059"/>
                </a:lnTo>
                <a:lnTo>
                  <a:pt x="1025651" y="97535"/>
                </a:lnTo>
                <a:lnTo>
                  <a:pt x="1025651" y="96011"/>
                </a:lnTo>
                <a:lnTo>
                  <a:pt x="1031747" y="108203"/>
                </a:lnTo>
                <a:lnTo>
                  <a:pt x="1034795" y="103631"/>
                </a:lnTo>
                <a:lnTo>
                  <a:pt x="1036319" y="97535"/>
                </a:lnTo>
                <a:close/>
              </a:path>
              <a:path w="2755391" h="152399">
                <a:moveTo>
                  <a:pt x="1025651" y="97535"/>
                </a:moveTo>
                <a:lnTo>
                  <a:pt x="1024127" y="99059"/>
                </a:lnTo>
                <a:lnTo>
                  <a:pt x="1025651" y="109727"/>
                </a:lnTo>
                <a:lnTo>
                  <a:pt x="1031747" y="108203"/>
                </a:lnTo>
                <a:lnTo>
                  <a:pt x="1025651" y="96011"/>
                </a:lnTo>
                <a:lnTo>
                  <a:pt x="1025651" y="97535"/>
                </a:lnTo>
                <a:close/>
              </a:path>
              <a:path w="2755391" h="152399">
                <a:moveTo>
                  <a:pt x="1019555" y="111251"/>
                </a:moveTo>
                <a:lnTo>
                  <a:pt x="1025651" y="109727"/>
                </a:lnTo>
                <a:lnTo>
                  <a:pt x="1019555" y="99059"/>
                </a:lnTo>
                <a:lnTo>
                  <a:pt x="1013459" y="99059"/>
                </a:lnTo>
                <a:lnTo>
                  <a:pt x="1013459" y="111251"/>
                </a:lnTo>
                <a:lnTo>
                  <a:pt x="1019555" y="111251"/>
                </a:lnTo>
                <a:close/>
              </a:path>
              <a:path w="2755391" h="152399">
                <a:moveTo>
                  <a:pt x="1013459" y="111251"/>
                </a:moveTo>
                <a:lnTo>
                  <a:pt x="1013459" y="99059"/>
                </a:lnTo>
                <a:lnTo>
                  <a:pt x="1007363" y="96011"/>
                </a:lnTo>
                <a:lnTo>
                  <a:pt x="1007363" y="97535"/>
                </a:lnTo>
                <a:lnTo>
                  <a:pt x="1002791" y="94487"/>
                </a:lnTo>
                <a:lnTo>
                  <a:pt x="1008887" y="109727"/>
                </a:lnTo>
                <a:lnTo>
                  <a:pt x="1011935" y="99059"/>
                </a:lnTo>
                <a:lnTo>
                  <a:pt x="1013459" y="111251"/>
                </a:lnTo>
                <a:close/>
              </a:path>
              <a:path w="2755391" h="152399">
                <a:moveTo>
                  <a:pt x="1025651" y="44196"/>
                </a:moveTo>
                <a:lnTo>
                  <a:pt x="1025651" y="33527"/>
                </a:lnTo>
                <a:lnTo>
                  <a:pt x="1018031" y="33527"/>
                </a:lnTo>
                <a:lnTo>
                  <a:pt x="1011935" y="35051"/>
                </a:lnTo>
                <a:lnTo>
                  <a:pt x="1007363" y="48768"/>
                </a:lnTo>
                <a:lnTo>
                  <a:pt x="1007363" y="50292"/>
                </a:lnTo>
                <a:lnTo>
                  <a:pt x="1010411" y="47244"/>
                </a:lnTo>
                <a:lnTo>
                  <a:pt x="1014983" y="45720"/>
                </a:lnTo>
                <a:lnTo>
                  <a:pt x="1019555" y="45720"/>
                </a:lnTo>
                <a:lnTo>
                  <a:pt x="1025651" y="44196"/>
                </a:lnTo>
                <a:close/>
              </a:path>
              <a:path w="2755391" h="152399">
                <a:moveTo>
                  <a:pt x="993647" y="117348"/>
                </a:moveTo>
                <a:lnTo>
                  <a:pt x="993647" y="94487"/>
                </a:lnTo>
                <a:lnTo>
                  <a:pt x="990599" y="97535"/>
                </a:lnTo>
                <a:lnTo>
                  <a:pt x="990599" y="112775"/>
                </a:lnTo>
                <a:lnTo>
                  <a:pt x="993647" y="117348"/>
                </a:lnTo>
                <a:close/>
              </a:path>
              <a:path w="2755391" h="152399">
                <a:moveTo>
                  <a:pt x="1016507" y="79248"/>
                </a:moveTo>
                <a:lnTo>
                  <a:pt x="1008887" y="76200"/>
                </a:lnTo>
                <a:lnTo>
                  <a:pt x="1010411" y="77724"/>
                </a:lnTo>
                <a:lnTo>
                  <a:pt x="1014983" y="79248"/>
                </a:lnTo>
                <a:lnTo>
                  <a:pt x="1016507" y="79248"/>
                </a:lnTo>
                <a:close/>
              </a:path>
              <a:path w="2755391" h="152399">
                <a:moveTo>
                  <a:pt x="1039367" y="50292"/>
                </a:moveTo>
                <a:lnTo>
                  <a:pt x="1033271" y="48768"/>
                </a:lnTo>
                <a:lnTo>
                  <a:pt x="1031747" y="59435"/>
                </a:lnTo>
                <a:lnTo>
                  <a:pt x="1033271" y="48768"/>
                </a:lnTo>
                <a:lnTo>
                  <a:pt x="1025651" y="47244"/>
                </a:lnTo>
                <a:lnTo>
                  <a:pt x="1024127" y="59435"/>
                </a:lnTo>
                <a:lnTo>
                  <a:pt x="1030223" y="59435"/>
                </a:lnTo>
                <a:lnTo>
                  <a:pt x="1036319" y="60959"/>
                </a:lnTo>
                <a:lnTo>
                  <a:pt x="1039367" y="50292"/>
                </a:lnTo>
                <a:close/>
              </a:path>
              <a:path w="2755391" h="152399">
                <a:moveTo>
                  <a:pt x="1008887" y="60959"/>
                </a:moveTo>
                <a:lnTo>
                  <a:pt x="1010411" y="65531"/>
                </a:lnTo>
                <a:lnTo>
                  <a:pt x="1011935" y="68579"/>
                </a:lnTo>
                <a:lnTo>
                  <a:pt x="1018031" y="73151"/>
                </a:lnTo>
                <a:lnTo>
                  <a:pt x="1019555" y="48768"/>
                </a:lnTo>
                <a:lnTo>
                  <a:pt x="1013459" y="51816"/>
                </a:lnTo>
                <a:lnTo>
                  <a:pt x="1010411" y="56387"/>
                </a:lnTo>
                <a:lnTo>
                  <a:pt x="1008887" y="60959"/>
                </a:lnTo>
                <a:close/>
              </a:path>
              <a:path w="2755391" h="152399">
                <a:moveTo>
                  <a:pt x="1040891" y="54863"/>
                </a:moveTo>
                <a:lnTo>
                  <a:pt x="1040891" y="51816"/>
                </a:lnTo>
                <a:lnTo>
                  <a:pt x="1042415" y="53339"/>
                </a:lnTo>
                <a:lnTo>
                  <a:pt x="1040891" y="54863"/>
                </a:lnTo>
                <a:lnTo>
                  <a:pt x="1039367" y="50292"/>
                </a:lnTo>
                <a:lnTo>
                  <a:pt x="1036319" y="60959"/>
                </a:lnTo>
                <a:lnTo>
                  <a:pt x="1034795" y="60959"/>
                </a:lnTo>
                <a:lnTo>
                  <a:pt x="1039367" y="62483"/>
                </a:lnTo>
                <a:lnTo>
                  <a:pt x="1043939" y="64007"/>
                </a:lnTo>
                <a:lnTo>
                  <a:pt x="1043939" y="53339"/>
                </a:lnTo>
                <a:lnTo>
                  <a:pt x="1040891" y="51307"/>
                </a:lnTo>
                <a:lnTo>
                  <a:pt x="1040891" y="54863"/>
                </a:lnTo>
                <a:close/>
              </a:path>
              <a:path w="2755391" h="152399">
                <a:moveTo>
                  <a:pt x="1051559" y="45720"/>
                </a:moveTo>
                <a:lnTo>
                  <a:pt x="1050035" y="42672"/>
                </a:lnTo>
                <a:lnTo>
                  <a:pt x="1048511" y="39624"/>
                </a:lnTo>
                <a:lnTo>
                  <a:pt x="1045463" y="38100"/>
                </a:lnTo>
                <a:lnTo>
                  <a:pt x="1043939" y="36575"/>
                </a:lnTo>
                <a:lnTo>
                  <a:pt x="1040891" y="48768"/>
                </a:lnTo>
                <a:lnTo>
                  <a:pt x="1040891" y="51307"/>
                </a:lnTo>
                <a:lnTo>
                  <a:pt x="1043939" y="53339"/>
                </a:lnTo>
                <a:lnTo>
                  <a:pt x="1045463" y="53339"/>
                </a:lnTo>
                <a:lnTo>
                  <a:pt x="1048511" y="64007"/>
                </a:lnTo>
                <a:lnTo>
                  <a:pt x="1051559" y="59435"/>
                </a:lnTo>
                <a:lnTo>
                  <a:pt x="1051559" y="45720"/>
                </a:lnTo>
                <a:close/>
              </a:path>
              <a:path w="2755391" h="152399">
                <a:moveTo>
                  <a:pt x="1039367" y="35051"/>
                </a:moveTo>
                <a:lnTo>
                  <a:pt x="1033271" y="33527"/>
                </a:lnTo>
                <a:lnTo>
                  <a:pt x="1036319" y="45720"/>
                </a:lnTo>
                <a:lnTo>
                  <a:pt x="1039367" y="47244"/>
                </a:lnTo>
                <a:lnTo>
                  <a:pt x="1040891" y="48768"/>
                </a:lnTo>
                <a:lnTo>
                  <a:pt x="1043939" y="36575"/>
                </a:lnTo>
                <a:lnTo>
                  <a:pt x="1039367" y="35051"/>
                </a:lnTo>
                <a:close/>
              </a:path>
              <a:path w="2755391" h="152399">
                <a:moveTo>
                  <a:pt x="1031747" y="45720"/>
                </a:moveTo>
                <a:lnTo>
                  <a:pt x="1036319" y="45720"/>
                </a:lnTo>
                <a:lnTo>
                  <a:pt x="1033271" y="33527"/>
                </a:lnTo>
                <a:lnTo>
                  <a:pt x="1025651" y="33527"/>
                </a:lnTo>
                <a:lnTo>
                  <a:pt x="1025651" y="44196"/>
                </a:lnTo>
                <a:lnTo>
                  <a:pt x="1031747" y="45720"/>
                </a:lnTo>
                <a:close/>
              </a:path>
              <a:path w="2755391" h="152399">
                <a:moveTo>
                  <a:pt x="1002791" y="56387"/>
                </a:moveTo>
                <a:lnTo>
                  <a:pt x="1005839" y="51816"/>
                </a:lnTo>
                <a:lnTo>
                  <a:pt x="1004315" y="53339"/>
                </a:lnTo>
                <a:lnTo>
                  <a:pt x="1007363" y="48768"/>
                </a:lnTo>
                <a:lnTo>
                  <a:pt x="1011935" y="35051"/>
                </a:lnTo>
                <a:lnTo>
                  <a:pt x="1005839" y="38100"/>
                </a:lnTo>
                <a:lnTo>
                  <a:pt x="1002791" y="54863"/>
                </a:lnTo>
                <a:lnTo>
                  <a:pt x="1002791" y="56387"/>
                </a:lnTo>
                <a:close/>
              </a:path>
              <a:path w="2755391" h="152399">
                <a:moveTo>
                  <a:pt x="1001267" y="59435"/>
                </a:moveTo>
                <a:lnTo>
                  <a:pt x="1001267" y="65531"/>
                </a:lnTo>
                <a:lnTo>
                  <a:pt x="1001267" y="62483"/>
                </a:lnTo>
                <a:lnTo>
                  <a:pt x="1002791" y="57911"/>
                </a:lnTo>
                <a:lnTo>
                  <a:pt x="1001267" y="59435"/>
                </a:lnTo>
                <a:close/>
              </a:path>
              <a:path w="2755391" h="152399">
                <a:moveTo>
                  <a:pt x="1051559" y="45720"/>
                </a:moveTo>
                <a:lnTo>
                  <a:pt x="1051559" y="59435"/>
                </a:lnTo>
                <a:lnTo>
                  <a:pt x="1051559" y="45720"/>
                </a:lnTo>
                <a:close/>
              </a:path>
              <a:path w="2755391" h="152399">
                <a:moveTo>
                  <a:pt x="1043939" y="53339"/>
                </a:moveTo>
                <a:lnTo>
                  <a:pt x="1043939" y="64007"/>
                </a:lnTo>
                <a:lnTo>
                  <a:pt x="1048511" y="64007"/>
                </a:lnTo>
                <a:lnTo>
                  <a:pt x="1045463" y="53339"/>
                </a:lnTo>
                <a:lnTo>
                  <a:pt x="1043939" y="53339"/>
                </a:lnTo>
                <a:close/>
              </a:path>
              <a:path w="2755391" h="152399">
                <a:moveTo>
                  <a:pt x="1040891" y="83820"/>
                </a:moveTo>
                <a:lnTo>
                  <a:pt x="1043939" y="89916"/>
                </a:lnTo>
                <a:lnTo>
                  <a:pt x="1043939" y="88392"/>
                </a:lnTo>
                <a:lnTo>
                  <a:pt x="1045463" y="91439"/>
                </a:lnTo>
                <a:lnTo>
                  <a:pt x="1045463" y="94487"/>
                </a:lnTo>
                <a:lnTo>
                  <a:pt x="1045246" y="95358"/>
                </a:lnTo>
                <a:lnTo>
                  <a:pt x="1043939" y="100583"/>
                </a:lnTo>
                <a:lnTo>
                  <a:pt x="1043939" y="99059"/>
                </a:lnTo>
                <a:lnTo>
                  <a:pt x="1042415" y="103631"/>
                </a:lnTo>
                <a:lnTo>
                  <a:pt x="1043939" y="102107"/>
                </a:lnTo>
                <a:lnTo>
                  <a:pt x="1045463" y="118872"/>
                </a:lnTo>
                <a:lnTo>
                  <a:pt x="1045463" y="96011"/>
                </a:lnTo>
                <a:lnTo>
                  <a:pt x="1050035" y="114300"/>
                </a:lnTo>
                <a:lnTo>
                  <a:pt x="1048511" y="76200"/>
                </a:lnTo>
                <a:lnTo>
                  <a:pt x="1042415" y="71627"/>
                </a:lnTo>
                <a:lnTo>
                  <a:pt x="1040891" y="83820"/>
                </a:lnTo>
                <a:close/>
              </a:path>
              <a:path w="2755391" h="152399">
                <a:moveTo>
                  <a:pt x="1045463" y="91439"/>
                </a:moveTo>
                <a:lnTo>
                  <a:pt x="1043939" y="91439"/>
                </a:lnTo>
                <a:lnTo>
                  <a:pt x="1045246" y="95358"/>
                </a:lnTo>
                <a:lnTo>
                  <a:pt x="1045463" y="94487"/>
                </a:lnTo>
                <a:lnTo>
                  <a:pt x="1045463" y="91439"/>
                </a:lnTo>
                <a:close/>
              </a:path>
              <a:path w="2755391" h="152399">
                <a:moveTo>
                  <a:pt x="1036319" y="80772"/>
                </a:moveTo>
                <a:lnTo>
                  <a:pt x="1040891" y="85344"/>
                </a:lnTo>
                <a:lnTo>
                  <a:pt x="1040891" y="83820"/>
                </a:lnTo>
                <a:lnTo>
                  <a:pt x="1042415" y="71627"/>
                </a:lnTo>
                <a:lnTo>
                  <a:pt x="1034795" y="68579"/>
                </a:lnTo>
                <a:lnTo>
                  <a:pt x="1030223" y="77724"/>
                </a:lnTo>
                <a:lnTo>
                  <a:pt x="1036319" y="80772"/>
                </a:lnTo>
                <a:close/>
              </a:path>
              <a:path w="2755391" h="152399">
                <a:moveTo>
                  <a:pt x="1021079" y="61975"/>
                </a:moveTo>
                <a:lnTo>
                  <a:pt x="1024127" y="76200"/>
                </a:lnTo>
                <a:lnTo>
                  <a:pt x="1030223" y="77724"/>
                </a:lnTo>
                <a:lnTo>
                  <a:pt x="1034795" y="68579"/>
                </a:lnTo>
                <a:lnTo>
                  <a:pt x="1028699" y="65531"/>
                </a:lnTo>
                <a:lnTo>
                  <a:pt x="1024127" y="64007"/>
                </a:lnTo>
                <a:lnTo>
                  <a:pt x="1021079" y="61975"/>
                </a:lnTo>
                <a:close/>
              </a:path>
              <a:path w="2755391" h="152399">
                <a:moveTo>
                  <a:pt x="1054607" y="83820"/>
                </a:moveTo>
                <a:lnTo>
                  <a:pt x="1048511" y="76200"/>
                </a:lnTo>
                <a:lnTo>
                  <a:pt x="1050035" y="114300"/>
                </a:lnTo>
                <a:lnTo>
                  <a:pt x="1053083" y="108203"/>
                </a:lnTo>
                <a:lnTo>
                  <a:pt x="1054607" y="102107"/>
                </a:lnTo>
                <a:lnTo>
                  <a:pt x="1056131" y="94487"/>
                </a:lnTo>
                <a:lnTo>
                  <a:pt x="1056131" y="89916"/>
                </a:lnTo>
                <a:lnTo>
                  <a:pt x="1054607" y="83820"/>
                </a:lnTo>
                <a:close/>
              </a:path>
              <a:path w="2755391" h="152399">
                <a:moveTo>
                  <a:pt x="1039367" y="108203"/>
                </a:moveTo>
                <a:lnTo>
                  <a:pt x="1034795" y="111251"/>
                </a:lnTo>
                <a:lnTo>
                  <a:pt x="1039367" y="121920"/>
                </a:lnTo>
                <a:lnTo>
                  <a:pt x="1045463" y="118872"/>
                </a:lnTo>
                <a:lnTo>
                  <a:pt x="1043939" y="102107"/>
                </a:lnTo>
                <a:lnTo>
                  <a:pt x="1040891" y="106679"/>
                </a:lnTo>
                <a:lnTo>
                  <a:pt x="1039367" y="108203"/>
                </a:lnTo>
                <a:lnTo>
                  <a:pt x="1037843" y="109727"/>
                </a:lnTo>
                <a:lnTo>
                  <a:pt x="1039367" y="108203"/>
                </a:lnTo>
                <a:close/>
              </a:path>
              <a:path w="2755391" h="152399">
                <a:moveTo>
                  <a:pt x="1030223" y="112775"/>
                </a:moveTo>
                <a:lnTo>
                  <a:pt x="1024127" y="114300"/>
                </a:lnTo>
                <a:lnTo>
                  <a:pt x="1027175" y="124968"/>
                </a:lnTo>
                <a:lnTo>
                  <a:pt x="1033271" y="123444"/>
                </a:lnTo>
                <a:lnTo>
                  <a:pt x="1039367" y="121920"/>
                </a:lnTo>
                <a:lnTo>
                  <a:pt x="1034795" y="111251"/>
                </a:lnTo>
                <a:lnTo>
                  <a:pt x="1030223" y="112775"/>
                </a:lnTo>
                <a:lnTo>
                  <a:pt x="1025651" y="114300"/>
                </a:lnTo>
                <a:lnTo>
                  <a:pt x="1030223" y="112775"/>
                </a:lnTo>
                <a:close/>
              </a:path>
              <a:path w="2755391" h="152399">
                <a:moveTo>
                  <a:pt x="1019555" y="114300"/>
                </a:moveTo>
                <a:lnTo>
                  <a:pt x="1013459" y="114300"/>
                </a:lnTo>
                <a:lnTo>
                  <a:pt x="1019555" y="124968"/>
                </a:lnTo>
                <a:lnTo>
                  <a:pt x="1027175" y="124968"/>
                </a:lnTo>
                <a:lnTo>
                  <a:pt x="1024127" y="114300"/>
                </a:lnTo>
                <a:lnTo>
                  <a:pt x="1019555" y="114300"/>
                </a:lnTo>
                <a:close/>
              </a:path>
              <a:path w="2755391" h="152399">
                <a:moveTo>
                  <a:pt x="1011935" y="114300"/>
                </a:moveTo>
                <a:lnTo>
                  <a:pt x="1010411" y="124968"/>
                </a:lnTo>
                <a:lnTo>
                  <a:pt x="1019555" y="124968"/>
                </a:lnTo>
                <a:lnTo>
                  <a:pt x="1013459" y="114300"/>
                </a:lnTo>
                <a:lnTo>
                  <a:pt x="1011935" y="114300"/>
                </a:lnTo>
                <a:close/>
              </a:path>
              <a:path w="2755391" h="152399">
                <a:moveTo>
                  <a:pt x="1004315" y="73151"/>
                </a:moveTo>
                <a:lnTo>
                  <a:pt x="1004315" y="86868"/>
                </a:lnTo>
                <a:lnTo>
                  <a:pt x="1011935" y="89916"/>
                </a:lnTo>
                <a:lnTo>
                  <a:pt x="1005839" y="74675"/>
                </a:lnTo>
                <a:lnTo>
                  <a:pt x="1004315" y="73151"/>
                </a:lnTo>
                <a:close/>
              </a:path>
              <a:path w="2755391" h="152399">
                <a:moveTo>
                  <a:pt x="733043" y="45720"/>
                </a:moveTo>
                <a:lnTo>
                  <a:pt x="728471" y="53339"/>
                </a:lnTo>
                <a:lnTo>
                  <a:pt x="733043" y="114300"/>
                </a:lnTo>
                <a:lnTo>
                  <a:pt x="733043" y="71627"/>
                </a:lnTo>
                <a:lnTo>
                  <a:pt x="734567" y="65531"/>
                </a:lnTo>
                <a:lnTo>
                  <a:pt x="739139" y="41148"/>
                </a:lnTo>
                <a:lnTo>
                  <a:pt x="733043" y="45720"/>
                </a:lnTo>
                <a:close/>
              </a:path>
              <a:path w="2755391" h="152399">
                <a:moveTo>
                  <a:pt x="733043" y="114300"/>
                </a:moveTo>
                <a:lnTo>
                  <a:pt x="728471" y="53339"/>
                </a:lnTo>
                <a:lnTo>
                  <a:pt x="725423" y="60959"/>
                </a:lnTo>
                <a:lnTo>
                  <a:pt x="722375" y="70103"/>
                </a:lnTo>
                <a:lnTo>
                  <a:pt x="722375" y="80772"/>
                </a:lnTo>
                <a:lnTo>
                  <a:pt x="723899" y="99059"/>
                </a:lnTo>
                <a:lnTo>
                  <a:pt x="728471" y="106679"/>
                </a:lnTo>
                <a:lnTo>
                  <a:pt x="733043" y="114300"/>
                </a:lnTo>
                <a:close/>
              </a:path>
              <a:path w="2755391" h="152399">
                <a:moveTo>
                  <a:pt x="733043" y="71627"/>
                </a:moveTo>
                <a:lnTo>
                  <a:pt x="733043" y="73151"/>
                </a:lnTo>
                <a:lnTo>
                  <a:pt x="736091" y="64007"/>
                </a:lnTo>
                <a:lnTo>
                  <a:pt x="734567" y="65531"/>
                </a:lnTo>
                <a:lnTo>
                  <a:pt x="733043" y="71627"/>
                </a:lnTo>
                <a:close/>
              </a:path>
              <a:path w="2755391" h="152399">
                <a:moveTo>
                  <a:pt x="746759" y="50292"/>
                </a:moveTo>
                <a:lnTo>
                  <a:pt x="745235" y="50292"/>
                </a:lnTo>
                <a:lnTo>
                  <a:pt x="746759" y="36575"/>
                </a:lnTo>
                <a:lnTo>
                  <a:pt x="739139" y="41148"/>
                </a:lnTo>
                <a:lnTo>
                  <a:pt x="734567" y="65531"/>
                </a:lnTo>
                <a:lnTo>
                  <a:pt x="737615" y="57911"/>
                </a:lnTo>
                <a:lnTo>
                  <a:pt x="740663" y="54863"/>
                </a:lnTo>
                <a:lnTo>
                  <a:pt x="742187" y="53339"/>
                </a:lnTo>
                <a:lnTo>
                  <a:pt x="746759" y="50292"/>
                </a:lnTo>
                <a:close/>
              </a:path>
              <a:path w="2755391" h="152399">
                <a:moveTo>
                  <a:pt x="741534" y="54210"/>
                </a:moveTo>
                <a:lnTo>
                  <a:pt x="746759" y="50292"/>
                </a:lnTo>
                <a:lnTo>
                  <a:pt x="742187" y="53339"/>
                </a:lnTo>
                <a:lnTo>
                  <a:pt x="740663" y="54863"/>
                </a:lnTo>
                <a:lnTo>
                  <a:pt x="737615" y="57911"/>
                </a:lnTo>
                <a:lnTo>
                  <a:pt x="737615" y="59435"/>
                </a:lnTo>
                <a:lnTo>
                  <a:pt x="741534" y="54210"/>
                </a:lnTo>
                <a:close/>
              </a:path>
              <a:path w="2755391" h="152399">
                <a:moveTo>
                  <a:pt x="737615" y="102107"/>
                </a:moveTo>
                <a:lnTo>
                  <a:pt x="739139" y="118872"/>
                </a:lnTo>
                <a:lnTo>
                  <a:pt x="740663" y="105155"/>
                </a:lnTo>
                <a:lnTo>
                  <a:pt x="746759" y="123444"/>
                </a:lnTo>
                <a:lnTo>
                  <a:pt x="749807" y="112775"/>
                </a:lnTo>
                <a:lnTo>
                  <a:pt x="751331" y="112775"/>
                </a:lnTo>
                <a:lnTo>
                  <a:pt x="745235" y="109727"/>
                </a:lnTo>
                <a:lnTo>
                  <a:pt x="742187" y="106679"/>
                </a:lnTo>
                <a:lnTo>
                  <a:pt x="737615" y="100583"/>
                </a:lnTo>
                <a:lnTo>
                  <a:pt x="737615" y="102107"/>
                </a:lnTo>
                <a:close/>
              </a:path>
              <a:path w="2755391" h="152399">
                <a:moveTo>
                  <a:pt x="781811" y="48768"/>
                </a:moveTo>
                <a:lnTo>
                  <a:pt x="781811" y="36575"/>
                </a:lnTo>
                <a:lnTo>
                  <a:pt x="774191" y="33527"/>
                </a:lnTo>
                <a:lnTo>
                  <a:pt x="765047" y="44196"/>
                </a:lnTo>
                <a:lnTo>
                  <a:pt x="763523" y="44196"/>
                </a:lnTo>
                <a:lnTo>
                  <a:pt x="763523" y="33527"/>
                </a:lnTo>
                <a:lnTo>
                  <a:pt x="754379" y="35051"/>
                </a:lnTo>
                <a:lnTo>
                  <a:pt x="755903" y="45720"/>
                </a:lnTo>
                <a:lnTo>
                  <a:pt x="764286" y="44322"/>
                </a:lnTo>
                <a:lnTo>
                  <a:pt x="772667" y="45720"/>
                </a:lnTo>
                <a:lnTo>
                  <a:pt x="777239" y="47244"/>
                </a:lnTo>
                <a:lnTo>
                  <a:pt x="781811" y="48768"/>
                </a:lnTo>
                <a:close/>
              </a:path>
              <a:path w="2755391" h="152399">
                <a:moveTo>
                  <a:pt x="763523" y="33527"/>
                </a:moveTo>
                <a:lnTo>
                  <a:pt x="763523" y="44196"/>
                </a:lnTo>
                <a:lnTo>
                  <a:pt x="765047" y="44196"/>
                </a:lnTo>
                <a:lnTo>
                  <a:pt x="774191" y="33527"/>
                </a:lnTo>
                <a:lnTo>
                  <a:pt x="763523" y="33527"/>
                </a:lnTo>
                <a:close/>
              </a:path>
              <a:path w="2755391" h="152399">
                <a:moveTo>
                  <a:pt x="781811" y="36575"/>
                </a:moveTo>
                <a:lnTo>
                  <a:pt x="786383" y="53339"/>
                </a:lnTo>
                <a:lnTo>
                  <a:pt x="789431" y="57911"/>
                </a:lnTo>
                <a:lnTo>
                  <a:pt x="790955" y="60959"/>
                </a:lnTo>
                <a:lnTo>
                  <a:pt x="792479" y="68579"/>
                </a:lnTo>
                <a:lnTo>
                  <a:pt x="792479" y="76200"/>
                </a:lnTo>
                <a:lnTo>
                  <a:pt x="794003" y="77724"/>
                </a:lnTo>
                <a:lnTo>
                  <a:pt x="792479" y="67055"/>
                </a:lnTo>
                <a:lnTo>
                  <a:pt x="794003" y="45720"/>
                </a:lnTo>
                <a:lnTo>
                  <a:pt x="787907" y="39624"/>
                </a:lnTo>
                <a:lnTo>
                  <a:pt x="781811" y="36575"/>
                </a:lnTo>
                <a:close/>
              </a:path>
              <a:path w="2755391" h="152399">
                <a:moveTo>
                  <a:pt x="754379" y="89915"/>
                </a:moveTo>
                <a:lnTo>
                  <a:pt x="792479" y="89916"/>
                </a:lnTo>
                <a:lnTo>
                  <a:pt x="790955" y="80772"/>
                </a:lnTo>
                <a:lnTo>
                  <a:pt x="791718" y="79247"/>
                </a:lnTo>
                <a:lnTo>
                  <a:pt x="792479" y="79248"/>
                </a:lnTo>
                <a:lnTo>
                  <a:pt x="794003" y="77724"/>
                </a:lnTo>
                <a:lnTo>
                  <a:pt x="792479" y="76200"/>
                </a:lnTo>
                <a:lnTo>
                  <a:pt x="792480" y="78485"/>
                </a:lnTo>
                <a:lnTo>
                  <a:pt x="791972" y="78739"/>
                </a:lnTo>
                <a:lnTo>
                  <a:pt x="790955" y="79248"/>
                </a:lnTo>
                <a:lnTo>
                  <a:pt x="754379" y="83820"/>
                </a:lnTo>
                <a:lnTo>
                  <a:pt x="754379" y="89915"/>
                </a:lnTo>
                <a:close/>
              </a:path>
              <a:path w="2755391" h="152399">
                <a:moveTo>
                  <a:pt x="748283" y="89916"/>
                </a:moveTo>
                <a:lnTo>
                  <a:pt x="745235" y="99059"/>
                </a:lnTo>
                <a:lnTo>
                  <a:pt x="748283" y="103631"/>
                </a:lnTo>
                <a:lnTo>
                  <a:pt x="752855" y="106679"/>
                </a:lnTo>
                <a:lnTo>
                  <a:pt x="754379" y="89915"/>
                </a:lnTo>
                <a:lnTo>
                  <a:pt x="754379" y="83820"/>
                </a:lnTo>
                <a:lnTo>
                  <a:pt x="743711" y="94487"/>
                </a:lnTo>
                <a:lnTo>
                  <a:pt x="745235" y="99059"/>
                </a:lnTo>
                <a:lnTo>
                  <a:pt x="748283" y="89916"/>
                </a:lnTo>
                <a:close/>
              </a:path>
              <a:path w="2755391" h="152399">
                <a:moveTo>
                  <a:pt x="754379" y="83820"/>
                </a:moveTo>
                <a:lnTo>
                  <a:pt x="790955" y="79248"/>
                </a:lnTo>
                <a:lnTo>
                  <a:pt x="742187" y="79248"/>
                </a:lnTo>
                <a:lnTo>
                  <a:pt x="743711" y="94487"/>
                </a:lnTo>
                <a:lnTo>
                  <a:pt x="754379" y="83820"/>
                </a:lnTo>
                <a:close/>
              </a:path>
              <a:path w="2755391" h="152399">
                <a:moveTo>
                  <a:pt x="798575" y="51816"/>
                </a:moveTo>
                <a:lnTo>
                  <a:pt x="794003" y="45720"/>
                </a:lnTo>
                <a:lnTo>
                  <a:pt x="794003" y="77724"/>
                </a:lnTo>
                <a:lnTo>
                  <a:pt x="792479" y="79248"/>
                </a:lnTo>
                <a:lnTo>
                  <a:pt x="792479" y="89916"/>
                </a:lnTo>
                <a:lnTo>
                  <a:pt x="797051" y="89916"/>
                </a:lnTo>
                <a:lnTo>
                  <a:pt x="794003" y="79248"/>
                </a:lnTo>
                <a:lnTo>
                  <a:pt x="797051" y="89916"/>
                </a:lnTo>
                <a:lnTo>
                  <a:pt x="798575" y="51816"/>
                </a:lnTo>
                <a:close/>
              </a:path>
              <a:path w="2755391" h="152399">
                <a:moveTo>
                  <a:pt x="789431" y="57911"/>
                </a:moveTo>
                <a:lnTo>
                  <a:pt x="787907" y="56387"/>
                </a:lnTo>
                <a:lnTo>
                  <a:pt x="790955" y="62483"/>
                </a:lnTo>
                <a:lnTo>
                  <a:pt x="790955" y="60959"/>
                </a:lnTo>
                <a:lnTo>
                  <a:pt x="789431" y="57911"/>
                </a:lnTo>
                <a:close/>
              </a:path>
              <a:path w="2755391" h="152399">
                <a:moveTo>
                  <a:pt x="798575" y="51816"/>
                </a:moveTo>
                <a:lnTo>
                  <a:pt x="800099" y="86868"/>
                </a:lnTo>
                <a:lnTo>
                  <a:pt x="803147" y="82296"/>
                </a:lnTo>
                <a:lnTo>
                  <a:pt x="803147" y="65531"/>
                </a:lnTo>
                <a:lnTo>
                  <a:pt x="801623" y="57911"/>
                </a:lnTo>
                <a:lnTo>
                  <a:pt x="798575" y="51816"/>
                </a:lnTo>
                <a:close/>
              </a:path>
              <a:path w="2755391" h="152399">
                <a:moveTo>
                  <a:pt x="790955" y="80772"/>
                </a:moveTo>
                <a:lnTo>
                  <a:pt x="792479" y="89916"/>
                </a:lnTo>
                <a:lnTo>
                  <a:pt x="792479" y="79248"/>
                </a:lnTo>
                <a:lnTo>
                  <a:pt x="791718" y="79247"/>
                </a:lnTo>
                <a:lnTo>
                  <a:pt x="790955" y="80772"/>
                </a:lnTo>
                <a:close/>
              </a:path>
              <a:path w="2755391" h="152399">
                <a:moveTo>
                  <a:pt x="749807" y="47244"/>
                </a:moveTo>
                <a:lnTo>
                  <a:pt x="757427" y="45720"/>
                </a:lnTo>
                <a:lnTo>
                  <a:pt x="755903" y="45720"/>
                </a:lnTo>
                <a:lnTo>
                  <a:pt x="754379" y="35051"/>
                </a:lnTo>
                <a:lnTo>
                  <a:pt x="746759" y="36575"/>
                </a:lnTo>
                <a:lnTo>
                  <a:pt x="745235" y="50292"/>
                </a:lnTo>
                <a:lnTo>
                  <a:pt x="751331" y="47244"/>
                </a:lnTo>
                <a:lnTo>
                  <a:pt x="749807" y="47244"/>
                </a:lnTo>
                <a:close/>
              </a:path>
              <a:path w="2755391" h="152399">
                <a:moveTo>
                  <a:pt x="789431" y="106679"/>
                </a:moveTo>
                <a:lnTo>
                  <a:pt x="792479" y="120396"/>
                </a:lnTo>
                <a:lnTo>
                  <a:pt x="790955" y="106679"/>
                </a:lnTo>
                <a:lnTo>
                  <a:pt x="794003" y="105155"/>
                </a:lnTo>
                <a:lnTo>
                  <a:pt x="792479" y="94487"/>
                </a:lnTo>
                <a:lnTo>
                  <a:pt x="787907" y="94487"/>
                </a:lnTo>
                <a:lnTo>
                  <a:pt x="786383" y="108203"/>
                </a:lnTo>
                <a:lnTo>
                  <a:pt x="789432" y="106171"/>
                </a:lnTo>
                <a:lnTo>
                  <a:pt x="787907" y="102107"/>
                </a:lnTo>
                <a:lnTo>
                  <a:pt x="789431" y="103631"/>
                </a:lnTo>
                <a:lnTo>
                  <a:pt x="792479" y="105155"/>
                </a:lnTo>
                <a:lnTo>
                  <a:pt x="790955" y="105155"/>
                </a:lnTo>
                <a:lnTo>
                  <a:pt x="789432" y="106171"/>
                </a:lnTo>
                <a:lnTo>
                  <a:pt x="789431" y="106679"/>
                </a:lnTo>
                <a:close/>
              </a:path>
              <a:path w="2755391" h="152399">
                <a:moveTo>
                  <a:pt x="787907" y="102107"/>
                </a:moveTo>
                <a:lnTo>
                  <a:pt x="789432" y="106171"/>
                </a:lnTo>
                <a:lnTo>
                  <a:pt x="790955" y="105155"/>
                </a:lnTo>
                <a:lnTo>
                  <a:pt x="792479" y="105155"/>
                </a:lnTo>
                <a:lnTo>
                  <a:pt x="789431" y="103631"/>
                </a:lnTo>
                <a:lnTo>
                  <a:pt x="789431" y="105155"/>
                </a:lnTo>
                <a:lnTo>
                  <a:pt x="787907" y="102107"/>
                </a:lnTo>
                <a:close/>
              </a:path>
              <a:path w="2755391" h="152399">
                <a:moveTo>
                  <a:pt x="792479" y="120396"/>
                </a:moveTo>
                <a:lnTo>
                  <a:pt x="794003" y="120396"/>
                </a:lnTo>
                <a:lnTo>
                  <a:pt x="797051" y="118872"/>
                </a:lnTo>
                <a:lnTo>
                  <a:pt x="798575" y="115824"/>
                </a:lnTo>
                <a:lnTo>
                  <a:pt x="800099" y="112775"/>
                </a:lnTo>
                <a:lnTo>
                  <a:pt x="800099" y="102107"/>
                </a:lnTo>
                <a:lnTo>
                  <a:pt x="798575" y="99059"/>
                </a:lnTo>
                <a:lnTo>
                  <a:pt x="797051" y="94487"/>
                </a:lnTo>
                <a:lnTo>
                  <a:pt x="794003" y="105155"/>
                </a:lnTo>
                <a:lnTo>
                  <a:pt x="792479" y="120396"/>
                </a:lnTo>
                <a:close/>
              </a:path>
              <a:path w="2755391" h="152399">
                <a:moveTo>
                  <a:pt x="783335" y="97535"/>
                </a:moveTo>
                <a:lnTo>
                  <a:pt x="775715" y="99059"/>
                </a:lnTo>
                <a:lnTo>
                  <a:pt x="778763" y="109727"/>
                </a:lnTo>
                <a:lnTo>
                  <a:pt x="786383" y="108203"/>
                </a:lnTo>
                <a:lnTo>
                  <a:pt x="787907" y="94487"/>
                </a:lnTo>
                <a:lnTo>
                  <a:pt x="781811" y="97535"/>
                </a:lnTo>
                <a:lnTo>
                  <a:pt x="783335" y="97535"/>
                </a:lnTo>
                <a:close/>
              </a:path>
              <a:path w="2755391" h="152399">
                <a:moveTo>
                  <a:pt x="792479" y="120396"/>
                </a:moveTo>
                <a:lnTo>
                  <a:pt x="789431" y="106679"/>
                </a:lnTo>
                <a:lnTo>
                  <a:pt x="789431" y="121920"/>
                </a:lnTo>
                <a:lnTo>
                  <a:pt x="792479" y="120396"/>
                </a:lnTo>
                <a:close/>
              </a:path>
              <a:path w="2755391" h="152399">
                <a:moveTo>
                  <a:pt x="783335" y="112775"/>
                </a:moveTo>
                <a:lnTo>
                  <a:pt x="774191" y="114300"/>
                </a:lnTo>
                <a:lnTo>
                  <a:pt x="777239" y="124968"/>
                </a:lnTo>
                <a:lnTo>
                  <a:pt x="784859" y="123444"/>
                </a:lnTo>
                <a:lnTo>
                  <a:pt x="789431" y="121920"/>
                </a:lnTo>
                <a:lnTo>
                  <a:pt x="789431" y="111251"/>
                </a:lnTo>
                <a:lnTo>
                  <a:pt x="786383" y="111251"/>
                </a:lnTo>
                <a:lnTo>
                  <a:pt x="783335" y="112775"/>
                </a:lnTo>
                <a:lnTo>
                  <a:pt x="775715" y="114300"/>
                </a:lnTo>
                <a:lnTo>
                  <a:pt x="783335" y="112775"/>
                </a:lnTo>
                <a:close/>
              </a:path>
              <a:path w="2755391" h="152399">
                <a:moveTo>
                  <a:pt x="757427" y="96011"/>
                </a:moveTo>
                <a:lnTo>
                  <a:pt x="758951" y="97535"/>
                </a:lnTo>
                <a:lnTo>
                  <a:pt x="761999" y="109727"/>
                </a:lnTo>
                <a:lnTo>
                  <a:pt x="778763" y="109727"/>
                </a:lnTo>
                <a:lnTo>
                  <a:pt x="775715" y="99059"/>
                </a:lnTo>
                <a:lnTo>
                  <a:pt x="763523" y="99059"/>
                </a:lnTo>
                <a:lnTo>
                  <a:pt x="760475" y="97535"/>
                </a:lnTo>
                <a:lnTo>
                  <a:pt x="757427" y="96011"/>
                </a:lnTo>
                <a:close/>
              </a:path>
              <a:path w="2755391" h="152399">
                <a:moveTo>
                  <a:pt x="761999" y="109727"/>
                </a:moveTo>
                <a:lnTo>
                  <a:pt x="758951" y="97535"/>
                </a:lnTo>
                <a:lnTo>
                  <a:pt x="755903" y="94487"/>
                </a:lnTo>
                <a:lnTo>
                  <a:pt x="754379" y="91439"/>
                </a:lnTo>
                <a:lnTo>
                  <a:pt x="754379" y="89915"/>
                </a:lnTo>
                <a:lnTo>
                  <a:pt x="754379" y="92963"/>
                </a:lnTo>
                <a:lnTo>
                  <a:pt x="757427" y="108203"/>
                </a:lnTo>
                <a:lnTo>
                  <a:pt x="761999" y="109727"/>
                </a:lnTo>
                <a:close/>
              </a:path>
              <a:path w="2755391" h="152399">
                <a:moveTo>
                  <a:pt x="754379" y="92963"/>
                </a:moveTo>
                <a:lnTo>
                  <a:pt x="754379" y="89915"/>
                </a:lnTo>
                <a:lnTo>
                  <a:pt x="752855" y="106679"/>
                </a:lnTo>
                <a:lnTo>
                  <a:pt x="757427" y="108203"/>
                </a:lnTo>
                <a:lnTo>
                  <a:pt x="754379" y="92963"/>
                </a:lnTo>
                <a:close/>
              </a:path>
              <a:path w="2755391" h="152399">
                <a:moveTo>
                  <a:pt x="766571" y="114300"/>
                </a:moveTo>
                <a:lnTo>
                  <a:pt x="765047" y="114300"/>
                </a:lnTo>
                <a:lnTo>
                  <a:pt x="766571" y="124968"/>
                </a:lnTo>
                <a:lnTo>
                  <a:pt x="777239" y="124968"/>
                </a:lnTo>
                <a:lnTo>
                  <a:pt x="774191" y="114300"/>
                </a:lnTo>
                <a:lnTo>
                  <a:pt x="766571" y="114300"/>
                </a:lnTo>
                <a:close/>
              </a:path>
              <a:path w="2755391" h="152399">
                <a:moveTo>
                  <a:pt x="757427" y="114300"/>
                </a:moveTo>
                <a:lnTo>
                  <a:pt x="749807" y="112775"/>
                </a:lnTo>
                <a:lnTo>
                  <a:pt x="755903" y="124968"/>
                </a:lnTo>
                <a:lnTo>
                  <a:pt x="766571" y="124968"/>
                </a:lnTo>
                <a:lnTo>
                  <a:pt x="765047" y="114300"/>
                </a:lnTo>
                <a:lnTo>
                  <a:pt x="757427" y="114300"/>
                </a:lnTo>
                <a:close/>
              </a:path>
              <a:path w="2755391" h="152399">
                <a:moveTo>
                  <a:pt x="739139" y="118872"/>
                </a:moveTo>
                <a:lnTo>
                  <a:pt x="737615" y="102107"/>
                </a:lnTo>
                <a:lnTo>
                  <a:pt x="734567" y="96011"/>
                </a:lnTo>
                <a:lnTo>
                  <a:pt x="733043" y="88392"/>
                </a:lnTo>
                <a:lnTo>
                  <a:pt x="733043" y="114300"/>
                </a:lnTo>
                <a:lnTo>
                  <a:pt x="739139" y="118872"/>
                </a:lnTo>
                <a:close/>
              </a:path>
              <a:path w="2755391" h="152399">
                <a:moveTo>
                  <a:pt x="449579" y="73151"/>
                </a:moveTo>
                <a:lnTo>
                  <a:pt x="449579" y="71627"/>
                </a:lnTo>
                <a:lnTo>
                  <a:pt x="451103" y="64007"/>
                </a:lnTo>
                <a:lnTo>
                  <a:pt x="454151" y="57911"/>
                </a:lnTo>
                <a:lnTo>
                  <a:pt x="458070" y="54210"/>
                </a:lnTo>
                <a:lnTo>
                  <a:pt x="463295" y="50292"/>
                </a:lnTo>
                <a:lnTo>
                  <a:pt x="461771" y="50292"/>
                </a:lnTo>
                <a:lnTo>
                  <a:pt x="458723" y="53339"/>
                </a:lnTo>
                <a:lnTo>
                  <a:pt x="457199" y="54863"/>
                </a:lnTo>
                <a:lnTo>
                  <a:pt x="455675" y="41148"/>
                </a:lnTo>
                <a:lnTo>
                  <a:pt x="449579" y="47244"/>
                </a:lnTo>
                <a:lnTo>
                  <a:pt x="449579" y="73151"/>
                </a:lnTo>
                <a:close/>
              </a:path>
              <a:path w="2755391" h="152399">
                <a:moveTo>
                  <a:pt x="449579" y="47244"/>
                </a:moveTo>
                <a:lnTo>
                  <a:pt x="445007" y="53339"/>
                </a:lnTo>
                <a:lnTo>
                  <a:pt x="449579" y="112775"/>
                </a:lnTo>
                <a:lnTo>
                  <a:pt x="449579" y="47244"/>
                </a:lnTo>
                <a:close/>
              </a:path>
              <a:path w="2755391" h="152399">
                <a:moveTo>
                  <a:pt x="449579" y="112775"/>
                </a:moveTo>
                <a:lnTo>
                  <a:pt x="445007" y="53339"/>
                </a:lnTo>
                <a:lnTo>
                  <a:pt x="440435" y="62483"/>
                </a:lnTo>
                <a:lnTo>
                  <a:pt x="438911" y="70103"/>
                </a:lnTo>
                <a:lnTo>
                  <a:pt x="438911" y="80772"/>
                </a:lnTo>
                <a:lnTo>
                  <a:pt x="440435" y="99059"/>
                </a:lnTo>
                <a:lnTo>
                  <a:pt x="443483" y="106679"/>
                </a:lnTo>
                <a:lnTo>
                  <a:pt x="449579" y="112775"/>
                </a:lnTo>
                <a:close/>
              </a:path>
              <a:path w="2755391" h="152399">
                <a:moveTo>
                  <a:pt x="467867" y="47244"/>
                </a:moveTo>
                <a:lnTo>
                  <a:pt x="475487" y="45720"/>
                </a:lnTo>
                <a:lnTo>
                  <a:pt x="473963" y="45720"/>
                </a:lnTo>
                <a:lnTo>
                  <a:pt x="472439" y="35051"/>
                </a:lnTo>
                <a:lnTo>
                  <a:pt x="463295" y="36575"/>
                </a:lnTo>
                <a:lnTo>
                  <a:pt x="461771" y="50292"/>
                </a:lnTo>
                <a:lnTo>
                  <a:pt x="469391" y="47244"/>
                </a:lnTo>
                <a:lnTo>
                  <a:pt x="467867" y="47244"/>
                </a:lnTo>
                <a:close/>
              </a:path>
              <a:path w="2755391" h="152399">
                <a:moveTo>
                  <a:pt x="463295" y="36575"/>
                </a:moveTo>
                <a:lnTo>
                  <a:pt x="455675" y="41148"/>
                </a:lnTo>
                <a:lnTo>
                  <a:pt x="457199" y="54863"/>
                </a:lnTo>
                <a:lnTo>
                  <a:pt x="458723" y="53339"/>
                </a:lnTo>
                <a:lnTo>
                  <a:pt x="461771" y="50292"/>
                </a:lnTo>
                <a:lnTo>
                  <a:pt x="463295" y="36575"/>
                </a:lnTo>
                <a:close/>
              </a:path>
              <a:path w="2755391" h="152399">
                <a:moveTo>
                  <a:pt x="463295" y="121920"/>
                </a:moveTo>
                <a:lnTo>
                  <a:pt x="470915" y="124968"/>
                </a:lnTo>
                <a:lnTo>
                  <a:pt x="472439" y="114300"/>
                </a:lnTo>
                <a:lnTo>
                  <a:pt x="481583" y="124968"/>
                </a:lnTo>
                <a:lnTo>
                  <a:pt x="492251" y="124968"/>
                </a:lnTo>
                <a:lnTo>
                  <a:pt x="490727" y="114300"/>
                </a:lnTo>
                <a:lnTo>
                  <a:pt x="492251" y="124968"/>
                </a:lnTo>
                <a:lnTo>
                  <a:pt x="501395" y="121920"/>
                </a:lnTo>
                <a:lnTo>
                  <a:pt x="509015" y="117348"/>
                </a:lnTo>
                <a:lnTo>
                  <a:pt x="505967" y="105155"/>
                </a:lnTo>
                <a:lnTo>
                  <a:pt x="502919" y="108203"/>
                </a:lnTo>
                <a:lnTo>
                  <a:pt x="501395" y="109727"/>
                </a:lnTo>
                <a:lnTo>
                  <a:pt x="496823" y="112775"/>
                </a:lnTo>
                <a:lnTo>
                  <a:pt x="496823" y="111251"/>
                </a:lnTo>
                <a:lnTo>
                  <a:pt x="489203" y="114300"/>
                </a:lnTo>
                <a:lnTo>
                  <a:pt x="473963" y="114300"/>
                </a:lnTo>
                <a:lnTo>
                  <a:pt x="467867" y="112775"/>
                </a:lnTo>
                <a:lnTo>
                  <a:pt x="463295" y="121920"/>
                </a:lnTo>
                <a:close/>
              </a:path>
              <a:path w="2755391" h="152399">
                <a:moveTo>
                  <a:pt x="473963" y="45720"/>
                </a:moveTo>
                <a:lnTo>
                  <a:pt x="483107" y="44196"/>
                </a:lnTo>
                <a:lnTo>
                  <a:pt x="492251" y="45720"/>
                </a:lnTo>
                <a:lnTo>
                  <a:pt x="498347" y="47244"/>
                </a:lnTo>
                <a:lnTo>
                  <a:pt x="502919" y="48768"/>
                </a:lnTo>
                <a:lnTo>
                  <a:pt x="507491" y="53339"/>
                </a:lnTo>
                <a:lnTo>
                  <a:pt x="510539" y="57911"/>
                </a:lnTo>
                <a:lnTo>
                  <a:pt x="509015" y="39624"/>
                </a:lnTo>
                <a:lnTo>
                  <a:pt x="501395" y="36575"/>
                </a:lnTo>
                <a:lnTo>
                  <a:pt x="493775" y="33527"/>
                </a:lnTo>
                <a:lnTo>
                  <a:pt x="483107" y="33527"/>
                </a:lnTo>
                <a:lnTo>
                  <a:pt x="473963" y="45720"/>
                </a:lnTo>
                <a:close/>
              </a:path>
              <a:path w="2755391" h="152399">
                <a:moveTo>
                  <a:pt x="498347" y="47244"/>
                </a:moveTo>
                <a:lnTo>
                  <a:pt x="496823" y="47244"/>
                </a:lnTo>
                <a:lnTo>
                  <a:pt x="504443" y="50292"/>
                </a:lnTo>
                <a:lnTo>
                  <a:pt x="502919" y="48768"/>
                </a:lnTo>
                <a:lnTo>
                  <a:pt x="498347" y="47244"/>
                </a:lnTo>
                <a:close/>
              </a:path>
              <a:path w="2755391" h="152399">
                <a:moveTo>
                  <a:pt x="515111" y="86868"/>
                </a:moveTo>
                <a:lnTo>
                  <a:pt x="513587" y="94487"/>
                </a:lnTo>
                <a:lnTo>
                  <a:pt x="510539" y="100583"/>
                </a:lnTo>
                <a:lnTo>
                  <a:pt x="510539" y="99059"/>
                </a:lnTo>
                <a:lnTo>
                  <a:pt x="505967" y="105155"/>
                </a:lnTo>
                <a:lnTo>
                  <a:pt x="509015" y="117348"/>
                </a:lnTo>
                <a:lnTo>
                  <a:pt x="507491" y="103631"/>
                </a:lnTo>
                <a:lnTo>
                  <a:pt x="509015" y="117348"/>
                </a:lnTo>
                <a:lnTo>
                  <a:pt x="515111" y="112775"/>
                </a:lnTo>
                <a:lnTo>
                  <a:pt x="515111" y="86868"/>
                </a:lnTo>
                <a:close/>
              </a:path>
              <a:path w="2755391" h="152399">
                <a:moveTo>
                  <a:pt x="525779" y="79248"/>
                </a:moveTo>
                <a:lnTo>
                  <a:pt x="525779" y="68579"/>
                </a:lnTo>
                <a:lnTo>
                  <a:pt x="524255" y="59435"/>
                </a:lnTo>
                <a:lnTo>
                  <a:pt x="521207" y="51816"/>
                </a:lnTo>
                <a:lnTo>
                  <a:pt x="515111" y="45720"/>
                </a:lnTo>
                <a:lnTo>
                  <a:pt x="515111" y="79248"/>
                </a:lnTo>
                <a:lnTo>
                  <a:pt x="519683" y="105155"/>
                </a:lnTo>
                <a:lnTo>
                  <a:pt x="515111" y="70103"/>
                </a:lnTo>
                <a:lnTo>
                  <a:pt x="519683" y="105155"/>
                </a:lnTo>
                <a:lnTo>
                  <a:pt x="524255" y="97535"/>
                </a:lnTo>
                <a:lnTo>
                  <a:pt x="525779" y="88392"/>
                </a:lnTo>
                <a:lnTo>
                  <a:pt x="525779" y="79248"/>
                </a:lnTo>
                <a:close/>
              </a:path>
              <a:path w="2755391" h="152399">
                <a:moveTo>
                  <a:pt x="515111" y="45720"/>
                </a:moveTo>
                <a:lnTo>
                  <a:pt x="509015" y="39624"/>
                </a:lnTo>
                <a:lnTo>
                  <a:pt x="510539" y="56387"/>
                </a:lnTo>
                <a:lnTo>
                  <a:pt x="513587" y="62483"/>
                </a:lnTo>
                <a:lnTo>
                  <a:pt x="515111" y="71627"/>
                </a:lnTo>
                <a:lnTo>
                  <a:pt x="515111" y="45720"/>
                </a:lnTo>
                <a:close/>
              </a:path>
              <a:path w="2755391" h="152399">
                <a:moveTo>
                  <a:pt x="515111" y="86868"/>
                </a:moveTo>
                <a:lnTo>
                  <a:pt x="515111" y="112775"/>
                </a:lnTo>
                <a:lnTo>
                  <a:pt x="519683" y="105155"/>
                </a:lnTo>
                <a:lnTo>
                  <a:pt x="515111" y="79248"/>
                </a:lnTo>
                <a:lnTo>
                  <a:pt x="515111" y="86868"/>
                </a:lnTo>
                <a:close/>
              </a:path>
              <a:path w="2755391" h="152399">
                <a:moveTo>
                  <a:pt x="463295" y="121920"/>
                </a:moveTo>
                <a:lnTo>
                  <a:pt x="467867" y="112775"/>
                </a:lnTo>
                <a:lnTo>
                  <a:pt x="460247" y="109727"/>
                </a:lnTo>
                <a:lnTo>
                  <a:pt x="457199" y="105155"/>
                </a:lnTo>
                <a:lnTo>
                  <a:pt x="457199" y="106679"/>
                </a:lnTo>
                <a:lnTo>
                  <a:pt x="455675" y="118872"/>
                </a:lnTo>
                <a:lnTo>
                  <a:pt x="463295" y="121920"/>
                </a:lnTo>
                <a:close/>
              </a:path>
              <a:path w="2755391" h="152399">
                <a:moveTo>
                  <a:pt x="455675" y="118872"/>
                </a:moveTo>
                <a:lnTo>
                  <a:pt x="457199" y="106679"/>
                </a:lnTo>
                <a:lnTo>
                  <a:pt x="454151" y="100583"/>
                </a:lnTo>
                <a:lnTo>
                  <a:pt x="454151" y="102107"/>
                </a:lnTo>
                <a:lnTo>
                  <a:pt x="451103" y="94487"/>
                </a:lnTo>
                <a:lnTo>
                  <a:pt x="451103" y="96011"/>
                </a:lnTo>
                <a:lnTo>
                  <a:pt x="449579" y="88392"/>
                </a:lnTo>
                <a:lnTo>
                  <a:pt x="449579" y="112775"/>
                </a:lnTo>
                <a:lnTo>
                  <a:pt x="455675" y="118872"/>
                </a:lnTo>
                <a:close/>
              </a:path>
              <a:path w="2755391" h="152399">
                <a:moveTo>
                  <a:pt x="345948" y="106171"/>
                </a:moveTo>
                <a:lnTo>
                  <a:pt x="347471" y="106679"/>
                </a:lnTo>
                <a:lnTo>
                  <a:pt x="345947" y="103631"/>
                </a:lnTo>
                <a:lnTo>
                  <a:pt x="345947" y="102107"/>
                </a:lnTo>
                <a:lnTo>
                  <a:pt x="344423" y="103631"/>
                </a:lnTo>
                <a:lnTo>
                  <a:pt x="342899" y="105155"/>
                </a:lnTo>
                <a:lnTo>
                  <a:pt x="345947" y="111251"/>
                </a:lnTo>
                <a:lnTo>
                  <a:pt x="345948" y="106171"/>
                </a:lnTo>
                <a:close/>
              </a:path>
              <a:path w="2755391" h="152399">
                <a:moveTo>
                  <a:pt x="347471" y="70103"/>
                </a:moveTo>
                <a:lnTo>
                  <a:pt x="348995" y="86868"/>
                </a:lnTo>
                <a:lnTo>
                  <a:pt x="348995" y="73151"/>
                </a:lnTo>
                <a:lnTo>
                  <a:pt x="350519" y="74675"/>
                </a:lnTo>
                <a:lnTo>
                  <a:pt x="356615" y="89916"/>
                </a:lnTo>
                <a:lnTo>
                  <a:pt x="362711" y="92963"/>
                </a:lnTo>
                <a:lnTo>
                  <a:pt x="367283" y="94487"/>
                </a:lnTo>
                <a:lnTo>
                  <a:pt x="369824" y="97027"/>
                </a:lnTo>
                <a:lnTo>
                  <a:pt x="367283" y="82296"/>
                </a:lnTo>
                <a:lnTo>
                  <a:pt x="359663" y="79248"/>
                </a:lnTo>
                <a:lnTo>
                  <a:pt x="355091" y="77724"/>
                </a:lnTo>
                <a:lnTo>
                  <a:pt x="350215" y="74066"/>
                </a:lnTo>
                <a:lnTo>
                  <a:pt x="347471" y="68579"/>
                </a:lnTo>
                <a:lnTo>
                  <a:pt x="347471" y="70103"/>
                </a:lnTo>
                <a:close/>
              </a:path>
              <a:path w="2755391" h="152399">
                <a:moveTo>
                  <a:pt x="350519" y="38100"/>
                </a:moveTo>
                <a:lnTo>
                  <a:pt x="344423" y="41148"/>
                </a:lnTo>
                <a:lnTo>
                  <a:pt x="345947" y="67055"/>
                </a:lnTo>
                <a:lnTo>
                  <a:pt x="348995" y="86868"/>
                </a:lnTo>
                <a:lnTo>
                  <a:pt x="347471" y="70103"/>
                </a:lnTo>
                <a:lnTo>
                  <a:pt x="345947" y="65531"/>
                </a:lnTo>
                <a:lnTo>
                  <a:pt x="345947" y="59435"/>
                </a:lnTo>
                <a:lnTo>
                  <a:pt x="350519" y="38100"/>
                </a:lnTo>
                <a:close/>
              </a:path>
              <a:path w="2755391" h="152399">
                <a:moveTo>
                  <a:pt x="341375" y="45720"/>
                </a:moveTo>
                <a:lnTo>
                  <a:pt x="338327" y="50292"/>
                </a:lnTo>
                <a:lnTo>
                  <a:pt x="341375" y="80772"/>
                </a:lnTo>
                <a:lnTo>
                  <a:pt x="348995" y="86868"/>
                </a:lnTo>
                <a:lnTo>
                  <a:pt x="345947" y="67055"/>
                </a:lnTo>
                <a:lnTo>
                  <a:pt x="344423" y="41148"/>
                </a:lnTo>
                <a:lnTo>
                  <a:pt x="341375" y="45720"/>
                </a:lnTo>
                <a:close/>
              </a:path>
              <a:path w="2755391" h="152399">
                <a:moveTo>
                  <a:pt x="336803" y="73151"/>
                </a:moveTo>
                <a:lnTo>
                  <a:pt x="341375" y="80772"/>
                </a:lnTo>
                <a:lnTo>
                  <a:pt x="338327" y="50292"/>
                </a:lnTo>
                <a:lnTo>
                  <a:pt x="335279" y="56387"/>
                </a:lnTo>
                <a:lnTo>
                  <a:pt x="335279" y="68579"/>
                </a:lnTo>
                <a:lnTo>
                  <a:pt x="336803" y="73151"/>
                </a:lnTo>
                <a:close/>
              </a:path>
              <a:path w="2755391" h="152399">
                <a:moveTo>
                  <a:pt x="338327" y="117348"/>
                </a:moveTo>
                <a:lnTo>
                  <a:pt x="339851" y="120396"/>
                </a:lnTo>
                <a:lnTo>
                  <a:pt x="341375" y="103631"/>
                </a:lnTo>
                <a:lnTo>
                  <a:pt x="344423" y="103631"/>
                </a:lnTo>
                <a:lnTo>
                  <a:pt x="345947" y="100583"/>
                </a:lnTo>
                <a:lnTo>
                  <a:pt x="345947" y="103631"/>
                </a:lnTo>
                <a:lnTo>
                  <a:pt x="347471" y="106679"/>
                </a:lnTo>
                <a:lnTo>
                  <a:pt x="347471" y="94487"/>
                </a:lnTo>
                <a:lnTo>
                  <a:pt x="342899" y="92963"/>
                </a:lnTo>
                <a:lnTo>
                  <a:pt x="338327" y="94487"/>
                </a:lnTo>
                <a:lnTo>
                  <a:pt x="338327" y="117348"/>
                </a:lnTo>
                <a:close/>
              </a:path>
              <a:path w="2755391" h="152399">
                <a:moveTo>
                  <a:pt x="350519" y="112775"/>
                </a:moveTo>
                <a:lnTo>
                  <a:pt x="352043" y="112775"/>
                </a:lnTo>
                <a:lnTo>
                  <a:pt x="347471" y="111251"/>
                </a:lnTo>
                <a:lnTo>
                  <a:pt x="348995" y="123444"/>
                </a:lnTo>
                <a:lnTo>
                  <a:pt x="355091" y="124968"/>
                </a:lnTo>
                <a:lnTo>
                  <a:pt x="356615" y="114300"/>
                </a:lnTo>
                <a:lnTo>
                  <a:pt x="358139" y="114300"/>
                </a:lnTo>
                <a:lnTo>
                  <a:pt x="350519" y="112775"/>
                </a:lnTo>
                <a:close/>
              </a:path>
              <a:path w="2755391" h="152399">
                <a:moveTo>
                  <a:pt x="347471" y="111251"/>
                </a:moveTo>
                <a:lnTo>
                  <a:pt x="345947" y="111251"/>
                </a:lnTo>
                <a:lnTo>
                  <a:pt x="342899" y="105155"/>
                </a:lnTo>
                <a:lnTo>
                  <a:pt x="341375" y="103631"/>
                </a:lnTo>
                <a:lnTo>
                  <a:pt x="339851" y="120396"/>
                </a:lnTo>
                <a:lnTo>
                  <a:pt x="342899" y="120396"/>
                </a:lnTo>
                <a:lnTo>
                  <a:pt x="348995" y="123444"/>
                </a:lnTo>
                <a:lnTo>
                  <a:pt x="347471" y="111251"/>
                </a:lnTo>
                <a:close/>
              </a:path>
              <a:path w="2755391" h="152399">
                <a:moveTo>
                  <a:pt x="364235" y="60959"/>
                </a:moveTo>
                <a:lnTo>
                  <a:pt x="368807" y="76200"/>
                </a:lnTo>
                <a:lnTo>
                  <a:pt x="365759" y="61975"/>
                </a:lnTo>
                <a:lnTo>
                  <a:pt x="365760" y="60451"/>
                </a:lnTo>
                <a:lnTo>
                  <a:pt x="368807" y="59435"/>
                </a:lnTo>
                <a:lnTo>
                  <a:pt x="370331" y="47244"/>
                </a:lnTo>
                <a:lnTo>
                  <a:pt x="364235" y="48768"/>
                </a:lnTo>
                <a:lnTo>
                  <a:pt x="362711" y="73151"/>
                </a:lnTo>
                <a:lnTo>
                  <a:pt x="368807" y="76200"/>
                </a:lnTo>
                <a:lnTo>
                  <a:pt x="364235" y="60959"/>
                </a:lnTo>
                <a:lnTo>
                  <a:pt x="365759" y="59435"/>
                </a:lnTo>
                <a:lnTo>
                  <a:pt x="367283" y="59435"/>
                </a:lnTo>
                <a:lnTo>
                  <a:pt x="365760" y="60197"/>
                </a:lnTo>
                <a:lnTo>
                  <a:pt x="364235" y="60959"/>
                </a:lnTo>
                <a:lnTo>
                  <a:pt x="365759" y="62483"/>
                </a:lnTo>
                <a:lnTo>
                  <a:pt x="364235" y="60959"/>
                </a:lnTo>
                <a:close/>
              </a:path>
              <a:path w="2755391" h="152399">
                <a:moveTo>
                  <a:pt x="370331" y="44196"/>
                </a:moveTo>
                <a:lnTo>
                  <a:pt x="370331" y="33527"/>
                </a:lnTo>
                <a:lnTo>
                  <a:pt x="362711" y="33527"/>
                </a:lnTo>
                <a:lnTo>
                  <a:pt x="356615" y="35051"/>
                </a:lnTo>
                <a:lnTo>
                  <a:pt x="352043" y="48768"/>
                </a:lnTo>
                <a:lnTo>
                  <a:pt x="352043" y="50292"/>
                </a:lnTo>
                <a:lnTo>
                  <a:pt x="355091" y="47244"/>
                </a:lnTo>
                <a:lnTo>
                  <a:pt x="359663" y="45720"/>
                </a:lnTo>
                <a:lnTo>
                  <a:pt x="364235" y="45720"/>
                </a:lnTo>
                <a:lnTo>
                  <a:pt x="370331" y="44196"/>
                </a:lnTo>
                <a:close/>
              </a:path>
              <a:path w="2755391" h="152399">
                <a:moveTo>
                  <a:pt x="352043" y="97535"/>
                </a:moveTo>
                <a:lnTo>
                  <a:pt x="353567" y="109727"/>
                </a:lnTo>
                <a:lnTo>
                  <a:pt x="356615" y="99059"/>
                </a:lnTo>
                <a:lnTo>
                  <a:pt x="358139" y="111251"/>
                </a:lnTo>
                <a:lnTo>
                  <a:pt x="364235" y="111251"/>
                </a:lnTo>
                <a:lnTo>
                  <a:pt x="358139" y="99059"/>
                </a:lnTo>
                <a:lnTo>
                  <a:pt x="352043" y="96011"/>
                </a:lnTo>
                <a:lnTo>
                  <a:pt x="352043" y="97535"/>
                </a:lnTo>
                <a:close/>
              </a:path>
              <a:path w="2755391" h="152399">
                <a:moveTo>
                  <a:pt x="347471" y="94487"/>
                </a:moveTo>
                <a:lnTo>
                  <a:pt x="347471" y="106679"/>
                </a:lnTo>
                <a:lnTo>
                  <a:pt x="353567" y="109727"/>
                </a:lnTo>
                <a:lnTo>
                  <a:pt x="352043" y="97535"/>
                </a:lnTo>
                <a:lnTo>
                  <a:pt x="347471" y="94487"/>
                </a:lnTo>
                <a:close/>
              </a:path>
              <a:path w="2755391" h="152399">
                <a:moveTo>
                  <a:pt x="338327" y="117348"/>
                </a:moveTo>
                <a:lnTo>
                  <a:pt x="338327" y="94487"/>
                </a:lnTo>
                <a:lnTo>
                  <a:pt x="335279" y="97535"/>
                </a:lnTo>
                <a:lnTo>
                  <a:pt x="335279" y="112775"/>
                </a:lnTo>
                <a:lnTo>
                  <a:pt x="338327" y="117348"/>
                </a:lnTo>
                <a:close/>
              </a:path>
              <a:path w="2755391" h="152399">
                <a:moveTo>
                  <a:pt x="361187" y="79248"/>
                </a:moveTo>
                <a:lnTo>
                  <a:pt x="353567" y="76200"/>
                </a:lnTo>
                <a:lnTo>
                  <a:pt x="355091" y="77724"/>
                </a:lnTo>
                <a:lnTo>
                  <a:pt x="359663" y="79248"/>
                </a:lnTo>
                <a:lnTo>
                  <a:pt x="361187" y="79248"/>
                </a:lnTo>
                <a:close/>
              </a:path>
              <a:path w="2755391" h="152399">
                <a:moveTo>
                  <a:pt x="384047" y="50292"/>
                </a:moveTo>
                <a:lnTo>
                  <a:pt x="377951" y="48768"/>
                </a:lnTo>
                <a:lnTo>
                  <a:pt x="376427" y="59435"/>
                </a:lnTo>
                <a:lnTo>
                  <a:pt x="377951" y="48768"/>
                </a:lnTo>
                <a:lnTo>
                  <a:pt x="370331" y="47244"/>
                </a:lnTo>
                <a:lnTo>
                  <a:pt x="368807" y="59435"/>
                </a:lnTo>
                <a:lnTo>
                  <a:pt x="374903" y="59435"/>
                </a:lnTo>
                <a:lnTo>
                  <a:pt x="380999" y="60959"/>
                </a:lnTo>
                <a:lnTo>
                  <a:pt x="384047" y="50292"/>
                </a:lnTo>
                <a:close/>
              </a:path>
              <a:path w="2755391" h="152399">
                <a:moveTo>
                  <a:pt x="353567" y="60959"/>
                </a:moveTo>
                <a:lnTo>
                  <a:pt x="355091" y="65531"/>
                </a:lnTo>
                <a:lnTo>
                  <a:pt x="356615" y="68579"/>
                </a:lnTo>
                <a:lnTo>
                  <a:pt x="362711" y="73151"/>
                </a:lnTo>
                <a:lnTo>
                  <a:pt x="364235" y="48768"/>
                </a:lnTo>
                <a:lnTo>
                  <a:pt x="358139" y="51816"/>
                </a:lnTo>
                <a:lnTo>
                  <a:pt x="355091" y="56387"/>
                </a:lnTo>
                <a:lnTo>
                  <a:pt x="353567" y="60959"/>
                </a:lnTo>
                <a:close/>
              </a:path>
              <a:path w="2755391" h="152399">
                <a:moveTo>
                  <a:pt x="385571" y="54863"/>
                </a:moveTo>
                <a:lnTo>
                  <a:pt x="385571" y="51816"/>
                </a:lnTo>
                <a:lnTo>
                  <a:pt x="387095" y="53339"/>
                </a:lnTo>
                <a:lnTo>
                  <a:pt x="385571" y="54863"/>
                </a:lnTo>
                <a:lnTo>
                  <a:pt x="384047" y="50292"/>
                </a:lnTo>
                <a:lnTo>
                  <a:pt x="380999" y="60959"/>
                </a:lnTo>
                <a:lnTo>
                  <a:pt x="379475" y="60959"/>
                </a:lnTo>
                <a:lnTo>
                  <a:pt x="384047" y="62483"/>
                </a:lnTo>
                <a:lnTo>
                  <a:pt x="388619" y="64007"/>
                </a:lnTo>
                <a:lnTo>
                  <a:pt x="388619" y="53339"/>
                </a:lnTo>
                <a:lnTo>
                  <a:pt x="385571" y="51307"/>
                </a:lnTo>
                <a:lnTo>
                  <a:pt x="385571" y="54863"/>
                </a:lnTo>
                <a:close/>
              </a:path>
              <a:path w="2755391" h="152399">
                <a:moveTo>
                  <a:pt x="396239" y="45720"/>
                </a:moveTo>
                <a:lnTo>
                  <a:pt x="394715" y="42672"/>
                </a:lnTo>
                <a:lnTo>
                  <a:pt x="393191" y="39624"/>
                </a:lnTo>
                <a:lnTo>
                  <a:pt x="390143" y="38100"/>
                </a:lnTo>
                <a:lnTo>
                  <a:pt x="388619" y="36575"/>
                </a:lnTo>
                <a:lnTo>
                  <a:pt x="385571" y="48768"/>
                </a:lnTo>
                <a:lnTo>
                  <a:pt x="385571" y="51307"/>
                </a:lnTo>
                <a:lnTo>
                  <a:pt x="388619" y="53339"/>
                </a:lnTo>
                <a:lnTo>
                  <a:pt x="390143" y="53339"/>
                </a:lnTo>
                <a:lnTo>
                  <a:pt x="393191" y="64007"/>
                </a:lnTo>
                <a:lnTo>
                  <a:pt x="396239" y="59435"/>
                </a:lnTo>
                <a:lnTo>
                  <a:pt x="396239" y="45720"/>
                </a:lnTo>
                <a:close/>
              </a:path>
              <a:path w="2755391" h="152399">
                <a:moveTo>
                  <a:pt x="384047" y="35051"/>
                </a:moveTo>
                <a:lnTo>
                  <a:pt x="377951" y="33527"/>
                </a:lnTo>
                <a:lnTo>
                  <a:pt x="380999" y="45720"/>
                </a:lnTo>
                <a:lnTo>
                  <a:pt x="384047" y="47244"/>
                </a:lnTo>
                <a:lnTo>
                  <a:pt x="385571" y="48768"/>
                </a:lnTo>
                <a:lnTo>
                  <a:pt x="388619" y="36575"/>
                </a:lnTo>
                <a:lnTo>
                  <a:pt x="384047" y="35051"/>
                </a:lnTo>
                <a:close/>
              </a:path>
              <a:path w="2755391" h="152399">
                <a:moveTo>
                  <a:pt x="376427" y="45720"/>
                </a:moveTo>
                <a:lnTo>
                  <a:pt x="380999" y="45720"/>
                </a:lnTo>
                <a:lnTo>
                  <a:pt x="377951" y="33527"/>
                </a:lnTo>
                <a:lnTo>
                  <a:pt x="370331" y="33527"/>
                </a:lnTo>
                <a:lnTo>
                  <a:pt x="370331" y="44196"/>
                </a:lnTo>
                <a:lnTo>
                  <a:pt x="376427" y="45720"/>
                </a:lnTo>
                <a:close/>
              </a:path>
              <a:path w="2755391" h="152399">
                <a:moveTo>
                  <a:pt x="347471" y="56387"/>
                </a:moveTo>
                <a:lnTo>
                  <a:pt x="350519" y="51816"/>
                </a:lnTo>
                <a:lnTo>
                  <a:pt x="348995" y="53339"/>
                </a:lnTo>
                <a:lnTo>
                  <a:pt x="352043" y="48768"/>
                </a:lnTo>
                <a:lnTo>
                  <a:pt x="356615" y="35051"/>
                </a:lnTo>
                <a:lnTo>
                  <a:pt x="350519" y="38100"/>
                </a:lnTo>
                <a:lnTo>
                  <a:pt x="347471" y="54863"/>
                </a:lnTo>
                <a:lnTo>
                  <a:pt x="347471" y="56387"/>
                </a:lnTo>
                <a:close/>
              </a:path>
              <a:path w="2755391" h="152399">
                <a:moveTo>
                  <a:pt x="345947" y="59435"/>
                </a:moveTo>
                <a:lnTo>
                  <a:pt x="345947" y="65531"/>
                </a:lnTo>
                <a:lnTo>
                  <a:pt x="345947" y="62483"/>
                </a:lnTo>
                <a:lnTo>
                  <a:pt x="347471" y="57911"/>
                </a:lnTo>
                <a:lnTo>
                  <a:pt x="345947" y="59435"/>
                </a:lnTo>
                <a:close/>
              </a:path>
              <a:path w="2755391" h="152399">
                <a:moveTo>
                  <a:pt x="396239" y="45720"/>
                </a:moveTo>
                <a:lnTo>
                  <a:pt x="396239" y="59435"/>
                </a:lnTo>
                <a:lnTo>
                  <a:pt x="396239" y="45720"/>
                </a:lnTo>
                <a:close/>
              </a:path>
              <a:path w="2755391" h="152399">
                <a:moveTo>
                  <a:pt x="388619" y="53339"/>
                </a:moveTo>
                <a:lnTo>
                  <a:pt x="388619" y="64007"/>
                </a:lnTo>
                <a:lnTo>
                  <a:pt x="393191" y="64007"/>
                </a:lnTo>
                <a:lnTo>
                  <a:pt x="390143" y="53339"/>
                </a:lnTo>
                <a:lnTo>
                  <a:pt x="388619" y="53339"/>
                </a:lnTo>
                <a:close/>
              </a:path>
              <a:path w="2755391" h="152399">
                <a:moveTo>
                  <a:pt x="385571" y="83820"/>
                </a:moveTo>
                <a:lnTo>
                  <a:pt x="388619" y="89916"/>
                </a:lnTo>
                <a:lnTo>
                  <a:pt x="388619" y="88392"/>
                </a:lnTo>
                <a:lnTo>
                  <a:pt x="390143" y="91439"/>
                </a:lnTo>
                <a:lnTo>
                  <a:pt x="390143" y="94487"/>
                </a:lnTo>
                <a:lnTo>
                  <a:pt x="389926" y="95358"/>
                </a:lnTo>
                <a:lnTo>
                  <a:pt x="388619" y="100583"/>
                </a:lnTo>
                <a:lnTo>
                  <a:pt x="388619" y="99059"/>
                </a:lnTo>
                <a:lnTo>
                  <a:pt x="387095" y="103631"/>
                </a:lnTo>
                <a:lnTo>
                  <a:pt x="388619" y="102107"/>
                </a:lnTo>
                <a:lnTo>
                  <a:pt x="390143" y="118872"/>
                </a:lnTo>
                <a:lnTo>
                  <a:pt x="390143" y="96011"/>
                </a:lnTo>
                <a:lnTo>
                  <a:pt x="394715" y="114300"/>
                </a:lnTo>
                <a:lnTo>
                  <a:pt x="393191" y="76200"/>
                </a:lnTo>
                <a:lnTo>
                  <a:pt x="387095" y="71627"/>
                </a:lnTo>
                <a:lnTo>
                  <a:pt x="385571" y="83820"/>
                </a:lnTo>
                <a:close/>
              </a:path>
              <a:path w="2755391" h="152399">
                <a:moveTo>
                  <a:pt x="390143" y="91439"/>
                </a:moveTo>
                <a:lnTo>
                  <a:pt x="388619" y="91439"/>
                </a:lnTo>
                <a:lnTo>
                  <a:pt x="389926" y="95358"/>
                </a:lnTo>
                <a:lnTo>
                  <a:pt x="390143" y="94487"/>
                </a:lnTo>
                <a:lnTo>
                  <a:pt x="390143" y="91439"/>
                </a:lnTo>
                <a:close/>
              </a:path>
              <a:path w="2755391" h="152399">
                <a:moveTo>
                  <a:pt x="380999" y="80772"/>
                </a:moveTo>
                <a:lnTo>
                  <a:pt x="385571" y="85344"/>
                </a:lnTo>
                <a:lnTo>
                  <a:pt x="385571" y="83820"/>
                </a:lnTo>
                <a:lnTo>
                  <a:pt x="387095" y="71627"/>
                </a:lnTo>
                <a:lnTo>
                  <a:pt x="379475" y="68579"/>
                </a:lnTo>
                <a:lnTo>
                  <a:pt x="374903" y="77724"/>
                </a:lnTo>
                <a:lnTo>
                  <a:pt x="380999" y="80772"/>
                </a:lnTo>
                <a:close/>
              </a:path>
              <a:path w="2755391" h="152399">
                <a:moveTo>
                  <a:pt x="365759" y="61975"/>
                </a:moveTo>
                <a:lnTo>
                  <a:pt x="368807" y="76200"/>
                </a:lnTo>
                <a:lnTo>
                  <a:pt x="374903" y="77724"/>
                </a:lnTo>
                <a:lnTo>
                  <a:pt x="379475" y="68579"/>
                </a:lnTo>
                <a:lnTo>
                  <a:pt x="373379" y="65531"/>
                </a:lnTo>
                <a:lnTo>
                  <a:pt x="368807" y="64007"/>
                </a:lnTo>
                <a:lnTo>
                  <a:pt x="365759" y="61975"/>
                </a:lnTo>
                <a:close/>
              </a:path>
              <a:path w="2755391" h="152399">
                <a:moveTo>
                  <a:pt x="399287" y="83820"/>
                </a:moveTo>
                <a:lnTo>
                  <a:pt x="393191" y="76200"/>
                </a:lnTo>
                <a:lnTo>
                  <a:pt x="394715" y="114300"/>
                </a:lnTo>
                <a:lnTo>
                  <a:pt x="397763" y="108203"/>
                </a:lnTo>
                <a:lnTo>
                  <a:pt x="399287" y="102107"/>
                </a:lnTo>
                <a:lnTo>
                  <a:pt x="400811" y="94487"/>
                </a:lnTo>
                <a:lnTo>
                  <a:pt x="400811" y="89916"/>
                </a:lnTo>
                <a:lnTo>
                  <a:pt x="399287" y="83820"/>
                </a:lnTo>
                <a:close/>
              </a:path>
              <a:path w="2755391" h="152399">
                <a:moveTo>
                  <a:pt x="384047" y="108203"/>
                </a:moveTo>
                <a:lnTo>
                  <a:pt x="379475" y="111251"/>
                </a:lnTo>
                <a:lnTo>
                  <a:pt x="384047" y="121920"/>
                </a:lnTo>
                <a:lnTo>
                  <a:pt x="390143" y="118872"/>
                </a:lnTo>
                <a:lnTo>
                  <a:pt x="388619" y="102107"/>
                </a:lnTo>
                <a:lnTo>
                  <a:pt x="385571" y="106679"/>
                </a:lnTo>
                <a:lnTo>
                  <a:pt x="382523" y="109727"/>
                </a:lnTo>
                <a:lnTo>
                  <a:pt x="384047" y="108203"/>
                </a:lnTo>
                <a:close/>
              </a:path>
              <a:path w="2755391" h="152399">
                <a:moveTo>
                  <a:pt x="374903" y="112775"/>
                </a:moveTo>
                <a:lnTo>
                  <a:pt x="368807" y="114300"/>
                </a:lnTo>
                <a:lnTo>
                  <a:pt x="371855" y="124968"/>
                </a:lnTo>
                <a:lnTo>
                  <a:pt x="377951" y="123444"/>
                </a:lnTo>
                <a:lnTo>
                  <a:pt x="384047" y="121920"/>
                </a:lnTo>
                <a:lnTo>
                  <a:pt x="379475" y="111251"/>
                </a:lnTo>
                <a:lnTo>
                  <a:pt x="374903" y="112775"/>
                </a:lnTo>
                <a:lnTo>
                  <a:pt x="370331" y="114300"/>
                </a:lnTo>
                <a:lnTo>
                  <a:pt x="374903" y="112775"/>
                </a:lnTo>
                <a:close/>
              </a:path>
              <a:path w="2755391" h="152399">
                <a:moveTo>
                  <a:pt x="364235" y="114300"/>
                </a:moveTo>
                <a:lnTo>
                  <a:pt x="358139" y="114300"/>
                </a:lnTo>
                <a:lnTo>
                  <a:pt x="364235" y="124968"/>
                </a:lnTo>
                <a:lnTo>
                  <a:pt x="371855" y="124968"/>
                </a:lnTo>
                <a:lnTo>
                  <a:pt x="368807" y="114300"/>
                </a:lnTo>
                <a:lnTo>
                  <a:pt x="364235" y="114300"/>
                </a:lnTo>
                <a:close/>
              </a:path>
              <a:path w="2755391" h="152399">
                <a:moveTo>
                  <a:pt x="356615" y="114300"/>
                </a:moveTo>
                <a:lnTo>
                  <a:pt x="355091" y="124968"/>
                </a:lnTo>
                <a:lnTo>
                  <a:pt x="364235" y="124968"/>
                </a:lnTo>
                <a:lnTo>
                  <a:pt x="358139" y="114300"/>
                </a:lnTo>
                <a:lnTo>
                  <a:pt x="356615" y="114300"/>
                </a:lnTo>
                <a:close/>
              </a:path>
              <a:path w="2755391" h="152399">
                <a:moveTo>
                  <a:pt x="365759" y="59435"/>
                </a:moveTo>
                <a:lnTo>
                  <a:pt x="364235" y="60959"/>
                </a:lnTo>
                <a:lnTo>
                  <a:pt x="365760" y="60197"/>
                </a:lnTo>
                <a:lnTo>
                  <a:pt x="367283" y="59435"/>
                </a:lnTo>
                <a:lnTo>
                  <a:pt x="365759" y="59435"/>
                </a:lnTo>
                <a:close/>
              </a:path>
              <a:path w="2755391" h="152399">
                <a:moveTo>
                  <a:pt x="380999" y="97535"/>
                </a:moveTo>
                <a:lnTo>
                  <a:pt x="380999" y="92963"/>
                </a:lnTo>
                <a:lnTo>
                  <a:pt x="377951" y="88392"/>
                </a:lnTo>
                <a:lnTo>
                  <a:pt x="373379" y="85344"/>
                </a:lnTo>
                <a:lnTo>
                  <a:pt x="369824" y="97027"/>
                </a:lnTo>
                <a:lnTo>
                  <a:pt x="369417" y="97840"/>
                </a:lnTo>
                <a:lnTo>
                  <a:pt x="367283" y="99059"/>
                </a:lnTo>
                <a:lnTo>
                  <a:pt x="364235" y="99059"/>
                </a:lnTo>
                <a:lnTo>
                  <a:pt x="370331" y="109727"/>
                </a:lnTo>
                <a:lnTo>
                  <a:pt x="368807" y="99059"/>
                </a:lnTo>
                <a:lnTo>
                  <a:pt x="370331" y="97535"/>
                </a:lnTo>
                <a:lnTo>
                  <a:pt x="370331" y="96011"/>
                </a:lnTo>
                <a:lnTo>
                  <a:pt x="376427" y="108203"/>
                </a:lnTo>
                <a:lnTo>
                  <a:pt x="379475" y="103631"/>
                </a:lnTo>
                <a:lnTo>
                  <a:pt x="380999" y="97535"/>
                </a:lnTo>
                <a:close/>
              </a:path>
              <a:path w="2755391" h="152399">
                <a:moveTo>
                  <a:pt x="370331" y="97535"/>
                </a:moveTo>
                <a:lnTo>
                  <a:pt x="368807" y="99059"/>
                </a:lnTo>
                <a:lnTo>
                  <a:pt x="370331" y="109727"/>
                </a:lnTo>
                <a:lnTo>
                  <a:pt x="376427" y="108203"/>
                </a:lnTo>
                <a:lnTo>
                  <a:pt x="370331" y="96011"/>
                </a:lnTo>
                <a:lnTo>
                  <a:pt x="370331" y="97535"/>
                </a:lnTo>
                <a:close/>
              </a:path>
              <a:path w="2755391" h="152399">
                <a:moveTo>
                  <a:pt x="364235" y="111251"/>
                </a:moveTo>
                <a:lnTo>
                  <a:pt x="370331" y="109727"/>
                </a:lnTo>
                <a:lnTo>
                  <a:pt x="364235" y="99059"/>
                </a:lnTo>
                <a:lnTo>
                  <a:pt x="358139" y="99059"/>
                </a:lnTo>
                <a:lnTo>
                  <a:pt x="364235" y="111251"/>
                </a:lnTo>
                <a:close/>
              </a:path>
              <a:path w="2755391" h="152399">
                <a:moveTo>
                  <a:pt x="348995" y="73151"/>
                </a:moveTo>
                <a:lnTo>
                  <a:pt x="348995" y="86868"/>
                </a:lnTo>
                <a:lnTo>
                  <a:pt x="356615" y="89916"/>
                </a:lnTo>
                <a:lnTo>
                  <a:pt x="350519" y="74675"/>
                </a:lnTo>
                <a:lnTo>
                  <a:pt x="348995" y="73151"/>
                </a:lnTo>
                <a:close/>
              </a:path>
              <a:path w="2755391" h="152399">
                <a:moveTo>
                  <a:pt x="263652" y="45720"/>
                </a:moveTo>
                <a:lnTo>
                  <a:pt x="259080" y="53339"/>
                </a:lnTo>
                <a:lnTo>
                  <a:pt x="263652" y="114300"/>
                </a:lnTo>
                <a:lnTo>
                  <a:pt x="263652" y="71627"/>
                </a:lnTo>
                <a:lnTo>
                  <a:pt x="265176" y="65531"/>
                </a:lnTo>
                <a:lnTo>
                  <a:pt x="269748" y="41148"/>
                </a:lnTo>
                <a:lnTo>
                  <a:pt x="263652" y="45720"/>
                </a:lnTo>
                <a:close/>
              </a:path>
              <a:path w="2755391" h="152399">
                <a:moveTo>
                  <a:pt x="263652" y="114300"/>
                </a:moveTo>
                <a:lnTo>
                  <a:pt x="259080" y="53339"/>
                </a:lnTo>
                <a:lnTo>
                  <a:pt x="256032" y="60959"/>
                </a:lnTo>
                <a:lnTo>
                  <a:pt x="252984" y="70103"/>
                </a:lnTo>
                <a:lnTo>
                  <a:pt x="252984" y="80772"/>
                </a:lnTo>
                <a:lnTo>
                  <a:pt x="254508" y="99059"/>
                </a:lnTo>
                <a:lnTo>
                  <a:pt x="259080" y="106679"/>
                </a:lnTo>
                <a:lnTo>
                  <a:pt x="263652" y="114300"/>
                </a:lnTo>
                <a:close/>
              </a:path>
              <a:path w="2755391" h="152399">
                <a:moveTo>
                  <a:pt x="263652" y="71627"/>
                </a:moveTo>
                <a:lnTo>
                  <a:pt x="263652" y="73151"/>
                </a:lnTo>
                <a:lnTo>
                  <a:pt x="266700" y="64007"/>
                </a:lnTo>
                <a:lnTo>
                  <a:pt x="265176" y="65531"/>
                </a:lnTo>
                <a:lnTo>
                  <a:pt x="263652" y="71627"/>
                </a:lnTo>
                <a:close/>
              </a:path>
              <a:path w="2755391" h="152399">
                <a:moveTo>
                  <a:pt x="277368" y="50292"/>
                </a:moveTo>
                <a:lnTo>
                  <a:pt x="275844" y="50292"/>
                </a:lnTo>
                <a:lnTo>
                  <a:pt x="277368" y="36575"/>
                </a:lnTo>
                <a:lnTo>
                  <a:pt x="269748" y="41148"/>
                </a:lnTo>
                <a:lnTo>
                  <a:pt x="265176" y="65531"/>
                </a:lnTo>
                <a:lnTo>
                  <a:pt x="268224" y="57911"/>
                </a:lnTo>
                <a:lnTo>
                  <a:pt x="271272" y="54863"/>
                </a:lnTo>
                <a:lnTo>
                  <a:pt x="272796" y="53339"/>
                </a:lnTo>
                <a:lnTo>
                  <a:pt x="277368" y="50292"/>
                </a:lnTo>
                <a:close/>
              </a:path>
              <a:path w="2755391" h="152399">
                <a:moveTo>
                  <a:pt x="271272" y="105155"/>
                </a:moveTo>
                <a:lnTo>
                  <a:pt x="272796" y="106679"/>
                </a:lnTo>
                <a:lnTo>
                  <a:pt x="268224" y="100583"/>
                </a:lnTo>
                <a:lnTo>
                  <a:pt x="269748" y="118872"/>
                </a:lnTo>
                <a:lnTo>
                  <a:pt x="277368" y="123444"/>
                </a:lnTo>
                <a:lnTo>
                  <a:pt x="275844" y="109727"/>
                </a:lnTo>
                <a:lnTo>
                  <a:pt x="271272" y="105155"/>
                </a:lnTo>
                <a:close/>
              </a:path>
              <a:path w="2755391" h="152399">
                <a:moveTo>
                  <a:pt x="269748" y="118872"/>
                </a:moveTo>
                <a:lnTo>
                  <a:pt x="268224" y="100583"/>
                </a:lnTo>
                <a:lnTo>
                  <a:pt x="268224" y="102107"/>
                </a:lnTo>
                <a:lnTo>
                  <a:pt x="265176" y="96011"/>
                </a:lnTo>
                <a:lnTo>
                  <a:pt x="263652" y="88392"/>
                </a:lnTo>
                <a:lnTo>
                  <a:pt x="263652" y="114300"/>
                </a:lnTo>
                <a:lnTo>
                  <a:pt x="269748" y="118872"/>
                </a:lnTo>
                <a:close/>
              </a:path>
              <a:path w="2755391" h="152399">
                <a:moveTo>
                  <a:pt x="272142" y="54210"/>
                </a:moveTo>
                <a:lnTo>
                  <a:pt x="277368" y="50292"/>
                </a:lnTo>
                <a:lnTo>
                  <a:pt x="272796" y="53339"/>
                </a:lnTo>
                <a:lnTo>
                  <a:pt x="271272" y="54863"/>
                </a:lnTo>
                <a:lnTo>
                  <a:pt x="268224" y="57911"/>
                </a:lnTo>
                <a:lnTo>
                  <a:pt x="268224" y="59435"/>
                </a:lnTo>
                <a:lnTo>
                  <a:pt x="272142" y="54210"/>
                </a:lnTo>
                <a:close/>
              </a:path>
              <a:path w="2755391" h="152399">
                <a:moveTo>
                  <a:pt x="280416" y="112775"/>
                </a:moveTo>
                <a:lnTo>
                  <a:pt x="281939" y="112775"/>
                </a:lnTo>
                <a:lnTo>
                  <a:pt x="275844" y="109727"/>
                </a:lnTo>
                <a:lnTo>
                  <a:pt x="277368" y="123444"/>
                </a:lnTo>
                <a:lnTo>
                  <a:pt x="286511" y="124968"/>
                </a:lnTo>
                <a:lnTo>
                  <a:pt x="288035" y="114300"/>
                </a:lnTo>
                <a:lnTo>
                  <a:pt x="280416" y="112775"/>
                </a:lnTo>
                <a:close/>
              </a:path>
              <a:path w="2755391" h="152399">
                <a:moveTo>
                  <a:pt x="320039" y="106679"/>
                </a:moveTo>
                <a:lnTo>
                  <a:pt x="323087" y="120396"/>
                </a:lnTo>
                <a:lnTo>
                  <a:pt x="321563" y="106679"/>
                </a:lnTo>
                <a:lnTo>
                  <a:pt x="324611" y="105155"/>
                </a:lnTo>
                <a:lnTo>
                  <a:pt x="323087" y="94487"/>
                </a:lnTo>
                <a:lnTo>
                  <a:pt x="318515" y="94487"/>
                </a:lnTo>
                <a:lnTo>
                  <a:pt x="316991" y="108203"/>
                </a:lnTo>
                <a:lnTo>
                  <a:pt x="320039" y="106171"/>
                </a:lnTo>
                <a:lnTo>
                  <a:pt x="318515" y="102107"/>
                </a:lnTo>
                <a:lnTo>
                  <a:pt x="320039" y="103631"/>
                </a:lnTo>
                <a:lnTo>
                  <a:pt x="323087" y="105155"/>
                </a:lnTo>
                <a:lnTo>
                  <a:pt x="321563" y="105155"/>
                </a:lnTo>
                <a:lnTo>
                  <a:pt x="320039" y="106171"/>
                </a:lnTo>
                <a:lnTo>
                  <a:pt x="320039" y="106679"/>
                </a:lnTo>
                <a:close/>
              </a:path>
              <a:path w="2755391" h="152399">
                <a:moveTo>
                  <a:pt x="318515" y="102107"/>
                </a:moveTo>
                <a:lnTo>
                  <a:pt x="320039" y="106171"/>
                </a:lnTo>
                <a:lnTo>
                  <a:pt x="321563" y="105155"/>
                </a:lnTo>
                <a:lnTo>
                  <a:pt x="323087" y="105155"/>
                </a:lnTo>
                <a:lnTo>
                  <a:pt x="320039" y="103631"/>
                </a:lnTo>
                <a:lnTo>
                  <a:pt x="320039" y="105155"/>
                </a:lnTo>
                <a:lnTo>
                  <a:pt x="318515" y="102107"/>
                </a:lnTo>
                <a:close/>
              </a:path>
              <a:path w="2755391" h="152399">
                <a:moveTo>
                  <a:pt x="323087" y="120396"/>
                </a:moveTo>
                <a:lnTo>
                  <a:pt x="324611" y="120396"/>
                </a:lnTo>
                <a:lnTo>
                  <a:pt x="327659" y="118872"/>
                </a:lnTo>
                <a:lnTo>
                  <a:pt x="329183" y="115824"/>
                </a:lnTo>
                <a:lnTo>
                  <a:pt x="330707" y="112775"/>
                </a:lnTo>
                <a:lnTo>
                  <a:pt x="330707" y="102107"/>
                </a:lnTo>
                <a:lnTo>
                  <a:pt x="329183" y="99059"/>
                </a:lnTo>
                <a:lnTo>
                  <a:pt x="327659" y="94487"/>
                </a:lnTo>
                <a:lnTo>
                  <a:pt x="324611" y="105155"/>
                </a:lnTo>
                <a:lnTo>
                  <a:pt x="323087" y="120396"/>
                </a:lnTo>
                <a:close/>
              </a:path>
              <a:path w="2755391" h="152399">
                <a:moveTo>
                  <a:pt x="313943" y="97535"/>
                </a:moveTo>
                <a:lnTo>
                  <a:pt x="306323" y="99059"/>
                </a:lnTo>
                <a:lnTo>
                  <a:pt x="309371" y="109727"/>
                </a:lnTo>
                <a:lnTo>
                  <a:pt x="316991" y="108203"/>
                </a:lnTo>
                <a:lnTo>
                  <a:pt x="318515" y="94487"/>
                </a:lnTo>
                <a:lnTo>
                  <a:pt x="312419" y="97535"/>
                </a:lnTo>
                <a:lnTo>
                  <a:pt x="313943" y="97535"/>
                </a:lnTo>
                <a:close/>
              </a:path>
              <a:path w="2755391" h="152399">
                <a:moveTo>
                  <a:pt x="323087" y="120396"/>
                </a:moveTo>
                <a:lnTo>
                  <a:pt x="320039" y="106679"/>
                </a:lnTo>
                <a:lnTo>
                  <a:pt x="320039" y="121920"/>
                </a:lnTo>
                <a:lnTo>
                  <a:pt x="323087" y="120396"/>
                </a:lnTo>
                <a:close/>
              </a:path>
              <a:path w="2755391" h="152399">
                <a:moveTo>
                  <a:pt x="313943" y="112775"/>
                </a:moveTo>
                <a:lnTo>
                  <a:pt x="304799" y="114300"/>
                </a:lnTo>
                <a:lnTo>
                  <a:pt x="307847" y="124968"/>
                </a:lnTo>
                <a:lnTo>
                  <a:pt x="315467" y="123444"/>
                </a:lnTo>
                <a:lnTo>
                  <a:pt x="320039" y="121920"/>
                </a:lnTo>
                <a:lnTo>
                  <a:pt x="320039" y="111251"/>
                </a:lnTo>
                <a:lnTo>
                  <a:pt x="316991" y="111251"/>
                </a:lnTo>
                <a:lnTo>
                  <a:pt x="313943" y="112775"/>
                </a:lnTo>
                <a:lnTo>
                  <a:pt x="306323" y="114300"/>
                </a:lnTo>
                <a:lnTo>
                  <a:pt x="313943" y="112775"/>
                </a:lnTo>
                <a:close/>
              </a:path>
              <a:path w="2755391" h="152399">
                <a:moveTo>
                  <a:pt x="288035" y="96011"/>
                </a:moveTo>
                <a:lnTo>
                  <a:pt x="289559" y="97535"/>
                </a:lnTo>
                <a:lnTo>
                  <a:pt x="292607" y="109727"/>
                </a:lnTo>
                <a:lnTo>
                  <a:pt x="309371" y="109727"/>
                </a:lnTo>
                <a:lnTo>
                  <a:pt x="306323" y="99059"/>
                </a:lnTo>
                <a:lnTo>
                  <a:pt x="294131" y="99059"/>
                </a:lnTo>
                <a:lnTo>
                  <a:pt x="291083" y="97535"/>
                </a:lnTo>
                <a:lnTo>
                  <a:pt x="288035" y="96011"/>
                </a:lnTo>
                <a:close/>
              </a:path>
              <a:path w="2755391" h="152399">
                <a:moveTo>
                  <a:pt x="292607" y="109727"/>
                </a:moveTo>
                <a:lnTo>
                  <a:pt x="289559" y="97535"/>
                </a:lnTo>
                <a:lnTo>
                  <a:pt x="286511" y="94487"/>
                </a:lnTo>
                <a:lnTo>
                  <a:pt x="284987" y="91439"/>
                </a:lnTo>
                <a:lnTo>
                  <a:pt x="284987" y="89916"/>
                </a:lnTo>
                <a:lnTo>
                  <a:pt x="284987" y="92963"/>
                </a:lnTo>
                <a:lnTo>
                  <a:pt x="288035" y="108203"/>
                </a:lnTo>
                <a:lnTo>
                  <a:pt x="292607" y="109727"/>
                </a:lnTo>
                <a:close/>
              </a:path>
              <a:path w="2755391" h="152399">
                <a:moveTo>
                  <a:pt x="272796" y="79248"/>
                </a:moveTo>
                <a:lnTo>
                  <a:pt x="274320" y="94487"/>
                </a:lnTo>
                <a:lnTo>
                  <a:pt x="278892" y="89916"/>
                </a:lnTo>
                <a:lnTo>
                  <a:pt x="283463" y="106679"/>
                </a:lnTo>
                <a:lnTo>
                  <a:pt x="288035" y="108203"/>
                </a:lnTo>
                <a:lnTo>
                  <a:pt x="284987" y="92963"/>
                </a:lnTo>
                <a:lnTo>
                  <a:pt x="284987" y="83820"/>
                </a:lnTo>
                <a:lnTo>
                  <a:pt x="272796" y="79248"/>
                </a:lnTo>
                <a:close/>
              </a:path>
              <a:path w="2755391" h="152399">
                <a:moveTo>
                  <a:pt x="297179" y="114300"/>
                </a:moveTo>
                <a:lnTo>
                  <a:pt x="295655" y="114300"/>
                </a:lnTo>
                <a:lnTo>
                  <a:pt x="297179" y="124968"/>
                </a:lnTo>
                <a:lnTo>
                  <a:pt x="307847" y="124968"/>
                </a:lnTo>
                <a:lnTo>
                  <a:pt x="304799" y="114300"/>
                </a:lnTo>
                <a:lnTo>
                  <a:pt x="297179" y="114300"/>
                </a:lnTo>
                <a:close/>
              </a:path>
              <a:path w="2755391" h="152399">
                <a:moveTo>
                  <a:pt x="288035" y="114300"/>
                </a:moveTo>
                <a:lnTo>
                  <a:pt x="286511" y="124968"/>
                </a:lnTo>
                <a:lnTo>
                  <a:pt x="297179" y="124968"/>
                </a:lnTo>
                <a:lnTo>
                  <a:pt x="295655" y="114300"/>
                </a:lnTo>
                <a:lnTo>
                  <a:pt x="288035" y="114300"/>
                </a:lnTo>
                <a:close/>
              </a:path>
              <a:path w="2755391" h="152399">
                <a:moveTo>
                  <a:pt x="280416" y="47244"/>
                </a:moveTo>
                <a:lnTo>
                  <a:pt x="288035" y="45720"/>
                </a:lnTo>
                <a:lnTo>
                  <a:pt x="286511" y="45720"/>
                </a:lnTo>
                <a:lnTo>
                  <a:pt x="284987" y="35051"/>
                </a:lnTo>
                <a:lnTo>
                  <a:pt x="277368" y="36575"/>
                </a:lnTo>
                <a:lnTo>
                  <a:pt x="275844" y="50292"/>
                </a:lnTo>
                <a:lnTo>
                  <a:pt x="281939" y="47244"/>
                </a:lnTo>
                <a:lnTo>
                  <a:pt x="280416" y="47244"/>
                </a:lnTo>
                <a:close/>
              </a:path>
              <a:path w="2755391" h="152399">
                <a:moveTo>
                  <a:pt x="278892" y="89916"/>
                </a:moveTo>
                <a:lnTo>
                  <a:pt x="274320" y="94487"/>
                </a:lnTo>
                <a:lnTo>
                  <a:pt x="275844" y="99059"/>
                </a:lnTo>
                <a:lnTo>
                  <a:pt x="278892" y="103631"/>
                </a:lnTo>
                <a:lnTo>
                  <a:pt x="283463" y="106679"/>
                </a:lnTo>
                <a:lnTo>
                  <a:pt x="278892" y="89916"/>
                </a:lnTo>
                <a:close/>
              </a:path>
              <a:path w="2755391" h="152399">
                <a:moveTo>
                  <a:pt x="312419" y="48768"/>
                </a:moveTo>
                <a:lnTo>
                  <a:pt x="312419" y="36575"/>
                </a:lnTo>
                <a:lnTo>
                  <a:pt x="304799" y="33527"/>
                </a:lnTo>
                <a:lnTo>
                  <a:pt x="295655" y="44196"/>
                </a:lnTo>
                <a:lnTo>
                  <a:pt x="294131" y="44196"/>
                </a:lnTo>
                <a:lnTo>
                  <a:pt x="294131" y="33527"/>
                </a:lnTo>
                <a:lnTo>
                  <a:pt x="284987" y="35051"/>
                </a:lnTo>
                <a:lnTo>
                  <a:pt x="286511" y="45720"/>
                </a:lnTo>
                <a:lnTo>
                  <a:pt x="294894" y="44322"/>
                </a:lnTo>
                <a:lnTo>
                  <a:pt x="303275" y="45720"/>
                </a:lnTo>
                <a:lnTo>
                  <a:pt x="307847" y="47244"/>
                </a:lnTo>
                <a:lnTo>
                  <a:pt x="312419" y="48768"/>
                </a:lnTo>
                <a:close/>
              </a:path>
              <a:path w="2755391" h="152399">
                <a:moveTo>
                  <a:pt x="294131" y="33527"/>
                </a:moveTo>
                <a:lnTo>
                  <a:pt x="294131" y="44196"/>
                </a:lnTo>
                <a:lnTo>
                  <a:pt x="295655" y="44196"/>
                </a:lnTo>
                <a:lnTo>
                  <a:pt x="304799" y="33527"/>
                </a:lnTo>
                <a:lnTo>
                  <a:pt x="294131" y="33527"/>
                </a:lnTo>
                <a:close/>
              </a:path>
              <a:path w="2755391" h="152399">
                <a:moveTo>
                  <a:pt x="312419" y="36575"/>
                </a:moveTo>
                <a:lnTo>
                  <a:pt x="316991" y="53339"/>
                </a:lnTo>
                <a:lnTo>
                  <a:pt x="320039" y="57911"/>
                </a:lnTo>
                <a:lnTo>
                  <a:pt x="321563" y="60959"/>
                </a:lnTo>
                <a:lnTo>
                  <a:pt x="323087" y="68579"/>
                </a:lnTo>
                <a:lnTo>
                  <a:pt x="323087" y="76200"/>
                </a:lnTo>
                <a:lnTo>
                  <a:pt x="324611" y="77724"/>
                </a:lnTo>
                <a:lnTo>
                  <a:pt x="323087" y="67055"/>
                </a:lnTo>
                <a:lnTo>
                  <a:pt x="324611" y="45720"/>
                </a:lnTo>
                <a:lnTo>
                  <a:pt x="318515" y="39624"/>
                </a:lnTo>
                <a:lnTo>
                  <a:pt x="312419" y="36575"/>
                </a:lnTo>
                <a:close/>
              </a:path>
              <a:path w="2755391" h="152399">
                <a:moveTo>
                  <a:pt x="272796" y="79248"/>
                </a:moveTo>
                <a:lnTo>
                  <a:pt x="284987" y="83820"/>
                </a:lnTo>
                <a:lnTo>
                  <a:pt x="321563" y="80772"/>
                </a:lnTo>
                <a:lnTo>
                  <a:pt x="323087" y="79248"/>
                </a:lnTo>
                <a:lnTo>
                  <a:pt x="323088" y="78485"/>
                </a:lnTo>
                <a:lnTo>
                  <a:pt x="324611" y="77724"/>
                </a:lnTo>
                <a:lnTo>
                  <a:pt x="323087" y="76200"/>
                </a:lnTo>
                <a:lnTo>
                  <a:pt x="323087" y="77724"/>
                </a:lnTo>
                <a:lnTo>
                  <a:pt x="322580" y="78739"/>
                </a:lnTo>
                <a:lnTo>
                  <a:pt x="322326" y="79247"/>
                </a:lnTo>
                <a:lnTo>
                  <a:pt x="272796" y="79248"/>
                </a:lnTo>
                <a:close/>
              </a:path>
              <a:path w="2755391" h="152399">
                <a:moveTo>
                  <a:pt x="323088" y="78485"/>
                </a:moveTo>
                <a:lnTo>
                  <a:pt x="323087" y="79248"/>
                </a:lnTo>
                <a:lnTo>
                  <a:pt x="324611" y="79248"/>
                </a:lnTo>
                <a:lnTo>
                  <a:pt x="323087" y="79248"/>
                </a:lnTo>
                <a:lnTo>
                  <a:pt x="321563" y="80772"/>
                </a:lnTo>
                <a:lnTo>
                  <a:pt x="284987" y="83820"/>
                </a:lnTo>
                <a:lnTo>
                  <a:pt x="323087" y="89916"/>
                </a:lnTo>
                <a:lnTo>
                  <a:pt x="327659" y="89916"/>
                </a:lnTo>
                <a:lnTo>
                  <a:pt x="324611" y="77724"/>
                </a:lnTo>
                <a:lnTo>
                  <a:pt x="323088" y="78485"/>
                </a:lnTo>
                <a:close/>
              </a:path>
              <a:path w="2755391" h="152399">
                <a:moveTo>
                  <a:pt x="323087" y="67055"/>
                </a:moveTo>
                <a:lnTo>
                  <a:pt x="324611" y="77724"/>
                </a:lnTo>
                <a:lnTo>
                  <a:pt x="327659" y="89916"/>
                </a:lnTo>
                <a:lnTo>
                  <a:pt x="330707" y="86868"/>
                </a:lnTo>
                <a:lnTo>
                  <a:pt x="333755" y="82296"/>
                </a:lnTo>
                <a:lnTo>
                  <a:pt x="333755" y="65531"/>
                </a:lnTo>
                <a:lnTo>
                  <a:pt x="332231" y="57911"/>
                </a:lnTo>
                <a:lnTo>
                  <a:pt x="329183" y="51816"/>
                </a:lnTo>
                <a:lnTo>
                  <a:pt x="324611" y="45720"/>
                </a:lnTo>
                <a:lnTo>
                  <a:pt x="323087" y="67055"/>
                </a:lnTo>
                <a:close/>
              </a:path>
              <a:path w="2755391" h="152399">
                <a:moveTo>
                  <a:pt x="320039" y="57911"/>
                </a:moveTo>
                <a:lnTo>
                  <a:pt x="318515" y="56387"/>
                </a:lnTo>
                <a:lnTo>
                  <a:pt x="321563" y="62483"/>
                </a:lnTo>
                <a:lnTo>
                  <a:pt x="321563" y="60959"/>
                </a:lnTo>
                <a:lnTo>
                  <a:pt x="320039" y="57911"/>
                </a:lnTo>
                <a:close/>
              </a:path>
              <a:path w="2755391" h="152399">
                <a:moveTo>
                  <a:pt x="193548" y="39624"/>
                </a:moveTo>
                <a:lnTo>
                  <a:pt x="190500" y="36575"/>
                </a:lnTo>
                <a:lnTo>
                  <a:pt x="185928" y="35051"/>
                </a:lnTo>
                <a:lnTo>
                  <a:pt x="184404" y="44196"/>
                </a:lnTo>
                <a:lnTo>
                  <a:pt x="181356" y="35051"/>
                </a:lnTo>
                <a:lnTo>
                  <a:pt x="178308" y="44196"/>
                </a:lnTo>
                <a:lnTo>
                  <a:pt x="176784" y="45720"/>
                </a:lnTo>
                <a:lnTo>
                  <a:pt x="176784" y="35051"/>
                </a:lnTo>
                <a:lnTo>
                  <a:pt x="172212" y="36575"/>
                </a:lnTo>
                <a:lnTo>
                  <a:pt x="175259" y="47244"/>
                </a:lnTo>
                <a:lnTo>
                  <a:pt x="178308" y="45720"/>
                </a:lnTo>
                <a:lnTo>
                  <a:pt x="184404" y="45720"/>
                </a:lnTo>
                <a:lnTo>
                  <a:pt x="185928" y="47244"/>
                </a:lnTo>
                <a:lnTo>
                  <a:pt x="192024" y="42672"/>
                </a:lnTo>
                <a:lnTo>
                  <a:pt x="193548" y="39624"/>
                </a:lnTo>
                <a:close/>
              </a:path>
              <a:path w="2755391" h="152399">
                <a:moveTo>
                  <a:pt x="195072" y="118872"/>
                </a:moveTo>
                <a:lnTo>
                  <a:pt x="188976" y="114300"/>
                </a:lnTo>
                <a:lnTo>
                  <a:pt x="188976" y="140207"/>
                </a:lnTo>
                <a:lnTo>
                  <a:pt x="187452" y="143255"/>
                </a:lnTo>
                <a:lnTo>
                  <a:pt x="187452" y="141731"/>
                </a:lnTo>
                <a:lnTo>
                  <a:pt x="188976" y="140207"/>
                </a:lnTo>
                <a:lnTo>
                  <a:pt x="188976" y="114300"/>
                </a:lnTo>
                <a:lnTo>
                  <a:pt x="195072" y="118872"/>
                </a:lnTo>
                <a:lnTo>
                  <a:pt x="196596" y="149351"/>
                </a:lnTo>
                <a:lnTo>
                  <a:pt x="198120" y="144779"/>
                </a:lnTo>
                <a:lnTo>
                  <a:pt x="198120" y="109727"/>
                </a:lnTo>
                <a:lnTo>
                  <a:pt x="187452" y="97535"/>
                </a:lnTo>
                <a:lnTo>
                  <a:pt x="187452" y="140969"/>
                </a:lnTo>
                <a:lnTo>
                  <a:pt x="185928" y="141731"/>
                </a:lnTo>
                <a:lnTo>
                  <a:pt x="188976" y="152399"/>
                </a:lnTo>
                <a:lnTo>
                  <a:pt x="192024" y="150875"/>
                </a:lnTo>
                <a:lnTo>
                  <a:pt x="195072" y="118872"/>
                </a:lnTo>
                <a:close/>
              </a:path>
              <a:path w="2755391" h="152399">
                <a:moveTo>
                  <a:pt x="172212" y="150875"/>
                </a:moveTo>
                <a:lnTo>
                  <a:pt x="176784" y="152399"/>
                </a:lnTo>
                <a:lnTo>
                  <a:pt x="178308" y="143255"/>
                </a:lnTo>
                <a:lnTo>
                  <a:pt x="182880" y="152399"/>
                </a:lnTo>
                <a:lnTo>
                  <a:pt x="188976" y="152399"/>
                </a:lnTo>
                <a:lnTo>
                  <a:pt x="185928" y="141731"/>
                </a:lnTo>
                <a:lnTo>
                  <a:pt x="178308" y="141731"/>
                </a:lnTo>
                <a:lnTo>
                  <a:pt x="175259" y="140207"/>
                </a:lnTo>
                <a:lnTo>
                  <a:pt x="172212" y="150875"/>
                </a:lnTo>
                <a:close/>
              </a:path>
              <a:path w="2755391" h="152399">
                <a:moveTo>
                  <a:pt x="172212" y="150875"/>
                </a:moveTo>
                <a:lnTo>
                  <a:pt x="175259" y="140207"/>
                </a:lnTo>
                <a:lnTo>
                  <a:pt x="172212" y="36575"/>
                </a:lnTo>
                <a:lnTo>
                  <a:pt x="167640" y="38100"/>
                </a:lnTo>
                <a:lnTo>
                  <a:pt x="167640" y="149351"/>
                </a:lnTo>
                <a:lnTo>
                  <a:pt x="172212" y="150875"/>
                </a:lnTo>
                <a:close/>
              </a:path>
              <a:path w="2755391" h="152399">
                <a:moveTo>
                  <a:pt x="193548" y="39624"/>
                </a:moveTo>
                <a:lnTo>
                  <a:pt x="192024" y="42672"/>
                </a:lnTo>
                <a:lnTo>
                  <a:pt x="195072" y="51816"/>
                </a:lnTo>
                <a:lnTo>
                  <a:pt x="199644" y="50292"/>
                </a:lnTo>
                <a:lnTo>
                  <a:pt x="204215" y="47244"/>
                </a:lnTo>
                <a:lnTo>
                  <a:pt x="208787" y="45720"/>
                </a:lnTo>
                <a:lnTo>
                  <a:pt x="214884" y="44196"/>
                </a:lnTo>
                <a:lnTo>
                  <a:pt x="215645" y="44348"/>
                </a:lnTo>
                <a:lnTo>
                  <a:pt x="222504" y="45720"/>
                </a:lnTo>
                <a:lnTo>
                  <a:pt x="216408" y="44196"/>
                </a:lnTo>
                <a:lnTo>
                  <a:pt x="214884" y="33527"/>
                </a:lnTo>
                <a:lnTo>
                  <a:pt x="207264" y="35051"/>
                </a:lnTo>
                <a:lnTo>
                  <a:pt x="199644" y="38100"/>
                </a:lnTo>
                <a:lnTo>
                  <a:pt x="195072" y="42672"/>
                </a:lnTo>
                <a:lnTo>
                  <a:pt x="194368" y="41265"/>
                </a:lnTo>
                <a:lnTo>
                  <a:pt x="193548" y="39624"/>
                </a:lnTo>
                <a:close/>
              </a:path>
              <a:path w="2755391" h="152399">
                <a:moveTo>
                  <a:pt x="216408" y="44196"/>
                </a:moveTo>
                <a:lnTo>
                  <a:pt x="222504" y="45720"/>
                </a:lnTo>
                <a:lnTo>
                  <a:pt x="227076" y="47244"/>
                </a:lnTo>
                <a:lnTo>
                  <a:pt x="230124" y="48768"/>
                </a:lnTo>
                <a:lnTo>
                  <a:pt x="233172" y="54863"/>
                </a:lnTo>
                <a:lnTo>
                  <a:pt x="231648" y="36575"/>
                </a:lnTo>
                <a:lnTo>
                  <a:pt x="224028" y="35051"/>
                </a:lnTo>
                <a:lnTo>
                  <a:pt x="216408" y="44196"/>
                </a:lnTo>
                <a:close/>
              </a:path>
              <a:path w="2755391" h="152399">
                <a:moveTo>
                  <a:pt x="239268" y="79248"/>
                </a:moveTo>
                <a:lnTo>
                  <a:pt x="239268" y="86868"/>
                </a:lnTo>
                <a:lnTo>
                  <a:pt x="237744" y="94487"/>
                </a:lnTo>
                <a:lnTo>
                  <a:pt x="234696" y="100583"/>
                </a:lnTo>
                <a:lnTo>
                  <a:pt x="231648" y="106679"/>
                </a:lnTo>
                <a:lnTo>
                  <a:pt x="228600" y="109727"/>
                </a:lnTo>
                <a:lnTo>
                  <a:pt x="228600" y="108203"/>
                </a:lnTo>
                <a:lnTo>
                  <a:pt x="225552" y="111251"/>
                </a:lnTo>
                <a:lnTo>
                  <a:pt x="219456" y="114300"/>
                </a:lnTo>
                <a:lnTo>
                  <a:pt x="213359" y="114300"/>
                </a:lnTo>
                <a:lnTo>
                  <a:pt x="220980" y="124968"/>
                </a:lnTo>
                <a:lnTo>
                  <a:pt x="224028" y="112775"/>
                </a:lnTo>
                <a:lnTo>
                  <a:pt x="225552" y="111251"/>
                </a:lnTo>
                <a:lnTo>
                  <a:pt x="228600" y="121920"/>
                </a:lnTo>
                <a:lnTo>
                  <a:pt x="236220" y="117348"/>
                </a:lnTo>
                <a:lnTo>
                  <a:pt x="233172" y="105155"/>
                </a:lnTo>
                <a:lnTo>
                  <a:pt x="236220" y="117348"/>
                </a:lnTo>
                <a:lnTo>
                  <a:pt x="240792" y="112775"/>
                </a:lnTo>
                <a:lnTo>
                  <a:pt x="239268" y="79248"/>
                </a:lnTo>
                <a:close/>
              </a:path>
              <a:path w="2755391" h="152399">
                <a:moveTo>
                  <a:pt x="249936" y="77724"/>
                </a:moveTo>
                <a:lnTo>
                  <a:pt x="249936" y="70103"/>
                </a:lnTo>
                <a:lnTo>
                  <a:pt x="248412" y="62483"/>
                </a:lnTo>
                <a:lnTo>
                  <a:pt x="245364" y="54863"/>
                </a:lnTo>
                <a:lnTo>
                  <a:pt x="242315" y="47244"/>
                </a:lnTo>
                <a:lnTo>
                  <a:pt x="239268" y="71627"/>
                </a:lnTo>
                <a:lnTo>
                  <a:pt x="239268" y="77724"/>
                </a:lnTo>
                <a:lnTo>
                  <a:pt x="240792" y="112775"/>
                </a:lnTo>
                <a:lnTo>
                  <a:pt x="245364" y="105155"/>
                </a:lnTo>
                <a:lnTo>
                  <a:pt x="248412" y="97535"/>
                </a:lnTo>
                <a:lnTo>
                  <a:pt x="249936" y="88392"/>
                </a:lnTo>
                <a:lnTo>
                  <a:pt x="249936" y="77724"/>
                </a:lnTo>
                <a:close/>
              </a:path>
              <a:path w="2755391" h="152399">
                <a:moveTo>
                  <a:pt x="237744" y="41148"/>
                </a:moveTo>
                <a:lnTo>
                  <a:pt x="231648" y="36575"/>
                </a:lnTo>
                <a:lnTo>
                  <a:pt x="233172" y="53339"/>
                </a:lnTo>
                <a:lnTo>
                  <a:pt x="236220" y="57911"/>
                </a:lnTo>
                <a:lnTo>
                  <a:pt x="237744" y="65531"/>
                </a:lnTo>
                <a:lnTo>
                  <a:pt x="237744" y="64007"/>
                </a:lnTo>
                <a:lnTo>
                  <a:pt x="239268" y="71627"/>
                </a:lnTo>
                <a:lnTo>
                  <a:pt x="242315" y="47244"/>
                </a:lnTo>
                <a:lnTo>
                  <a:pt x="237744" y="41148"/>
                </a:lnTo>
                <a:close/>
              </a:path>
              <a:path w="2755391" h="152399">
                <a:moveTo>
                  <a:pt x="227076" y="47244"/>
                </a:moveTo>
                <a:lnTo>
                  <a:pt x="225552" y="47244"/>
                </a:lnTo>
                <a:lnTo>
                  <a:pt x="230124" y="50292"/>
                </a:lnTo>
                <a:lnTo>
                  <a:pt x="230124" y="48768"/>
                </a:lnTo>
                <a:lnTo>
                  <a:pt x="227076" y="47244"/>
                </a:lnTo>
                <a:close/>
              </a:path>
              <a:path w="2755391" h="152399">
                <a:moveTo>
                  <a:pt x="224028" y="112775"/>
                </a:moveTo>
                <a:lnTo>
                  <a:pt x="220980" y="124968"/>
                </a:lnTo>
                <a:lnTo>
                  <a:pt x="228600" y="121920"/>
                </a:lnTo>
                <a:lnTo>
                  <a:pt x="225552" y="111251"/>
                </a:lnTo>
                <a:lnTo>
                  <a:pt x="224028" y="112775"/>
                </a:lnTo>
                <a:close/>
              </a:path>
              <a:path w="2755391" h="152399">
                <a:moveTo>
                  <a:pt x="220980" y="124968"/>
                </a:moveTo>
                <a:lnTo>
                  <a:pt x="213359" y="114300"/>
                </a:lnTo>
                <a:lnTo>
                  <a:pt x="210312" y="114300"/>
                </a:lnTo>
                <a:lnTo>
                  <a:pt x="204215" y="112775"/>
                </a:lnTo>
                <a:lnTo>
                  <a:pt x="201168" y="109727"/>
                </a:lnTo>
                <a:lnTo>
                  <a:pt x="198120" y="109727"/>
                </a:lnTo>
                <a:lnTo>
                  <a:pt x="198120" y="120903"/>
                </a:lnTo>
                <a:lnTo>
                  <a:pt x="199644" y="121920"/>
                </a:lnTo>
                <a:lnTo>
                  <a:pt x="205740" y="124968"/>
                </a:lnTo>
                <a:lnTo>
                  <a:pt x="208787" y="114300"/>
                </a:lnTo>
                <a:lnTo>
                  <a:pt x="213359" y="124968"/>
                </a:lnTo>
                <a:lnTo>
                  <a:pt x="220980" y="124968"/>
                </a:lnTo>
                <a:close/>
              </a:path>
              <a:path w="2755391" h="152399">
                <a:moveTo>
                  <a:pt x="185928" y="47244"/>
                </a:moveTo>
                <a:lnTo>
                  <a:pt x="184404" y="45720"/>
                </a:lnTo>
                <a:lnTo>
                  <a:pt x="184404" y="65531"/>
                </a:lnTo>
                <a:lnTo>
                  <a:pt x="199644" y="50292"/>
                </a:lnTo>
                <a:lnTo>
                  <a:pt x="195072" y="51816"/>
                </a:lnTo>
                <a:lnTo>
                  <a:pt x="185928" y="48768"/>
                </a:lnTo>
                <a:lnTo>
                  <a:pt x="185928" y="47244"/>
                </a:lnTo>
                <a:close/>
              </a:path>
              <a:path w="2755391" h="152399">
                <a:moveTo>
                  <a:pt x="185928" y="48768"/>
                </a:moveTo>
                <a:lnTo>
                  <a:pt x="195072" y="51816"/>
                </a:lnTo>
                <a:lnTo>
                  <a:pt x="192024" y="42672"/>
                </a:lnTo>
                <a:lnTo>
                  <a:pt x="185928" y="47244"/>
                </a:lnTo>
                <a:lnTo>
                  <a:pt x="185928" y="48768"/>
                </a:lnTo>
                <a:close/>
              </a:path>
              <a:path w="2755391" h="152399">
                <a:moveTo>
                  <a:pt x="176784" y="35051"/>
                </a:moveTo>
                <a:lnTo>
                  <a:pt x="176784" y="45720"/>
                </a:lnTo>
                <a:lnTo>
                  <a:pt x="178308" y="44196"/>
                </a:lnTo>
                <a:lnTo>
                  <a:pt x="181356" y="35051"/>
                </a:lnTo>
                <a:lnTo>
                  <a:pt x="176784" y="35051"/>
                </a:lnTo>
                <a:close/>
              </a:path>
              <a:path w="2755391" h="152399">
                <a:moveTo>
                  <a:pt x="175259" y="47244"/>
                </a:moveTo>
                <a:lnTo>
                  <a:pt x="172212" y="36575"/>
                </a:lnTo>
                <a:lnTo>
                  <a:pt x="175259" y="140207"/>
                </a:lnTo>
                <a:lnTo>
                  <a:pt x="178308" y="141731"/>
                </a:lnTo>
                <a:lnTo>
                  <a:pt x="178308" y="45720"/>
                </a:lnTo>
                <a:lnTo>
                  <a:pt x="175259" y="47244"/>
                </a:lnTo>
                <a:close/>
              </a:path>
              <a:path w="2755391" h="152399">
                <a:moveTo>
                  <a:pt x="1978660" y="52831"/>
                </a:moveTo>
                <a:lnTo>
                  <a:pt x="1978151" y="52577"/>
                </a:lnTo>
                <a:lnTo>
                  <a:pt x="1978151" y="53339"/>
                </a:lnTo>
                <a:lnTo>
                  <a:pt x="1978151" y="52577"/>
                </a:lnTo>
                <a:lnTo>
                  <a:pt x="1978660" y="52831"/>
                </a:lnTo>
                <a:lnTo>
                  <a:pt x="1979675" y="54863"/>
                </a:lnTo>
                <a:lnTo>
                  <a:pt x="1979675" y="57911"/>
                </a:lnTo>
                <a:lnTo>
                  <a:pt x="1979675" y="54863"/>
                </a:lnTo>
                <a:lnTo>
                  <a:pt x="1978660" y="52831"/>
                </a:lnTo>
                <a:lnTo>
                  <a:pt x="1979675" y="62483"/>
                </a:lnTo>
                <a:lnTo>
                  <a:pt x="1984247" y="62483"/>
                </a:lnTo>
                <a:lnTo>
                  <a:pt x="1979675" y="53339"/>
                </a:lnTo>
                <a:lnTo>
                  <a:pt x="1978151" y="51816"/>
                </a:lnTo>
                <a:lnTo>
                  <a:pt x="1976627" y="51816"/>
                </a:lnTo>
                <a:lnTo>
                  <a:pt x="1979675" y="62483"/>
                </a:lnTo>
                <a:lnTo>
                  <a:pt x="1978660" y="52831"/>
                </a:lnTo>
                <a:close/>
              </a:path>
              <a:path w="2755391" h="152399">
                <a:moveTo>
                  <a:pt x="1979675" y="35051"/>
                </a:moveTo>
                <a:lnTo>
                  <a:pt x="1975103" y="35051"/>
                </a:lnTo>
                <a:lnTo>
                  <a:pt x="1976627" y="51816"/>
                </a:lnTo>
                <a:lnTo>
                  <a:pt x="1978151" y="51816"/>
                </a:lnTo>
                <a:lnTo>
                  <a:pt x="1978151" y="45720"/>
                </a:lnTo>
                <a:lnTo>
                  <a:pt x="1976627" y="47244"/>
                </a:lnTo>
                <a:lnTo>
                  <a:pt x="1976627" y="45720"/>
                </a:lnTo>
                <a:lnTo>
                  <a:pt x="1979675" y="35051"/>
                </a:lnTo>
                <a:close/>
              </a:path>
              <a:path w="2755391" h="152399">
                <a:moveTo>
                  <a:pt x="1991867" y="27431"/>
                </a:moveTo>
                <a:lnTo>
                  <a:pt x="1994915" y="16763"/>
                </a:lnTo>
                <a:lnTo>
                  <a:pt x="1984247" y="16763"/>
                </a:lnTo>
                <a:lnTo>
                  <a:pt x="1984247" y="35051"/>
                </a:lnTo>
                <a:lnTo>
                  <a:pt x="1979675" y="35051"/>
                </a:lnTo>
                <a:lnTo>
                  <a:pt x="1978151" y="45720"/>
                </a:lnTo>
                <a:lnTo>
                  <a:pt x="1990343" y="45720"/>
                </a:lnTo>
                <a:lnTo>
                  <a:pt x="1979675" y="44196"/>
                </a:lnTo>
                <a:lnTo>
                  <a:pt x="1979675" y="41148"/>
                </a:lnTo>
                <a:lnTo>
                  <a:pt x="1990343" y="45720"/>
                </a:lnTo>
                <a:lnTo>
                  <a:pt x="1988819" y="27431"/>
                </a:lnTo>
                <a:lnTo>
                  <a:pt x="1990343" y="24383"/>
                </a:lnTo>
                <a:lnTo>
                  <a:pt x="1991867" y="27431"/>
                </a:lnTo>
                <a:close/>
              </a:path>
              <a:path w="2755391" h="152399">
                <a:moveTo>
                  <a:pt x="1984247" y="35051"/>
                </a:moveTo>
                <a:lnTo>
                  <a:pt x="1984247" y="16763"/>
                </a:lnTo>
                <a:lnTo>
                  <a:pt x="1981199" y="19811"/>
                </a:lnTo>
                <a:lnTo>
                  <a:pt x="1979675" y="24383"/>
                </a:lnTo>
                <a:lnTo>
                  <a:pt x="1979675" y="35051"/>
                </a:lnTo>
                <a:lnTo>
                  <a:pt x="1984247" y="35051"/>
                </a:lnTo>
                <a:close/>
              </a:path>
              <a:path w="2755391" h="152399">
                <a:moveTo>
                  <a:pt x="1981199" y="106679"/>
                </a:moveTo>
                <a:lnTo>
                  <a:pt x="1982723" y="112775"/>
                </a:lnTo>
                <a:lnTo>
                  <a:pt x="1985771" y="117348"/>
                </a:lnTo>
                <a:lnTo>
                  <a:pt x="1990343" y="120396"/>
                </a:lnTo>
                <a:lnTo>
                  <a:pt x="1991867" y="106679"/>
                </a:lnTo>
                <a:lnTo>
                  <a:pt x="1991867" y="105155"/>
                </a:lnTo>
                <a:lnTo>
                  <a:pt x="1990343" y="99059"/>
                </a:lnTo>
                <a:lnTo>
                  <a:pt x="1990343" y="100583"/>
                </a:lnTo>
                <a:lnTo>
                  <a:pt x="1990343" y="51816"/>
                </a:lnTo>
                <a:lnTo>
                  <a:pt x="1984247" y="62483"/>
                </a:lnTo>
                <a:lnTo>
                  <a:pt x="1981199" y="106679"/>
                </a:lnTo>
                <a:close/>
              </a:path>
              <a:path w="2755391" h="152399">
                <a:moveTo>
                  <a:pt x="1981199" y="106679"/>
                </a:moveTo>
                <a:lnTo>
                  <a:pt x="1984247" y="62483"/>
                </a:lnTo>
                <a:lnTo>
                  <a:pt x="1979675" y="62483"/>
                </a:lnTo>
                <a:lnTo>
                  <a:pt x="1979675" y="100583"/>
                </a:lnTo>
                <a:lnTo>
                  <a:pt x="1981199" y="106679"/>
                </a:lnTo>
                <a:close/>
              </a:path>
              <a:path w="2755391" h="152399">
                <a:moveTo>
                  <a:pt x="1975103" y="62483"/>
                </a:moveTo>
                <a:lnTo>
                  <a:pt x="1979675" y="62483"/>
                </a:lnTo>
                <a:lnTo>
                  <a:pt x="1976627" y="51816"/>
                </a:lnTo>
                <a:lnTo>
                  <a:pt x="1975103" y="35051"/>
                </a:lnTo>
                <a:lnTo>
                  <a:pt x="1972055" y="36575"/>
                </a:lnTo>
                <a:lnTo>
                  <a:pt x="1972055" y="60959"/>
                </a:lnTo>
                <a:lnTo>
                  <a:pt x="1975103" y="62483"/>
                </a:lnTo>
                <a:close/>
              </a:path>
              <a:path w="2755391" h="152399">
                <a:moveTo>
                  <a:pt x="1969007" y="39624"/>
                </a:moveTo>
                <a:lnTo>
                  <a:pt x="1968093" y="42366"/>
                </a:lnTo>
                <a:lnTo>
                  <a:pt x="1969007" y="44196"/>
                </a:lnTo>
                <a:lnTo>
                  <a:pt x="1970531" y="47244"/>
                </a:lnTo>
                <a:lnTo>
                  <a:pt x="1969007" y="39624"/>
                </a:lnTo>
                <a:close/>
              </a:path>
              <a:path w="2755391" h="152399">
                <a:moveTo>
                  <a:pt x="1990343" y="27431"/>
                </a:moveTo>
                <a:lnTo>
                  <a:pt x="1991867" y="27431"/>
                </a:lnTo>
                <a:lnTo>
                  <a:pt x="1990343" y="24383"/>
                </a:lnTo>
                <a:lnTo>
                  <a:pt x="1988819" y="27431"/>
                </a:lnTo>
                <a:lnTo>
                  <a:pt x="1990343" y="45720"/>
                </a:lnTo>
                <a:lnTo>
                  <a:pt x="1990343" y="27431"/>
                </a:lnTo>
                <a:close/>
              </a:path>
              <a:path w="2755391" h="152399">
                <a:moveTo>
                  <a:pt x="2011679" y="96011"/>
                </a:moveTo>
                <a:lnTo>
                  <a:pt x="2010155" y="89916"/>
                </a:lnTo>
                <a:lnTo>
                  <a:pt x="2010156" y="62483"/>
                </a:lnTo>
                <a:lnTo>
                  <a:pt x="2010155" y="96011"/>
                </a:lnTo>
                <a:lnTo>
                  <a:pt x="2011172" y="96519"/>
                </a:lnTo>
                <a:lnTo>
                  <a:pt x="2013203" y="97535"/>
                </a:lnTo>
                <a:lnTo>
                  <a:pt x="2013203" y="108203"/>
                </a:lnTo>
                <a:lnTo>
                  <a:pt x="2017775" y="108203"/>
                </a:lnTo>
                <a:lnTo>
                  <a:pt x="2014727" y="97535"/>
                </a:lnTo>
                <a:lnTo>
                  <a:pt x="2011070" y="96316"/>
                </a:lnTo>
                <a:lnTo>
                  <a:pt x="2010155" y="94487"/>
                </a:lnTo>
                <a:lnTo>
                  <a:pt x="2010155" y="91439"/>
                </a:lnTo>
                <a:lnTo>
                  <a:pt x="2011679" y="96011"/>
                </a:lnTo>
                <a:close/>
              </a:path>
              <a:path w="2755391" h="152399">
                <a:moveTo>
                  <a:pt x="2017775" y="51816"/>
                </a:moveTo>
                <a:lnTo>
                  <a:pt x="1999487" y="51816"/>
                </a:lnTo>
                <a:lnTo>
                  <a:pt x="2005583" y="62483"/>
                </a:lnTo>
                <a:lnTo>
                  <a:pt x="2007107" y="106679"/>
                </a:lnTo>
                <a:lnTo>
                  <a:pt x="2013203" y="108203"/>
                </a:lnTo>
                <a:lnTo>
                  <a:pt x="2013203" y="97535"/>
                </a:lnTo>
                <a:lnTo>
                  <a:pt x="2011172" y="96519"/>
                </a:lnTo>
                <a:lnTo>
                  <a:pt x="2011679" y="97535"/>
                </a:lnTo>
                <a:lnTo>
                  <a:pt x="2010155" y="96011"/>
                </a:lnTo>
                <a:lnTo>
                  <a:pt x="2010155" y="57911"/>
                </a:lnTo>
                <a:lnTo>
                  <a:pt x="2017775" y="51816"/>
                </a:lnTo>
                <a:close/>
              </a:path>
              <a:path w="2755391" h="152399">
                <a:moveTo>
                  <a:pt x="2002535" y="103631"/>
                </a:moveTo>
                <a:lnTo>
                  <a:pt x="2007107" y="106679"/>
                </a:lnTo>
                <a:lnTo>
                  <a:pt x="2005583" y="62483"/>
                </a:lnTo>
                <a:lnTo>
                  <a:pt x="1999487" y="51816"/>
                </a:lnTo>
                <a:lnTo>
                  <a:pt x="1999487" y="97535"/>
                </a:lnTo>
                <a:lnTo>
                  <a:pt x="2002535" y="103631"/>
                </a:lnTo>
                <a:close/>
              </a:path>
              <a:path w="2755391" h="152399">
                <a:moveTo>
                  <a:pt x="2017775" y="45720"/>
                </a:moveTo>
                <a:lnTo>
                  <a:pt x="2017775" y="54863"/>
                </a:lnTo>
                <a:lnTo>
                  <a:pt x="2022347" y="62483"/>
                </a:lnTo>
                <a:lnTo>
                  <a:pt x="2020823" y="47244"/>
                </a:lnTo>
                <a:lnTo>
                  <a:pt x="2019299" y="45720"/>
                </a:lnTo>
                <a:lnTo>
                  <a:pt x="2020823" y="51816"/>
                </a:lnTo>
                <a:lnTo>
                  <a:pt x="2018792" y="52831"/>
                </a:lnTo>
                <a:lnTo>
                  <a:pt x="2017775" y="53339"/>
                </a:lnTo>
                <a:lnTo>
                  <a:pt x="2019299" y="51816"/>
                </a:lnTo>
                <a:lnTo>
                  <a:pt x="2017775" y="45720"/>
                </a:lnTo>
                <a:close/>
              </a:path>
              <a:path w="2755391" h="152399">
                <a:moveTo>
                  <a:pt x="2019299" y="51816"/>
                </a:moveTo>
                <a:lnTo>
                  <a:pt x="2017775" y="53339"/>
                </a:lnTo>
                <a:lnTo>
                  <a:pt x="2018792" y="52831"/>
                </a:lnTo>
                <a:lnTo>
                  <a:pt x="2020823" y="51816"/>
                </a:lnTo>
                <a:lnTo>
                  <a:pt x="2019299" y="45720"/>
                </a:lnTo>
                <a:lnTo>
                  <a:pt x="2017775" y="45720"/>
                </a:lnTo>
                <a:lnTo>
                  <a:pt x="2019299" y="51816"/>
                </a:lnTo>
                <a:close/>
              </a:path>
              <a:path w="2755391" h="152399">
                <a:moveTo>
                  <a:pt x="2029967" y="48768"/>
                </a:moveTo>
                <a:lnTo>
                  <a:pt x="2028443" y="44196"/>
                </a:lnTo>
                <a:lnTo>
                  <a:pt x="2028443" y="39624"/>
                </a:lnTo>
                <a:lnTo>
                  <a:pt x="2025395" y="36575"/>
                </a:lnTo>
                <a:lnTo>
                  <a:pt x="2022347" y="35051"/>
                </a:lnTo>
                <a:lnTo>
                  <a:pt x="2020823" y="45720"/>
                </a:lnTo>
                <a:lnTo>
                  <a:pt x="2020823" y="47244"/>
                </a:lnTo>
                <a:lnTo>
                  <a:pt x="2022347" y="62483"/>
                </a:lnTo>
                <a:lnTo>
                  <a:pt x="2025395" y="60959"/>
                </a:lnTo>
                <a:lnTo>
                  <a:pt x="2028443" y="57911"/>
                </a:lnTo>
                <a:lnTo>
                  <a:pt x="2028443" y="53339"/>
                </a:lnTo>
                <a:lnTo>
                  <a:pt x="2029967" y="48768"/>
                </a:lnTo>
                <a:close/>
              </a:path>
              <a:path w="2755391" h="152399">
                <a:moveTo>
                  <a:pt x="2020823" y="45720"/>
                </a:moveTo>
                <a:lnTo>
                  <a:pt x="2022347" y="35051"/>
                </a:lnTo>
                <a:lnTo>
                  <a:pt x="2017775" y="44196"/>
                </a:lnTo>
                <a:lnTo>
                  <a:pt x="2010155" y="35051"/>
                </a:lnTo>
                <a:lnTo>
                  <a:pt x="2005583" y="35051"/>
                </a:lnTo>
                <a:lnTo>
                  <a:pt x="2001011" y="27431"/>
                </a:lnTo>
                <a:lnTo>
                  <a:pt x="2001011" y="16763"/>
                </a:lnTo>
                <a:lnTo>
                  <a:pt x="1997963" y="16763"/>
                </a:lnTo>
                <a:lnTo>
                  <a:pt x="1999487" y="24383"/>
                </a:lnTo>
                <a:lnTo>
                  <a:pt x="1999488" y="27431"/>
                </a:lnTo>
                <a:lnTo>
                  <a:pt x="2010155" y="41148"/>
                </a:lnTo>
                <a:lnTo>
                  <a:pt x="2017775" y="45720"/>
                </a:lnTo>
                <a:lnTo>
                  <a:pt x="2020823" y="45720"/>
                </a:lnTo>
                <a:close/>
              </a:path>
              <a:path w="2755391" h="152399">
                <a:moveTo>
                  <a:pt x="2001011" y="16763"/>
                </a:moveTo>
                <a:lnTo>
                  <a:pt x="2001011" y="27431"/>
                </a:lnTo>
                <a:lnTo>
                  <a:pt x="2005583" y="35051"/>
                </a:lnTo>
                <a:lnTo>
                  <a:pt x="2010155" y="35051"/>
                </a:lnTo>
                <a:lnTo>
                  <a:pt x="2010155" y="24383"/>
                </a:lnTo>
                <a:lnTo>
                  <a:pt x="2008631" y="19811"/>
                </a:lnTo>
                <a:lnTo>
                  <a:pt x="2005583" y="16763"/>
                </a:lnTo>
                <a:lnTo>
                  <a:pt x="2002535" y="27431"/>
                </a:lnTo>
                <a:lnTo>
                  <a:pt x="2001011" y="16763"/>
                </a:lnTo>
                <a:close/>
              </a:path>
              <a:path w="2755391" h="152399">
                <a:moveTo>
                  <a:pt x="2010155" y="41148"/>
                </a:moveTo>
                <a:lnTo>
                  <a:pt x="1999488" y="27431"/>
                </a:lnTo>
                <a:lnTo>
                  <a:pt x="1999487" y="45720"/>
                </a:lnTo>
                <a:lnTo>
                  <a:pt x="2017775" y="45720"/>
                </a:lnTo>
                <a:lnTo>
                  <a:pt x="2010155" y="41148"/>
                </a:lnTo>
                <a:close/>
              </a:path>
              <a:path w="2755391" h="152399">
                <a:moveTo>
                  <a:pt x="2010155" y="57911"/>
                </a:moveTo>
                <a:lnTo>
                  <a:pt x="2010156" y="62483"/>
                </a:lnTo>
                <a:lnTo>
                  <a:pt x="2022347" y="62483"/>
                </a:lnTo>
                <a:lnTo>
                  <a:pt x="2017775" y="54863"/>
                </a:lnTo>
                <a:lnTo>
                  <a:pt x="2017775" y="51816"/>
                </a:lnTo>
                <a:lnTo>
                  <a:pt x="2010155" y="57911"/>
                </a:lnTo>
                <a:close/>
              </a:path>
              <a:path w="2755391" h="152399">
                <a:moveTo>
                  <a:pt x="1991867" y="27431"/>
                </a:moveTo>
                <a:lnTo>
                  <a:pt x="1999488" y="27431"/>
                </a:lnTo>
                <a:lnTo>
                  <a:pt x="1999487" y="24383"/>
                </a:lnTo>
                <a:lnTo>
                  <a:pt x="1997963" y="16763"/>
                </a:lnTo>
                <a:lnTo>
                  <a:pt x="1994915" y="16763"/>
                </a:lnTo>
                <a:lnTo>
                  <a:pt x="1991867" y="27431"/>
                </a:lnTo>
                <a:close/>
              </a:path>
              <a:path w="2755391" h="152399">
                <a:moveTo>
                  <a:pt x="2016251" y="112775"/>
                </a:moveTo>
                <a:lnTo>
                  <a:pt x="2011679" y="114300"/>
                </a:lnTo>
                <a:lnTo>
                  <a:pt x="2004059" y="114300"/>
                </a:lnTo>
                <a:lnTo>
                  <a:pt x="1999487" y="112775"/>
                </a:lnTo>
                <a:lnTo>
                  <a:pt x="1997963" y="112775"/>
                </a:lnTo>
                <a:lnTo>
                  <a:pt x="1993391" y="109727"/>
                </a:lnTo>
                <a:lnTo>
                  <a:pt x="1994915" y="109727"/>
                </a:lnTo>
                <a:lnTo>
                  <a:pt x="1991867" y="106679"/>
                </a:lnTo>
                <a:lnTo>
                  <a:pt x="1996439" y="123444"/>
                </a:lnTo>
                <a:lnTo>
                  <a:pt x="2002535" y="124968"/>
                </a:lnTo>
                <a:lnTo>
                  <a:pt x="2002535" y="114300"/>
                </a:lnTo>
                <a:lnTo>
                  <a:pt x="2008631" y="124968"/>
                </a:lnTo>
                <a:lnTo>
                  <a:pt x="2013203" y="124968"/>
                </a:lnTo>
                <a:lnTo>
                  <a:pt x="2016251" y="112775"/>
                </a:lnTo>
                <a:close/>
              </a:path>
              <a:path w="2755391" h="152399">
                <a:moveTo>
                  <a:pt x="2017775" y="96011"/>
                </a:moveTo>
                <a:lnTo>
                  <a:pt x="2014727" y="97535"/>
                </a:lnTo>
                <a:lnTo>
                  <a:pt x="2017775" y="108203"/>
                </a:lnTo>
                <a:lnTo>
                  <a:pt x="2017775" y="105155"/>
                </a:lnTo>
                <a:lnTo>
                  <a:pt x="2019299" y="106679"/>
                </a:lnTo>
                <a:lnTo>
                  <a:pt x="2017775" y="108203"/>
                </a:lnTo>
                <a:lnTo>
                  <a:pt x="2017775" y="111251"/>
                </a:lnTo>
                <a:lnTo>
                  <a:pt x="2019299" y="111251"/>
                </a:lnTo>
                <a:lnTo>
                  <a:pt x="2020823" y="106679"/>
                </a:lnTo>
                <a:lnTo>
                  <a:pt x="2017775" y="103631"/>
                </a:lnTo>
                <a:lnTo>
                  <a:pt x="2017775" y="96011"/>
                </a:lnTo>
                <a:lnTo>
                  <a:pt x="2016251" y="97535"/>
                </a:lnTo>
                <a:lnTo>
                  <a:pt x="2017775" y="96011"/>
                </a:lnTo>
                <a:close/>
              </a:path>
              <a:path w="2755391" h="152399">
                <a:moveTo>
                  <a:pt x="2028443" y="100583"/>
                </a:moveTo>
                <a:lnTo>
                  <a:pt x="2025395" y="96011"/>
                </a:lnTo>
                <a:lnTo>
                  <a:pt x="2022347" y="94487"/>
                </a:lnTo>
                <a:lnTo>
                  <a:pt x="2020823" y="106679"/>
                </a:lnTo>
                <a:lnTo>
                  <a:pt x="2019299" y="111251"/>
                </a:lnTo>
                <a:lnTo>
                  <a:pt x="2016251" y="112775"/>
                </a:lnTo>
                <a:lnTo>
                  <a:pt x="2013203" y="124968"/>
                </a:lnTo>
                <a:lnTo>
                  <a:pt x="2017775" y="124968"/>
                </a:lnTo>
                <a:lnTo>
                  <a:pt x="2017775" y="112775"/>
                </a:lnTo>
                <a:lnTo>
                  <a:pt x="2022347" y="123444"/>
                </a:lnTo>
                <a:lnTo>
                  <a:pt x="2022347" y="106679"/>
                </a:lnTo>
                <a:lnTo>
                  <a:pt x="2026919" y="120396"/>
                </a:lnTo>
                <a:lnTo>
                  <a:pt x="2028443" y="100583"/>
                </a:lnTo>
                <a:close/>
              </a:path>
              <a:path w="2755391" h="152399">
                <a:moveTo>
                  <a:pt x="2020823" y="106679"/>
                </a:moveTo>
                <a:lnTo>
                  <a:pt x="2022347" y="94487"/>
                </a:lnTo>
                <a:lnTo>
                  <a:pt x="2019299" y="96011"/>
                </a:lnTo>
                <a:lnTo>
                  <a:pt x="2017775" y="96011"/>
                </a:lnTo>
                <a:lnTo>
                  <a:pt x="2017775" y="103631"/>
                </a:lnTo>
                <a:lnTo>
                  <a:pt x="2020823" y="106679"/>
                </a:lnTo>
                <a:close/>
              </a:path>
              <a:path w="2755391" h="152399">
                <a:moveTo>
                  <a:pt x="2026919" y="120396"/>
                </a:moveTo>
                <a:lnTo>
                  <a:pt x="2028443" y="117348"/>
                </a:lnTo>
                <a:lnTo>
                  <a:pt x="2028443" y="114300"/>
                </a:lnTo>
                <a:lnTo>
                  <a:pt x="2029967" y="111251"/>
                </a:lnTo>
                <a:lnTo>
                  <a:pt x="2029967" y="108203"/>
                </a:lnTo>
                <a:lnTo>
                  <a:pt x="2028443" y="103631"/>
                </a:lnTo>
                <a:lnTo>
                  <a:pt x="2028443" y="100583"/>
                </a:lnTo>
                <a:lnTo>
                  <a:pt x="2026919" y="120396"/>
                </a:lnTo>
                <a:close/>
              </a:path>
              <a:path w="2755391" h="152399">
                <a:moveTo>
                  <a:pt x="1991867" y="105155"/>
                </a:moveTo>
                <a:lnTo>
                  <a:pt x="1991867" y="106679"/>
                </a:lnTo>
                <a:lnTo>
                  <a:pt x="1993391" y="108203"/>
                </a:lnTo>
                <a:lnTo>
                  <a:pt x="1991867" y="103631"/>
                </a:lnTo>
                <a:lnTo>
                  <a:pt x="1991867" y="105155"/>
                </a:lnTo>
                <a:close/>
              </a:path>
              <a:path w="2755391" h="152399">
                <a:moveTo>
                  <a:pt x="1990343" y="51816"/>
                </a:moveTo>
                <a:lnTo>
                  <a:pt x="1990343" y="100583"/>
                </a:lnTo>
                <a:lnTo>
                  <a:pt x="1990343" y="51816"/>
                </a:lnTo>
                <a:close/>
              </a:path>
              <a:path w="2755391" h="152399">
                <a:moveTo>
                  <a:pt x="1990343" y="51816"/>
                </a:moveTo>
                <a:lnTo>
                  <a:pt x="1978151" y="51816"/>
                </a:lnTo>
                <a:lnTo>
                  <a:pt x="1979675" y="53339"/>
                </a:lnTo>
                <a:lnTo>
                  <a:pt x="1984247" y="62483"/>
                </a:lnTo>
                <a:lnTo>
                  <a:pt x="1990343" y="51816"/>
                </a:lnTo>
                <a:close/>
              </a:path>
              <a:path w="2755391" h="152399">
                <a:moveTo>
                  <a:pt x="1764791" y="106679"/>
                </a:moveTo>
                <a:lnTo>
                  <a:pt x="1764791" y="112775"/>
                </a:lnTo>
                <a:lnTo>
                  <a:pt x="1712975" y="112775"/>
                </a:lnTo>
                <a:lnTo>
                  <a:pt x="1709927" y="9144"/>
                </a:lnTo>
                <a:lnTo>
                  <a:pt x="1706879" y="12192"/>
                </a:lnTo>
                <a:lnTo>
                  <a:pt x="1709927" y="123444"/>
                </a:lnTo>
                <a:lnTo>
                  <a:pt x="1714499" y="123444"/>
                </a:lnTo>
                <a:lnTo>
                  <a:pt x="1714499" y="114300"/>
                </a:lnTo>
                <a:lnTo>
                  <a:pt x="1767839" y="123444"/>
                </a:lnTo>
                <a:lnTo>
                  <a:pt x="1763267" y="114300"/>
                </a:lnTo>
                <a:lnTo>
                  <a:pt x="1766315" y="112775"/>
                </a:lnTo>
                <a:lnTo>
                  <a:pt x="1764791" y="106679"/>
                </a:lnTo>
                <a:close/>
              </a:path>
              <a:path w="2755391" h="152399">
                <a:moveTo>
                  <a:pt x="1709927" y="9144"/>
                </a:moveTo>
                <a:lnTo>
                  <a:pt x="1712975" y="112775"/>
                </a:lnTo>
                <a:lnTo>
                  <a:pt x="1712975" y="111251"/>
                </a:lnTo>
                <a:lnTo>
                  <a:pt x="1713737" y="112775"/>
                </a:lnTo>
                <a:lnTo>
                  <a:pt x="1714500" y="112775"/>
                </a:lnTo>
                <a:lnTo>
                  <a:pt x="1714500" y="19811"/>
                </a:lnTo>
                <a:lnTo>
                  <a:pt x="1713737" y="19811"/>
                </a:lnTo>
                <a:lnTo>
                  <a:pt x="1712975" y="21335"/>
                </a:lnTo>
                <a:lnTo>
                  <a:pt x="1712975" y="19811"/>
                </a:lnTo>
                <a:lnTo>
                  <a:pt x="1709927" y="9144"/>
                </a:lnTo>
                <a:close/>
              </a:path>
              <a:path w="2755391" h="152399">
                <a:moveTo>
                  <a:pt x="1714499" y="18287"/>
                </a:moveTo>
                <a:lnTo>
                  <a:pt x="1713737" y="19811"/>
                </a:lnTo>
                <a:lnTo>
                  <a:pt x="1716023" y="19811"/>
                </a:lnTo>
                <a:lnTo>
                  <a:pt x="1714499" y="9144"/>
                </a:lnTo>
                <a:lnTo>
                  <a:pt x="1712975" y="19811"/>
                </a:lnTo>
                <a:lnTo>
                  <a:pt x="1713737" y="19811"/>
                </a:lnTo>
                <a:lnTo>
                  <a:pt x="1714499" y="18287"/>
                </a:lnTo>
                <a:close/>
              </a:path>
              <a:path w="2755391" h="152399">
                <a:moveTo>
                  <a:pt x="1760219" y="60959"/>
                </a:moveTo>
                <a:lnTo>
                  <a:pt x="1760219" y="67055"/>
                </a:lnTo>
                <a:lnTo>
                  <a:pt x="1723643" y="67055"/>
                </a:lnTo>
                <a:lnTo>
                  <a:pt x="1729739" y="96011"/>
                </a:lnTo>
                <a:lnTo>
                  <a:pt x="1734311" y="102107"/>
                </a:lnTo>
                <a:lnTo>
                  <a:pt x="1723643" y="106679"/>
                </a:lnTo>
                <a:lnTo>
                  <a:pt x="1764791" y="106679"/>
                </a:lnTo>
                <a:lnTo>
                  <a:pt x="1734311" y="96011"/>
                </a:lnTo>
                <a:lnTo>
                  <a:pt x="1729739" y="77724"/>
                </a:lnTo>
                <a:lnTo>
                  <a:pt x="1734311" y="71627"/>
                </a:lnTo>
                <a:lnTo>
                  <a:pt x="1757171" y="68579"/>
                </a:lnTo>
                <a:lnTo>
                  <a:pt x="1761743" y="77724"/>
                </a:lnTo>
                <a:lnTo>
                  <a:pt x="1760219" y="60959"/>
                </a:lnTo>
                <a:close/>
              </a:path>
              <a:path w="2755391" h="152399">
                <a:moveTo>
                  <a:pt x="1767839" y="96011"/>
                </a:moveTo>
                <a:lnTo>
                  <a:pt x="1734311" y="96011"/>
                </a:lnTo>
                <a:lnTo>
                  <a:pt x="1764791" y="106679"/>
                </a:lnTo>
                <a:lnTo>
                  <a:pt x="1766315" y="112775"/>
                </a:lnTo>
                <a:lnTo>
                  <a:pt x="1763267" y="114300"/>
                </a:lnTo>
                <a:lnTo>
                  <a:pt x="1767839" y="123444"/>
                </a:lnTo>
                <a:lnTo>
                  <a:pt x="1766315" y="106679"/>
                </a:lnTo>
                <a:lnTo>
                  <a:pt x="1763267" y="105155"/>
                </a:lnTo>
                <a:lnTo>
                  <a:pt x="1767839" y="96011"/>
                </a:lnTo>
                <a:close/>
              </a:path>
              <a:path w="2755391" h="152399">
                <a:moveTo>
                  <a:pt x="1729739" y="96011"/>
                </a:moveTo>
                <a:lnTo>
                  <a:pt x="1723643" y="67055"/>
                </a:lnTo>
                <a:lnTo>
                  <a:pt x="1723643" y="106679"/>
                </a:lnTo>
                <a:lnTo>
                  <a:pt x="1734311" y="102107"/>
                </a:lnTo>
                <a:lnTo>
                  <a:pt x="1729739" y="96011"/>
                </a:lnTo>
                <a:close/>
              </a:path>
              <a:path w="2755391" h="152399">
                <a:moveTo>
                  <a:pt x="1734311" y="77723"/>
                </a:moveTo>
                <a:lnTo>
                  <a:pt x="1761743" y="77724"/>
                </a:lnTo>
                <a:lnTo>
                  <a:pt x="1734311" y="71627"/>
                </a:lnTo>
                <a:lnTo>
                  <a:pt x="1729739" y="77724"/>
                </a:lnTo>
                <a:lnTo>
                  <a:pt x="1734311" y="96011"/>
                </a:lnTo>
                <a:lnTo>
                  <a:pt x="1734311" y="77723"/>
                </a:lnTo>
                <a:close/>
              </a:path>
              <a:path w="2755391" h="152399">
                <a:moveTo>
                  <a:pt x="1758695" y="60959"/>
                </a:moveTo>
                <a:lnTo>
                  <a:pt x="1761743" y="50292"/>
                </a:lnTo>
                <a:lnTo>
                  <a:pt x="1734312" y="50291"/>
                </a:lnTo>
                <a:lnTo>
                  <a:pt x="1734311" y="56387"/>
                </a:lnTo>
                <a:lnTo>
                  <a:pt x="1729739" y="50292"/>
                </a:lnTo>
                <a:lnTo>
                  <a:pt x="1729739" y="36575"/>
                </a:lnTo>
                <a:lnTo>
                  <a:pt x="1767839" y="36575"/>
                </a:lnTo>
                <a:lnTo>
                  <a:pt x="1734311" y="30479"/>
                </a:lnTo>
                <a:lnTo>
                  <a:pt x="1723643" y="24383"/>
                </a:lnTo>
                <a:lnTo>
                  <a:pt x="1723643" y="60959"/>
                </a:lnTo>
                <a:lnTo>
                  <a:pt x="1758695" y="60959"/>
                </a:lnTo>
                <a:lnTo>
                  <a:pt x="1757171" y="59435"/>
                </a:lnTo>
                <a:lnTo>
                  <a:pt x="1758695" y="60959"/>
                </a:lnTo>
                <a:close/>
              </a:path>
              <a:path w="2755391" h="152399">
                <a:moveTo>
                  <a:pt x="1760219" y="67055"/>
                </a:moveTo>
                <a:lnTo>
                  <a:pt x="1760219" y="62483"/>
                </a:lnTo>
                <a:lnTo>
                  <a:pt x="1758695" y="60959"/>
                </a:lnTo>
                <a:lnTo>
                  <a:pt x="1758695" y="67055"/>
                </a:lnTo>
                <a:lnTo>
                  <a:pt x="1760219" y="67055"/>
                </a:lnTo>
                <a:close/>
              </a:path>
              <a:path w="2755391" h="152399">
                <a:moveTo>
                  <a:pt x="1760219" y="60959"/>
                </a:moveTo>
                <a:lnTo>
                  <a:pt x="1761743" y="77724"/>
                </a:lnTo>
                <a:lnTo>
                  <a:pt x="1764791" y="76200"/>
                </a:lnTo>
                <a:lnTo>
                  <a:pt x="1767839" y="73151"/>
                </a:lnTo>
                <a:lnTo>
                  <a:pt x="1769363" y="68579"/>
                </a:lnTo>
                <a:lnTo>
                  <a:pt x="1769363" y="59435"/>
                </a:lnTo>
                <a:lnTo>
                  <a:pt x="1767839" y="54863"/>
                </a:lnTo>
                <a:lnTo>
                  <a:pt x="1764791" y="51816"/>
                </a:lnTo>
                <a:lnTo>
                  <a:pt x="1761743" y="50292"/>
                </a:lnTo>
                <a:lnTo>
                  <a:pt x="1760219" y="60959"/>
                </a:lnTo>
                <a:close/>
              </a:path>
              <a:path w="2755391" h="152399">
                <a:moveTo>
                  <a:pt x="1734312" y="50291"/>
                </a:moveTo>
                <a:lnTo>
                  <a:pt x="1734312" y="36575"/>
                </a:lnTo>
                <a:lnTo>
                  <a:pt x="1729739" y="36575"/>
                </a:lnTo>
                <a:lnTo>
                  <a:pt x="1729739" y="50292"/>
                </a:lnTo>
                <a:lnTo>
                  <a:pt x="1734311" y="56387"/>
                </a:lnTo>
                <a:lnTo>
                  <a:pt x="1734312" y="50291"/>
                </a:lnTo>
                <a:close/>
              </a:path>
              <a:path w="2755391" h="152399">
                <a:moveTo>
                  <a:pt x="1766315" y="106679"/>
                </a:moveTo>
                <a:lnTo>
                  <a:pt x="1767839" y="123444"/>
                </a:lnTo>
                <a:lnTo>
                  <a:pt x="1772411" y="121920"/>
                </a:lnTo>
                <a:lnTo>
                  <a:pt x="1773935" y="118872"/>
                </a:lnTo>
                <a:lnTo>
                  <a:pt x="1775459" y="114300"/>
                </a:lnTo>
                <a:lnTo>
                  <a:pt x="1775459" y="105155"/>
                </a:lnTo>
                <a:lnTo>
                  <a:pt x="1773935" y="100583"/>
                </a:lnTo>
                <a:lnTo>
                  <a:pt x="1772411" y="97535"/>
                </a:lnTo>
                <a:lnTo>
                  <a:pt x="1767839" y="96011"/>
                </a:lnTo>
                <a:lnTo>
                  <a:pt x="1766315" y="106679"/>
                </a:lnTo>
                <a:close/>
              </a:path>
              <a:path w="2755391" h="152399">
                <a:moveTo>
                  <a:pt x="1709927" y="123444"/>
                </a:moveTo>
                <a:lnTo>
                  <a:pt x="1706879" y="12192"/>
                </a:lnTo>
                <a:lnTo>
                  <a:pt x="1703831" y="15239"/>
                </a:lnTo>
                <a:lnTo>
                  <a:pt x="1702307" y="19811"/>
                </a:lnTo>
                <a:lnTo>
                  <a:pt x="1702307" y="111251"/>
                </a:lnTo>
                <a:lnTo>
                  <a:pt x="1703831" y="115824"/>
                </a:lnTo>
                <a:lnTo>
                  <a:pt x="1706879" y="120396"/>
                </a:lnTo>
                <a:lnTo>
                  <a:pt x="1709927" y="123444"/>
                </a:lnTo>
                <a:close/>
              </a:path>
              <a:path w="2755391" h="152399">
                <a:moveTo>
                  <a:pt x="1775459" y="22859"/>
                </a:moveTo>
                <a:lnTo>
                  <a:pt x="1775459" y="18287"/>
                </a:lnTo>
                <a:lnTo>
                  <a:pt x="1773935" y="13716"/>
                </a:lnTo>
                <a:lnTo>
                  <a:pt x="1770887" y="9144"/>
                </a:lnTo>
                <a:lnTo>
                  <a:pt x="1767839" y="9144"/>
                </a:lnTo>
                <a:lnTo>
                  <a:pt x="1766315" y="19811"/>
                </a:lnTo>
                <a:lnTo>
                  <a:pt x="1763268" y="19811"/>
                </a:lnTo>
                <a:lnTo>
                  <a:pt x="1763267" y="22859"/>
                </a:lnTo>
                <a:lnTo>
                  <a:pt x="1766315" y="24383"/>
                </a:lnTo>
                <a:lnTo>
                  <a:pt x="1767839" y="36575"/>
                </a:lnTo>
                <a:lnTo>
                  <a:pt x="1770887" y="35051"/>
                </a:lnTo>
                <a:lnTo>
                  <a:pt x="1773935" y="30479"/>
                </a:lnTo>
                <a:lnTo>
                  <a:pt x="1775459" y="27431"/>
                </a:lnTo>
                <a:lnTo>
                  <a:pt x="1775459" y="22859"/>
                </a:lnTo>
                <a:close/>
              </a:path>
              <a:path w="2755391" h="152399">
                <a:moveTo>
                  <a:pt x="1723643" y="24383"/>
                </a:moveTo>
                <a:lnTo>
                  <a:pt x="1734311" y="30479"/>
                </a:lnTo>
                <a:lnTo>
                  <a:pt x="1763267" y="27431"/>
                </a:lnTo>
                <a:lnTo>
                  <a:pt x="1766315" y="24383"/>
                </a:lnTo>
                <a:lnTo>
                  <a:pt x="1763267" y="22859"/>
                </a:lnTo>
                <a:lnTo>
                  <a:pt x="1763267" y="25907"/>
                </a:lnTo>
                <a:lnTo>
                  <a:pt x="1763267" y="24383"/>
                </a:lnTo>
                <a:lnTo>
                  <a:pt x="1723643" y="24383"/>
                </a:lnTo>
                <a:close/>
              </a:path>
              <a:path w="2755391" h="152399">
                <a:moveTo>
                  <a:pt x="1767839" y="9144"/>
                </a:moveTo>
                <a:lnTo>
                  <a:pt x="1763267" y="16763"/>
                </a:lnTo>
                <a:lnTo>
                  <a:pt x="1763267" y="18287"/>
                </a:lnTo>
                <a:lnTo>
                  <a:pt x="1763267" y="16763"/>
                </a:lnTo>
                <a:lnTo>
                  <a:pt x="1767839" y="9144"/>
                </a:lnTo>
                <a:lnTo>
                  <a:pt x="1714499" y="9144"/>
                </a:lnTo>
                <a:lnTo>
                  <a:pt x="1716023" y="19811"/>
                </a:lnTo>
                <a:lnTo>
                  <a:pt x="1766315" y="19811"/>
                </a:lnTo>
                <a:lnTo>
                  <a:pt x="1767839" y="9144"/>
                </a:lnTo>
                <a:close/>
              </a:path>
              <a:path w="2755391" h="152399">
                <a:moveTo>
                  <a:pt x="1763267" y="27431"/>
                </a:moveTo>
                <a:lnTo>
                  <a:pt x="1734311" y="30479"/>
                </a:lnTo>
                <a:lnTo>
                  <a:pt x="1767839" y="36575"/>
                </a:lnTo>
                <a:lnTo>
                  <a:pt x="1766315" y="24383"/>
                </a:lnTo>
                <a:lnTo>
                  <a:pt x="1763267" y="27431"/>
                </a:lnTo>
                <a:close/>
              </a:path>
              <a:path w="2755391" h="152399">
                <a:moveTo>
                  <a:pt x="10668" y="22859"/>
                </a:moveTo>
                <a:lnTo>
                  <a:pt x="10668" y="19811"/>
                </a:lnTo>
                <a:lnTo>
                  <a:pt x="7620" y="19811"/>
                </a:lnTo>
                <a:lnTo>
                  <a:pt x="7620" y="9144"/>
                </a:lnTo>
                <a:lnTo>
                  <a:pt x="3048" y="9144"/>
                </a:lnTo>
                <a:lnTo>
                  <a:pt x="0" y="13716"/>
                </a:lnTo>
                <a:lnTo>
                  <a:pt x="0" y="18287"/>
                </a:lnTo>
                <a:lnTo>
                  <a:pt x="3048" y="35051"/>
                </a:lnTo>
                <a:lnTo>
                  <a:pt x="7620" y="36575"/>
                </a:lnTo>
                <a:lnTo>
                  <a:pt x="7620" y="25907"/>
                </a:lnTo>
                <a:lnTo>
                  <a:pt x="10668" y="25907"/>
                </a:lnTo>
                <a:lnTo>
                  <a:pt x="10668" y="22859"/>
                </a:lnTo>
                <a:close/>
              </a:path>
              <a:path w="2755391" h="152399">
                <a:moveTo>
                  <a:pt x="36576" y="111251"/>
                </a:moveTo>
                <a:lnTo>
                  <a:pt x="38100" y="112775"/>
                </a:lnTo>
                <a:lnTo>
                  <a:pt x="39624" y="114300"/>
                </a:lnTo>
                <a:lnTo>
                  <a:pt x="39624" y="115824"/>
                </a:lnTo>
                <a:lnTo>
                  <a:pt x="38100" y="112775"/>
                </a:lnTo>
                <a:lnTo>
                  <a:pt x="36576" y="111251"/>
                </a:lnTo>
                <a:lnTo>
                  <a:pt x="39624" y="25907"/>
                </a:lnTo>
                <a:lnTo>
                  <a:pt x="7620" y="25907"/>
                </a:lnTo>
                <a:lnTo>
                  <a:pt x="7620" y="36575"/>
                </a:lnTo>
                <a:lnTo>
                  <a:pt x="28956" y="36575"/>
                </a:lnTo>
                <a:lnTo>
                  <a:pt x="28956" y="32003"/>
                </a:lnTo>
                <a:lnTo>
                  <a:pt x="33528" y="36575"/>
                </a:lnTo>
                <a:lnTo>
                  <a:pt x="36576" y="112775"/>
                </a:lnTo>
                <a:lnTo>
                  <a:pt x="38100" y="123444"/>
                </a:lnTo>
                <a:lnTo>
                  <a:pt x="44196" y="123444"/>
                </a:lnTo>
                <a:lnTo>
                  <a:pt x="39624" y="112775"/>
                </a:lnTo>
                <a:lnTo>
                  <a:pt x="36576" y="111251"/>
                </a:lnTo>
                <a:close/>
              </a:path>
              <a:path w="2755391" h="152399">
                <a:moveTo>
                  <a:pt x="10668" y="18287"/>
                </a:moveTo>
                <a:lnTo>
                  <a:pt x="7620" y="19811"/>
                </a:lnTo>
                <a:lnTo>
                  <a:pt x="79248" y="19811"/>
                </a:lnTo>
                <a:lnTo>
                  <a:pt x="10668" y="16763"/>
                </a:lnTo>
                <a:lnTo>
                  <a:pt x="7620" y="9144"/>
                </a:lnTo>
                <a:lnTo>
                  <a:pt x="7620" y="19811"/>
                </a:lnTo>
                <a:lnTo>
                  <a:pt x="10668" y="18287"/>
                </a:lnTo>
                <a:close/>
              </a:path>
              <a:path w="2755391" h="152399">
                <a:moveTo>
                  <a:pt x="79248" y="25907"/>
                </a:moveTo>
                <a:lnTo>
                  <a:pt x="50292" y="25907"/>
                </a:lnTo>
                <a:lnTo>
                  <a:pt x="54864" y="36575"/>
                </a:lnTo>
                <a:lnTo>
                  <a:pt x="59436" y="120396"/>
                </a:lnTo>
                <a:lnTo>
                  <a:pt x="60959" y="115824"/>
                </a:lnTo>
                <a:lnTo>
                  <a:pt x="60959" y="32003"/>
                </a:lnTo>
                <a:lnTo>
                  <a:pt x="79248" y="25907"/>
                </a:lnTo>
                <a:close/>
              </a:path>
              <a:path w="2755391" h="152399">
                <a:moveTo>
                  <a:pt x="54864" y="123444"/>
                </a:moveTo>
                <a:lnTo>
                  <a:pt x="59436" y="120396"/>
                </a:lnTo>
                <a:lnTo>
                  <a:pt x="54864" y="36575"/>
                </a:lnTo>
                <a:lnTo>
                  <a:pt x="51815" y="111251"/>
                </a:lnTo>
                <a:lnTo>
                  <a:pt x="51815" y="112775"/>
                </a:lnTo>
                <a:lnTo>
                  <a:pt x="50292" y="112775"/>
                </a:lnTo>
                <a:lnTo>
                  <a:pt x="50292" y="123444"/>
                </a:lnTo>
                <a:lnTo>
                  <a:pt x="54864" y="123444"/>
                </a:lnTo>
                <a:close/>
              </a:path>
              <a:path w="2755391" h="152399">
                <a:moveTo>
                  <a:pt x="79248" y="25907"/>
                </a:moveTo>
                <a:lnTo>
                  <a:pt x="60959" y="32003"/>
                </a:lnTo>
                <a:lnTo>
                  <a:pt x="82296" y="36575"/>
                </a:lnTo>
                <a:lnTo>
                  <a:pt x="80772" y="19811"/>
                </a:lnTo>
                <a:lnTo>
                  <a:pt x="79248" y="19049"/>
                </a:lnTo>
                <a:lnTo>
                  <a:pt x="79248" y="18287"/>
                </a:lnTo>
                <a:lnTo>
                  <a:pt x="80772" y="19811"/>
                </a:lnTo>
                <a:lnTo>
                  <a:pt x="82296" y="36575"/>
                </a:lnTo>
                <a:lnTo>
                  <a:pt x="82296" y="9144"/>
                </a:lnTo>
                <a:lnTo>
                  <a:pt x="78740" y="18795"/>
                </a:lnTo>
                <a:lnTo>
                  <a:pt x="79248" y="19811"/>
                </a:lnTo>
                <a:lnTo>
                  <a:pt x="80772" y="25907"/>
                </a:lnTo>
                <a:lnTo>
                  <a:pt x="77724" y="27431"/>
                </a:lnTo>
                <a:lnTo>
                  <a:pt x="79248" y="25907"/>
                </a:lnTo>
                <a:close/>
              </a:path>
              <a:path w="2755391" h="152399">
                <a:moveTo>
                  <a:pt x="50292" y="25907"/>
                </a:moveTo>
                <a:lnTo>
                  <a:pt x="50292" y="112775"/>
                </a:lnTo>
                <a:lnTo>
                  <a:pt x="51815" y="111251"/>
                </a:lnTo>
                <a:lnTo>
                  <a:pt x="54864" y="36575"/>
                </a:lnTo>
                <a:lnTo>
                  <a:pt x="50292" y="25907"/>
                </a:lnTo>
                <a:close/>
              </a:path>
              <a:path w="2755391" h="152399">
                <a:moveTo>
                  <a:pt x="80772" y="25907"/>
                </a:moveTo>
                <a:lnTo>
                  <a:pt x="79248" y="19811"/>
                </a:lnTo>
                <a:lnTo>
                  <a:pt x="79248" y="25907"/>
                </a:lnTo>
                <a:lnTo>
                  <a:pt x="77724" y="27431"/>
                </a:lnTo>
                <a:lnTo>
                  <a:pt x="80772" y="25907"/>
                </a:lnTo>
                <a:close/>
              </a:path>
              <a:path w="2755391" h="152399">
                <a:moveTo>
                  <a:pt x="86868" y="35051"/>
                </a:moveTo>
                <a:lnTo>
                  <a:pt x="88392" y="32003"/>
                </a:lnTo>
                <a:lnTo>
                  <a:pt x="89915" y="27431"/>
                </a:lnTo>
                <a:lnTo>
                  <a:pt x="89915" y="18287"/>
                </a:lnTo>
                <a:lnTo>
                  <a:pt x="88392" y="13716"/>
                </a:lnTo>
                <a:lnTo>
                  <a:pt x="86868" y="35051"/>
                </a:lnTo>
                <a:close/>
              </a:path>
              <a:path w="2755391" h="152399">
                <a:moveTo>
                  <a:pt x="86868" y="35051"/>
                </a:moveTo>
                <a:lnTo>
                  <a:pt x="88392" y="13716"/>
                </a:lnTo>
                <a:lnTo>
                  <a:pt x="85343" y="9144"/>
                </a:lnTo>
                <a:lnTo>
                  <a:pt x="82296" y="9144"/>
                </a:lnTo>
                <a:lnTo>
                  <a:pt x="82296" y="36575"/>
                </a:lnTo>
                <a:lnTo>
                  <a:pt x="86868" y="35051"/>
                </a:lnTo>
                <a:close/>
              </a:path>
              <a:path w="2755391" h="152399">
                <a:moveTo>
                  <a:pt x="78740" y="18795"/>
                </a:moveTo>
                <a:lnTo>
                  <a:pt x="82296" y="9144"/>
                </a:lnTo>
                <a:lnTo>
                  <a:pt x="10668" y="16763"/>
                </a:lnTo>
                <a:lnTo>
                  <a:pt x="79248" y="19811"/>
                </a:lnTo>
                <a:lnTo>
                  <a:pt x="78740" y="18795"/>
                </a:lnTo>
                <a:lnTo>
                  <a:pt x="77724" y="18287"/>
                </a:lnTo>
                <a:lnTo>
                  <a:pt x="77724" y="16763"/>
                </a:lnTo>
                <a:lnTo>
                  <a:pt x="78740" y="18795"/>
                </a:lnTo>
                <a:close/>
              </a:path>
              <a:path w="2755391" h="152399">
                <a:moveTo>
                  <a:pt x="3048" y="35051"/>
                </a:moveTo>
                <a:lnTo>
                  <a:pt x="0" y="18287"/>
                </a:lnTo>
                <a:lnTo>
                  <a:pt x="0" y="32003"/>
                </a:lnTo>
                <a:lnTo>
                  <a:pt x="3048" y="35051"/>
                </a:lnTo>
                <a:close/>
              </a:path>
              <a:path w="2755391" h="152399">
                <a:moveTo>
                  <a:pt x="50292" y="123444"/>
                </a:moveTo>
                <a:lnTo>
                  <a:pt x="50292" y="112775"/>
                </a:lnTo>
                <a:lnTo>
                  <a:pt x="48768" y="114300"/>
                </a:lnTo>
                <a:lnTo>
                  <a:pt x="47243" y="112775"/>
                </a:lnTo>
                <a:lnTo>
                  <a:pt x="47243" y="123444"/>
                </a:lnTo>
                <a:lnTo>
                  <a:pt x="50292" y="123444"/>
                </a:lnTo>
                <a:close/>
              </a:path>
              <a:path w="2755391" h="152399">
                <a:moveTo>
                  <a:pt x="44196" y="112775"/>
                </a:moveTo>
                <a:lnTo>
                  <a:pt x="41148" y="112775"/>
                </a:lnTo>
                <a:lnTo>
                  <a:pt x="44196" y="123444"/>
                </a:lnTo>
                <a:lnTo>
                  <a:pt x="47243" y="123444"/>
                </a:lnTo>
                <a:lnTo>
                  <a:pt x="47243" y="112775"/>
                </a:lnTo>
                <a:lnTo>
                  <a:pt x="44196" y="112775"/>
                </a:lnTo>
                <a:close/>
              </a:path>
              <a:path w="2755391" h="152399">
                <a:moveTo>
                  <a:pt x="38100" y="123444"/>
                </a:moveTo>
                <a:lnTo>
                  <a:pt x="36576" y="112775"/>
                </a:lnTo>
                <a:lnTo>
                  <a:pt x="33528" y="36575"/>
                </a:lnTo>
                <a:lnTo>
                  <a:pt x="28956" y="36575"/>
                </a:lnTo>
                <a:lnTo>
                  <a:pt x="28956" y="115824"/>
                </a:lnTo>
                <a:lnTo>
                  <a:pt x="30480" y="120396"/>
                </a:lnTo>
                <a:lnTo>
                  <a:pt x="33528" y="123444"/>
                </a:lnTo>
                <a:lnTo>
                  <a:pt x="38100" y="123444"/>
                </a:lnTo>
                <a:close/>
              </a:path>
              <a:path w="2755391" h="152399">
                <a:moveTo>
                  <a:pt x="48768" y="112775"/>
                </a:moveTo>
                <a:lnTo>
                  <a:pt x="47243" y="112775"/>
                </a:lnTo>
                <a:lnTo>
                  <a:pt x="48768" y="114300"/>
                </a:lnTo>
                <a:lnTo>
                  <a:pt x="50292" y="112775"/>
                </a:lnTo>
                <a:lnTo>
                  <a:pt x="48768" y="112775"/>
                </a:lnTo>
                <a:close/>
              </a:path>
              <a:path w="2755391" h="152399">
                <a:moveTo>
                  <a:pt x="908303" y="19811"/>
                </a:moveTo>
                <a:lnTo>
                  <a:pt x="909827" y="91439"/>
                </a:lnTo>
                <a:lnTo>
                  <a:pt x="912875" y="96011"/>
                </a:lnTo>
                <a:lnTo>
                  <a:pt x="915923" y="100583"/>
                </a:lnTo>
                <a:lnTo>
                  <a:pt x="918971" y="77724"/>
                </a:lnTo>
                <a:lnTo>
                  <a:pt x="918971" y="16763"/>
                </a:lnTo>
                <a:lnTo>
                  <a:pt x="917447" y="12192"/>
                </a:lnTo>
                <a:lnTo>
                  <a:pt x="914399" y="9144"/>
                </a:lnTo>
                <a:lnTo>
                  <a:pt x="911351" y="19811"/>
                </a:lnTo>
                <a:lnTo>
                  <a:pt x="908303" y="19811"/>
                </a:lnTo>
                <a:close/>
              </a:path>
              <a:path w="2755391" h="152399">
                <a:moveTo>
                  <a:pt x="922019" y="89916"/>
                </a:moveTo>
                <a:lnTo>
                  <a:pt x="922019" y="91439"/>
                </a:lnTo>
                <a:lnTo>
                  <a:pt x="920495" y="86868"/>
                </a:lnTo>
                <a:lnTo>
                  <a:pt x="920495" y="83820"/>
                </a:lnTo>
                <a:lnTo>
                  <a:pt x="918971" y="77724"/>
                </a:lnTo>
                <a:lnTo>
                  <a:pt x="915923" y="100583"/>
                </a:lnTo>
                <a:lnTo>
                  <a:pt x="920495" y="103631"/>
                </a:lnTo>
                <a:lnTo>
                  <a:pt x="920495" y="88392"/>
                </a:lnTo>
                <a:lnTo>
                  <a:pt x="925067" y="106679"/>
                </a:lnTo>
                <a:lnTo>
                  <a:pt x="922019" y="89916"/>
                </a:lnTo>
                <a:close/>
              </a:path>
              <a:path w="2755391" h="152399">
                <a:moveTo>
                  <a:pt x="909827" y="7620"/>
                </a:moveTo>
                <a:lnTo>
                  <a:pt x="903731" y="7620"/>
                </a:lnTo>
                <a:lnTo>
                  <a:pt x="906779" y="19811"/>
                </a:lnTo>
                <a:lnTo>
                  <a:pt x="908303" y="16763"/>
                </a:lnTo>
                <a:lnTo>
                  <a:pt x="911351" y="19811"/>
                </a:lnTo>
                <a:lnTo>
                  <a:pt x="914399" y="9144"/>
                </a:lnTo>
                <a:lnTo>
                  <a:pt x="909827" y="7620"/>
                </a:lnTo>
                <a:close/>
              </a:path>
              <a:path w="2755391" h="152399">
                <a:moveTo>
                  <a:pt x="908303" y="16763"/>
                </a:moveTo>
                <a:lnTo>
                  <a:pt x="906779" y="19811"/>
                </a:lnTo>
                <a:lnTo>
                  <a:pt x="911351" y="19811"/>
                </a:lnTo>
                <a:lnTo>
                  <a:pt x="908303" y="16763"/>
                </a:lnTo>
                <a:close/>
              </a:path>
              <a:path w="2755391" h="152399">
                <a:moveTo>
                  <a:pt x="890015" y="99059"/>
                </a:moveTo>
                <a:lnTo>
                  <a:pt x="894587" y="108203"/>
                </a:lnTo>
                <a:lnTo>
                  <a:pt x="896111" y="19811"/>
                </a:lnTo>
                <a:lnTo>
                  <a:pt x="899159" y="16763"/>
                </a:lnTo>
                <a:lnTo>
                  <a:pt x="903731" y="19811"/>
                </a:lnTo>
                <a:lnTo>
                  <a:pt x="906779" y="19811"/>
                </a:lnTo>
                <a:lnTo>
                  <a:pt x="903731" y="7620"/>
                </a:lnTo>
                <a:lnTo>
                  <a:pt x="897635" y="7620"/>
                </a:lnTo>
                <a:lnTo>
                  <a:pt x="893063" y="9144"/>
                </a:lnTo>
                <a:lnTo>
                  <a:pt x="890015" y="99059"/>
                </a:lnTo>
                <a:close/>
              </a:path>
              <a:path w="2755391" h="152399">
                <a:moveTo>
                  <a:pt x="888491" y="12192"/>
                </a:moveTo>
                <a:lnTo>
                  <a:pt x="886967" y="16763"/>
                </a:lnTo>
                <a:lnTo>
                  <a:pt x="888491" y="89916"/>
                </a:lnTo>
                <a:lnTo>
                  <a:pt x="890015" y="99059"/>
                </a:lnTo>
                <a:lnTo>
                  <a:pt x="893063" y="9144"/>
                </a:lnTo>
                <a:lnTo>
                  <a:pt x="888491" y="12192"/>
                </a:lnTo>
                <a:close/>
              </a:path>
              <a:path w="2755391" h="152399">
                <a:moveTo>
                  <a:pt x="925067" y="94487"/>
                </a:moveTo>
                <a:lnTo>
                  <a:pt x="926591" y="94487"/>
                </a:lnTo>
                <a:lnTo>
                  <a:pt x="923543" y="92963"/>
                </a:lnTo>
                <a:lnTo>
                  <a:pt x="925067" y="106679"/>
                </a:lnTo>
                <a:lnTo>
                  <a:pt x="929639" y="108203"/>
                </a:lnTo>
                <a:lnTo>
                  <a:pt x="928115" y="96011"/>
                </a:lnTo>
                <a:lnTo>
                  <a:pt x="929639" y="96011"/>
                </a:lnTo>
                <a:lnTo>
                  <a:pt x="925067" y="94487"/>
                </a:lnTo>
                <a:close/>
              </a:path>
              <a:path w="2755391" h="152399">
                <a:moveTo>
                  <a:pt x="922019" y="89916"/>
                </a:moveTo>
                <a:lnTo>
                  <a:pt x="925067" y="106679"/>
                </a:lnTo>
                <a:lnTo>
                  <a:pt x="923543" y="92963"/>
                </a:lnTo>
                <a:lnTo>
                  <a:pt x="925067" y="92963"/>
                </a:lnTo>
                <a:lnTo>
                  <a:pt x="922019" y="89916"/>
                </a:lnTo>
                <a:close/>
              </a:path>
              <a:path w="2755391" h="152399">
                <a:moveTo>
                  <a:pt x="928115" y="96011"/>
                </a:moveTo>
                <a:lnTo>
                  <a:pt x="929639" y="108203"/>
                </a:lnTo>
                <a:lnTo>
                  <a:pt x="941831" y="108203"/>
                </a:lnTo>
                <a:lnTo>
                  <a:pt x="943355" y="96011"/>
                </a:lnTo>
                <a:lnTo>
                  <a:pt x="938783" y="97535"/>
                </a:lnTo>
                <a:lnTo>
                  <a:pt x="932687" y="97535"/>
                </a:lnTo>
                <a:lnTo>
                  <a:pt x="928115" y="96011"/>
                </a:lnTo>
                <a:close/>
              </a:path>
              <a:path w="2755391" h="152399">
                <a:moveTo>
                  <a:pt x="899159" y="19811"/>
                </a:moveTo>
                <a:lnTo>
                  <a:pt x="903731" y="19811"/>
                </a:lnTo>
                <a:lnTo>
                  <a:pt x="899159" y="16763"/>
                </a:lnTo>
                <a:lnTo>
                  <a:pt x="896111" y="19811"/>
                </a:lnTo>
                <a:lnTo>
                  <a:pt x="899159" y="88392"/>
                </a:lnTo>
                <a:lnTo>
                  <a:pt x="899159" y="19811"/>
                </a:lnTo>
                <a:close/>
              </a:path>
              <a:path w="2755391" h="152399">
                <a:moveTo>
                  <a:pt x="943355" y="114300"/>
                </a:moveTo>
                <a:lnTo>
                  <a:pt x="926591" y="114300"/>
                </a:lnTo>
                <a:lnTo>
                  <a:pt x="918971" y="112775"/>
                </a:lnTo>
                <a:lnTo>
                  <a:pt x="912875" y="109727"/>
                </a:lnTo>
                <a:lnTo>
                  <a:pt x="907650" y="105809"/>
                </a:lnTo>
                <a:lnTo>
                  <a:pt x="903731" y="100583"/>
                </a:lnTo>
                <a:lnTo>
                  <a:pt x="903731" y="102107"/>
                </a:lnTo>
                <a:lnTo>
                  <a:pt x="900683" y="94487"/>
                </a:lnTo>
                <a:lnTo>
                  <a:pt x="906779" y="118872"/>
                </a:lnTo>
                <a:lnTo>
                  <a:pt x="906779" y="105155"/>
                </a:lnTo>
                <a:lnTo>
                  <a:pt x="908303" y="106679"/>
                </a:lnTo>
                <a:lnTo>
                  <a:pt x="915923" y="123444"/>
                </a:lnTo>
                <a:lnTo>
                  <a:pt x="925067" y="124968"/>
                </a:lnTo>
                <a:lnTo>
                  <a:pt x="944879" y="124968"/>
                </a:lnTo>
                <a:lnTo>
                  <a:pt x="943355" y="114300"/>
                </a:lnTo>
                <a:close/>
              </a:path>
              <a:path w="2755391" h="152399">
                <a:moveTo>
                  <a:pt x="896111" y="19811"/>
                </a:moveTo>
                <a:lnTo>
                  <a:pt x="894587" y="108203"/>
                </a:lnTo>
                <a:lnTo>
                  <a:pt x="900683" y="114300"/>
                </a:lnTo>
                <a:lnTo>
                  <a:pt x="906779" y="118872"/>
                </a:lnTo>
                <a:lnTo>
                  <a:pt x="900683" y="94487"/>
                </a:lnTo>
                <a:lnTo>
                  <a:pt x="900683" y="96011"/>
                </a:lnTo>
                <a:lnTo>
                  <a:pt x="899159" y="88392"/>
                </a:lnTo>
                <a:lnTo>
                  <a:pt x="896111" y="19811"/>
                </a:lnTo>
                <a:close/>
              </a:path>
              <a:path w="2755391" h="152399">
                <a:moveTo>
                  <a:pt x="908303" y="79248"/>
                </a:moveTo>
                <a:lnTo>
                  <a:pt x="908303" y="85344"/>
                </a:lnTo>
                <a:lnTo>
                  <a:pt x="909827" y="91439"/>
                </a:lnTo>
                <a:lnTo>
                  <a:pt x="908303" y="19811"/>
                </a:lnTo>
                <a:lnTo>
                  <a:pt x="908303" y="79248"/>
                </a:lnTo>
                <a:close/>
              </a:path>
              <a:path w="2755391" h="152399">
                <a:moveTo>
                  <a:pt x="941831" y="96011"/>
                </a:moveTo>
                <a:lnTo>
                  <a:pt x="943355" y="96011"/>
                </a:lnTo>
                <a:lnTo>
                  <a:pt x="946403" y="106679"/>
                </a:lnTo>
                <a:lnTo>
                  <a:pt x="950975" y="103631"/>
                </a:lnTo>
                <a:lnTo>
                  <a:pt x="950975" y="86868"/>
                </a:lnTo>
                <a:lnTo>
                  <a:pt x="947927" y="91439"/>
                </a:lnTo>
                <a:lnTo>
                  <a:pt x="949451" y="89916"/>
                </a:lnTo>
                <a:lnTo>
                  <a:pt x="947927" y="92963"/>
                </a:lnTo>
                <a:lnTo>
                  <a:pt x="944879" y="94487"/>
                </a:lnTo>
                <a:lnTo>
                  <a:pt x="941831" y="96011"/>
                </a:lnTo>
                <a:close/>
              </a:path>
              <a:path w="2755391" h="152399">
                <a:moveTo>
                  <a:pt x="952499" y="111251"/>
                </a:moveTo>
                <a:lnTo>
                  <a:pt x="944879" y="114300"/>
                </a:lnTo>
                <a:lnTo>
                  <a:pt x="955547" y="121920"/>
                </a:lnTo>
                <a:lnTo>
                  <a:pt x="963167" y="118872"/>
                </a:lnTo>
                <a:lnTo>
                  <a:pt x="970787" y="112775"/>
                </a:lnTo>
                <a:lnTo>
                  <a:pt x="970787" y="94487"/>
                </a:lnTo>
                <a:lnTo>
                  <a:pt x="966215" y="100583"/>
                </a:lnTo>
                <a:lnTo>
                  <a:pt x="967739" y="100583"/>
                </a:lnTo>
                <a:lnTo>
                  <a:pt x="963167" y="105155"/>
                </a:lnTo>
                <a:lnTo>
                  <a:pt x="957071" y="109727"/>
                </a:lnTo>
                <a:lnTo>
                  <a:pt x="950975" y="112775"/>
                </a:lnTo>
                <a:lnTo>
                  <a:pt x="952499" y="111251"/>
                </a:lnTo>
                <a:close/>
              </a:path>
              <a:path w="2755391" h="152399">
                <a:moveTo>
                  <a:pt x="944879" y="114300"/>
                </a:moveTo>
                <a:lnTo>
                  <a:pt x="952499" y="111251"/>
                </a:lnTo>
                <a:lnTo>
                  <a:pt x="943355" y="114300"/>
                </a:lnTo>
                <a:lnTo>
                  <a:pt x="944879" y="124968"/>
                </a:lnTo>
                <a:lnTo>
                  <a:pt x="955547" y="121920"/>
                </a:lnTo>
                <a:lnTo>
                  <a:pt x="944879" y="114300"/>
                </a:lnTo>
                <a:close/>
              </a:path>
              <a:path w="2755391" h="152399">
                <a:moveTo>
                  <a:pt x="950975" y="16763"/>
                </a:moveTo>
                <a:lnTo>
                  <a:pt x="950975" y="83820"/>
                </a:lnTo>
                <a:lnTo>
                  <a:pt x="949451" y="88392"/>
                </a:lnTo>
                <a:lnTo>
                  <a:pt x="950975" y="86868"/>
                </a:lnTo>
                <a:lnTo>
                  <a:pt x="955547" y="100583"/>
                </a:lnTo>
                <a:lnTo>
                  <a:pt x="950975" y="16763"/>
                </a:lnTo>
                <a:close/>
              </a:path>
              <a:path w="2755391" h="152399">
                <a:moveTo>
                  <a:pt x="906779" y="105155"/>
                </a:moveTo>
                <a:lnTo>
                  <a:pt x="906779" y="118872"/>
                </a:lnTo>
                <a:lnTo>
                  <a:pt x="915923" y="123444"/>
                </a:lnTo>
                <a:lnTo>
                  <a:pt x="908303" y="106679"/>
                </a:lnTo>
                <a:lnTo>
                  <a:pt x="906779" y="105155"/>
                </a:lnTo>
                <a:close/>
              </a:path>
              <a:path w="2755391" h="152399">
                <a:moveTo>
                  <a:pt x="960119" y="91439"/>
                </a:moveTo>
                <a:lnTo>
                  <a:pt x="961643" y="85344"/>
                </a:lnTo>
                <a:lnTo>
                  <a:pt x="963167" y="19811"/>
                </a:lnTo>
                <a:lnTo>
                  <a:pt x="972311" y="19811"/>
                </a:lnTo>
                <a:lnTo>
                  <a:pt x="970787" y="7620"/>
                </a:lnTo>
                <a:lnTo>
                  <a:pt x="967739" y="7620"/>
                </a:lnTo>
                <a:lnTo>
                  <a:pt x="963167" y="16763"/>
                </a:lnTo>
                <a:lnTo>
                  <a:pt x="960119" y="19811"/>
                </a:lnTo>
                <a:lnTo>
                  <a:pt x="960119" y="91439"/>
                </a:lnTo>
                <a:close/>
              </a:path>
              <a:path w="2755391" h="152399">
                <a:moveTo>
                  <a:pt x="982979" y="79248"/>
                </a:moveTo>
                <a:lnTo>
                  <a:pt x="982979" y="16763"/>
                </a:lnTo>
                <a:lnTo>
                  <a:pt x="981455" y="12192"/>
                </a:lnTo>
                <a:lnTo>
                  <a:pt x="978407" y="9144"/>
                </a:lnTo>
                <a:lnTo>
                  <a:pt x="973835" y="7620"/>
                </a:lnTo>
                <a:lnTo>
                  <a:pt x="972311" y="16763"/>
                </a:lnTo>
                <a:lnTo>
                  <a:pt x="970787" y="7620"/>
                </a:lnTo>
                <a:lnTo>
                  <a:pt x="972311" y="19811"/>
                </a:lnTo>
                <a:lnTo>
                  <a:pt x="973835" y="19811"/>
                </a:lnTo>
                <a:lnTo>
                  <a:pt x="976883" y="106679"/>
                </a:lnTo>
                <a:lnTo>
                  <a:pt x="979931" y="99059"/>
                </a:lnTo>
                <a:lnTo>
                  <a:pt x="982979" y="89916"/>
                </a:lnTo>
                <a:lnTo>
                  <a:pt x="982979" y="79248"/>
                </a:lnTo>
                <a:close/>
              </a:path>
              <a:path w="2755391" h="152399">
                <a:moveTo>
                  <a:pt x="955547" y="100583"/>
                </a:moveTo>
                <a:lnTo>
                  <a:pt x="958595" y="96011"/>
                </a:lnTo>
                <a:lnTo>
                  <a:pt x="960119" y="19811"/>
                </a:lnTo>
                <a:lnTo>
                  <a:pt x="963167" y="16763"/>
                </a:lnTo>
                <a:lnTo>
                  <a:pt x="967739" y="7620"/>
                </a:lnTo>
                <a:lnTo>
                  <a:pt x="961643" y="7620"/>
                </a:lnTo>
                <a:lnTo>
                  <a:pt x="957071" y="9144"/>
                </a:lnTo>
                <a:lnTo>
                  <a:pt x="955547" y="100583"/>
                </a:lnTo>
                <a:close/>
              </a:path>
              <a:path w="2755391" h="152399">
                <a:moveTo>
                  <a:pt x="952499" y="12192"/>
                </a:moveTo>
                <a:lnTo>
                  <a:pt x="950975" y="16763"/>
                </a:lnTo>
                <a:lnTo>
                  <a:pt x="955547" y="100583"/>
                </a:lnTo>
                <a:lnTo>
                  <a:pt x="957071" y="9144"/>
                </a:lnTo>
                <a:lnTo>
                  <a:pt x="952499" y="12192"/>
                </a:lnTo>
                <a:close/>
              </a:path>
              <a:path w="2755391" h="152399">
                <a:moveTo>
                  <a:pt x="976883" y="106679"/>
                </a:moveTo>
                <a:lnTo>
                  <a:pt x="973835" y="19811"/>
                </a:lnTo>
                <a:lnTo>
                  <a:pt x="972311" y="19811"/>
                </a:lnTo>
                <a:lnTo>
                  <a:pt x="972311" y="88392"/>
                </a:lnTo>
                <a:lnTo>
                  <a:pt x="970787" y="94487"/>
                </a:lnTo>
                <a:lnTo>
                  <a:pt x="970787" y="112775"/>
                </a:lnTo>
                <a:lnTo>
                  <a:pt x="976883" y="106679"/>
                </a:lnTo>
                <a:close/>
              </a:path>
              <a:path w="2755391" h="152399">
                <a:moveTo>
                  <a:pt x="972311" y="86868"/>
                </a:moveTo>
                <a:lnTo>
                  <a:pt x="969263" y="94487"/>
                </a:lnTo>
                <a:lnTo>
                  <a:pt x="970787" y="94487"/>
                </a:lnTo>
                <a:lnTo>
                  <a:pt x="972311" y="88392"/>
                </a:lnTo>
                <a:lnTo>
                  <a:pt x="972311" y="86868"/>
                </a:lnTo>
                <a:close/>
              </a:path>
              <a:path w="2755391" h="152399">
                <a:moveTo>
                  <a:pt x="1444751" y="47244"/>
                </a:moveTo>
                <a:lnTo>
                  <a:pt x="1449323" y="38100"/>
                </a:lnTo>
                <a:lnTo>
                  <a:pt x="1446275" y="22859"/>
                </a:lnTo>
                <a:lnTo>
                  <a:pt x="1440179" y="32003"/>
                </a:lnTo>
                <a:lnTo>
                  <a:pt x="1438655" y="102107"/>
                </a:lnTo>
                <a:lnTo>
                  <a:pt x="1446275" y="109727"/>
                </a:lnTo>
                <a:lnTo>
                  <a:pt x="1441703" y="67055"/>
                </a:lnTo>
                <a:lnTo>
                  <a:pt x="1441703" y="56387"/>
                </a:lnTo>
                <a:lnTo>
                  <a:pt x="1444751" y="45720"/>
                </a:lnTo>
                <a:lnTo>
                  <a:pt x="1444751" y="47244"/>
                </a:lnTo>
                <a:close/>
              </a:path>
              <a:path w="2755391" h="152399">
                <a:moveTo>
                  <a:pt x="1447799" y="94487"/>
                </a:moveTo>
                <a:lnTo>
                  <a:pt x="1449323" y="96011"/>
                </a:lnTo>
                <a:lnTo>
                  <a:pt x="1444751" y="86868"/>
                </a:lnTo>
                <a:lnTo>
                  <a:pt x="1446275" y="109727"/>
                </a:lnTo>
                <a:lnTo>
                  <a:pt x="1455419" y="117348"/>
                </a:lnTo>
                <a:lnTo>
                  <a:pt x="1453895" y="102107"/>
                </a:lnTo>
                <a:lnTo>
                  <a:pt x="1447799" y="94487"/>
                </a:lnTo>
                <a:close/>
              </a:path>
              <a:path w="2755391" h="152399">
                <a:moveTo>
                  <a:pt x="1446275" y="109727"/>
                </a:moveTo>
                <a:lnTo>
                  <a:pt x="1444751" y="86868"/>
                </a:lnTo>
                <a:lnTo>
                  <a:pt x="1444751" y="88392"/>
                </a:lnTo>
                <a:lnTo>
                  <a:pt x="1443227" y="77724"/>
                </a:lnTo>
                <a:lnTo>
                  <a:pt x="1441703" y="67055"/>
                </a:lnTo>
                <a:lnTo>
                  <a:pt x="1446275" y="109727"/>
                </a:lnTo>
                <a:close/>
              </a:path>
              <a:path w="2755391" h="152399">
                <a:moveTo>
                  <a:pt x="1434083" y="42672"/>
                </a:moveTo>
                <a:lnTo>
                  <a:pt x="1431035" y="54863"/>
                </a:lnTo>
                <a:lnTo>
                  <a:pt x="1434083" y="91439"/>
                </a:lnTo>
                <a:lnTo>
                  <a:pt x="1438655" y="102107"/>
                </a:lnTo>
                <a:lnTo>
                  <a:pt x="1440179" y="32003"/>
                </a:lnTo>
                <a:lnTo>
                  <a:pt x="1434083" y="42672"/>
                </a:lnTo>
                <a:close/>
              </a:path>
              <a:path w="2755391" h="152399">
                <a:moveTo>
                  <a:pt x="1431035" y="67055"/>
                </a:moveTo>
                <a:lnTo>
                  <a:pt x="1431035" y="79248"/>
                </a:lnTo>
                <a:lnTo>
                  <a:pt x="1434083" y="91439"/>
                </a:lnTo>
                <a:lnTo>
                  <a:pt x="1431035" y="54863"/>
                </a:lnTo>
                <a:lnTo>
                  <a:pt x="1431035" y="67055"/>
                </a:lnTo>
                <a:close/>
              </a:path>
              <a:path w="2755391" h="152399">
                <a:moveTo>
                  <a:pt x="1449323" y="38100"/>
                </a:moveTo>
                <a:lnTo>
                  <a:pt x="1453895" y="32003"/>
                </a:lnTo>
                <a:lnTo>
                  <a:pt x="1461515" y="24383"/>
                </a:lnTo>
                <a:lnTo>
                  <a:pt x="1469135" y="21335"/>
                </a:lnTo>
                <a:lnTo>
                  <a:pt x="1479803" y="18287"/>
                </a:lnTo>
                <a:lnTo>
                  <a:pt x="1501139" y="18287"/>
                </a:lnTo>
                <a:lnTo>
                  <a:pt x="1490471" y="6096"/>
                </a:lnTo>
                <a:lnTo>
                  <a:pt x="1478279" y="7620"/>
                </a:lnTo>
                <a:lnTo>
                  <a:pt x="1466087" y="10668"/>
                </a:lnTo>
                <a:lnTo>
                  <a:pt x="1455419" y="15239"/>
                </a:lnTo>
                <a:lnTo>
                  <a:pt x="1449323" y="38100"/>
                </a:lnTo>
                <a:close/>
              </a:path>
              <a:path w="2755391" h="152399">
                <a:moveTo>
                  <a:pt x="1467611" y="48768"/>
                </a:moveTo>
                <a:lnTo>
                  <a:pt x="1470659" y="42672"/>
                </a:lnTo>
                <a:lnTo>
                  <a:pt x="1469135" y="30479"/>
                </a:lnTo>
                <a:lnTo>
                  <a:pt x="1463039" y="36575"/>
                </a:lnTo>
                <a:lnTo>
                  <a:pt x="1463039" y="65531"/>
                </a:lnTo>
                <a:lnTo>
                  <a:pt x="1463039" y="36575"/>
                </a:lnTo>
                <a:lnTo>
                  <a:pt x="1458467" y="42672"/>
                </a:lnTo>
                <a:lnTo>
                  <a:pt x="1455419" y="48768"/>
                </a:lnTo>
                <a:lnTo>
                  <a:pt x="1452371" y="57911"/>
                </a:lnTo>
                <a:lnTo>
                  <a:pt x="1452371" y="65531"/>
                </a:lnTo>
                <a:lnTo>
                  <a:pt x="1455419" y="83820"/>
                </a:lnTo>
                <a:lnTo>
                  <a:pt x="1458467" y="91439"/>
                </a:lnTo>
                <a:lnTo>
                  <a:pt x="1463039" y="97535"/>
                </a:lnTo>
                <a:lnTo>
                  <a:pt x="1463039" y="67055"/>
                </a:lnTo>
                <a:lnTo>
                  <a:pt x="1463167" y="66293"/>
                </a:lnTo>
                <a:lnTo>
                  <a:pt x="1464563" y="53339"/>
                </a:lnTo>
                <a:lnTo>
                  <a:pt x="1467611" y="47244"/>
                </a:lnTo>
                <a:lnTo>
                  <a:pt x="1467611" y="48768"/>
                </a:lnTo>
                <a:close/>
              </a:path>
              <a:path w="2755391" h="152399">
                <a:moveTo>
                  <a:pt x="1464563" y="57911"/>
                </a:moveTo>
                <a:lnTo>
                  <a:pt x="1464563" y="59435"/>
                </a:lnTo>
                <a:lnTo>
                  <a:pt x="1466087" y="51816"/>
                </a:lnTo>
                <a:lnTo>
                  <a:pt x="1464563" y="53339"/>
                </a:lnTo>
                <a:lnTo>
                  <a:pt x="1463167" y="66293"/>
                </a:lnTo>
                <a:lnTo>
                  <a:pt x="1464563" y="57911"/>
                </a:lnTo>
                <a:close/>
              </a:path>
              <a:path w="2755391" h="152399">
                <a:moveTo>
                  <a:pt x="1461515" y="24383"/>
                </a:moveTo>
                <a:lnTo>
                  <a:pt x="1461515" y="25907"/>
                </a:lnTo>
                <a:lnTo>
                  <a:pt x="1470659" y="21335"/>
                </a:lnTo>
                <a:lnTo>
                  <a:pt x="1469135" y="21335"/>
                </a:lnTo>
                <a:lnTo>
                  <a:pt x="1461515" y="24383"/>
                </a:lnTo>
                <a:close/>
              </a:path>
              <a:path w="2755391" h="152399">
                <a:moveTo>
                  <a:pt x="1470659" y="44196"/>
                </a:moveTo>
                <a:lnTo>
                  <a:pt x="1475231" y="39624"/>
                </a:lnTo>
                <a:lnTo>
                  <a:pt x="1473707" y="39624"/>
                </a:lnTo>
                <a:lnTo>
                  <a:pt x="1479803" y="36575"/>
                </a:lnTo>
                <a:lnTo>
                  <a:pt x="1484375" y="35051"/>
                </a:lnTo>
                <a:lnTo>
                  <a:pt x="1490471" y="35051"/>
                </a:lnTo>
                <a:lnTo>
                  <a:pt x="1490471" y="24383"/>
                </a:lnTo>
                <a:lnTo>
                  <a:pt x="1482851" y="24383"/>
                </a:lnTo>
                <a:lnTo>
                  <a:pt x="1475231" y="27431"/>
                </a:lnTo>
                <a:lnTo>
                  <a:pt x="1470659" y="42672"/>
                </a:lnTo>
                <a:lnTo>
                  <a:pt x="1470659" y="44196"/>
                </a:lnTo>
                <a:close/>
              </a:path>
              <a:path w="2755391" h="152399">
                <a:moveTo>
                  <a:pt x="1479803" y="36575"/>
                </a:moveTo>
                <a:lnTo>
                  <a:pt x="1478279" y="38100"/>
                </a:lnTo>
                <a:lnTo>
                  <a:pt x="1485899" y="35051"/>
                </a:lnTo>
                <a:lnTo>
                  <a:pt x="1484375" y="35051"/>
                </a:lnTo>
                <a:lnTo>
                  <a:pt x="1479803" y="36575"/>
                </a:lnTo>
                <a:close/>
              </a:path>
              <a:path w="2755391" h="152399">
                <a:moveTo>
                  <a:pt x="1508759" y="70103"/>
                </a:moveTo>
                <a:lnTo>
                  <a:pt x="1487423" y="70103"/>
                </a:lnTo>
                <a:lnTo>
                  <a:pt x="1498092" y="80771"/>
                </a:lnTo>
                <a:lnTo>
                  <a:pt x="1501139" y="94487"/>
                </a:lnTo>
                <a:lnTo>
                  <a:pt x="1498091" y="99059"/>
                </a:lnTo>
                <a:lnTo>
                  <a:pt x="1498091" y="95250"/>
                </a:lnTo>
                <a:lnTo>
                  <a:pt x="1495043" y="96011"/>
                </a:lnTo>
                <a:lnTo>
                  <a:pt x="1484375" y="96011"/>
                </a:lnTo>
                <a:lnTo>
                  <a:pt x="1478279" y="94487"/>
                </a:lnTo>
                <a:lnTo>
                  <a:pt x="1479803" y="94487"/>
                </a:lnTo>
                <a:lnTo>
                  <a:pt x="1473707" y="91439"/>
                </a:lnTo>
                <a:lnTo>
                  <a:pt x="1475231" y="92963"/>
                </a:lnTo>
                <a:lnTo>
                  <a:pt x="1482851" y="106679"/>
                </a:lnTo>
                <a:lnTo>
                  <a:pt x="1490471" y="108203"/>
                </a:lnTo>
                <a:lnTo>
                  <a:pt x="1498091" y="106679"/>
                </a:lnTo>
                <a:lnTo>
                  <a:pt x="1496567" y="96011"/>
                </a:lnTo>
                <a:lnTo>
                  <a:pt x="1498091" y="106679"/>
                </a:lnTo>
                <a:lnTo>
                  <a:pt x="1508759" y="102107"/>
                </a:lnTo>
                <a:lnTo>
                  <a:pt x="1504187" y="80772"/>
                </a:lnTo>
                <a:lnTo>
                  <a:pt x="1498091" y="74675"/>
                </a:lnTo>
                <a:lnTo>
                  <a:pt x="1508759" y="70103"/>
                </a:lnTo>
                <a:close/>
              </a:path>
              <a:path w="2755391" h="152399">
                <a:moveTo>
                  <a:pt x="1501139" y="94487"/>
                </a:moveTo>
                <a:lnTo>
                  <a:pt x="1498092" y="80771"/>
                </a:lnTo>
                <a:lnTo>
                  <a:pt x="1498091" y="99059"/>
                </a:lnTo>
                <a:lnTo>
                  <a:pt x="1501139" y="94487"/>
                </a:lnTo>
                <a:close/>
              </a:path>
              <a:path w="2755391" h="152399">
                <a:moveTo>
                  <a:pt x="1508759" y="70103"/>
                </a:moveTo>
                <a:lnTo>
                  <a:pt x="1498091" y="74675"/>
                </a:lnTo>
                <a:lnTo>
                  <a:pt x="1504187" y="80772"/>
                </a:lnTo>
                <a:lnTo>
                  <a:pt x="1508759" y="102107"/>
                </a:lnTo>
                <a:lnTo>
                  <a:pt x="1508759" y="70103"/>
                </a:lnTo>
                <a:close/>
              </a:path>
              <a:path w="2755391" h="152399">
                <a:moveTo>
                  <a:pt x="1519427" y="65531"/>
                </a:moveTo>
                <a:lnTo>
                  <a:pt x="1522475" y="118872"/>
                </a:lnTo>
                <a:lnTo>
                  <a:pt x="1520951" y="65531"/>
                </a:lnTo>
                <a:lnTo>
                  <a:pt x="1519427" y="53339"/>
                </a:lnTo>
                <a:lnTo>
                  <a:pt x="1487423" y="62483"/>
                </a:lnTo>
                <a:lnTo>
                  <a:pt x="1484375" y="64007"/>
                </a:lnTo>
                <a:lnTo>
                  <a:pt x="1485899" y="70103"/>
                </a:lnTo>
                <a:lnTo>
                  <a:pt x="1487423" y="71627"/>
                </a:lnTo>
                <a:lnTo>
                  <a:pt x="1484375" y="70103"/>
                </a:lnTo>
                <a:lnTo>
                  <a:pt x="1482851" y="53339"/>
                </a:lnTo>
                <a:lnTo>
                  <a:pt x="1479803" y="54863"/>
                </a:lnTo>
                <a:lnTo>
                  <a:pt x="1482851" y="80772"/>
                </a:lnTo>
                <a:lnTo>
                  <a:pt x="1498092" y="80771"/>
                </a:lnTo>
                <a:lnTo>
                  <a:pt x="1487423" y="70103"/>
                </a:lnTo>
                <a:lnTo>
                  <a:pt x="1485899" y="67055"/>
                </a:lnTo>
                <a:lnTo>
                  <a:pt x="1487423" y="64007"/>
                </a:lnTo>
                <a:lnTo>
                  <a:pt x="1519427" y="64007"/>
                </a:lnTo>
                <a:lnTo>
                  <a:pt x="1519427" y="65531"/>
                </a:lnTo>
                <a:close/>
              </a:path>
              <a:path w="2755391" h="152399">
                <a:moveTo>
                  <a:pt x="1482851" y="80772"/>
                </a:moveTo>
                <a:lnTo>
                  <a:pt x="1479803" y="54863"/>
                </a:lnTo>
                <a:lnTo>
                  <a:pt x="1476755" y="57911"/>
                </a:lnTo>
                <a:lnTo>
                  <a:pt x="1475231" y="62483"/>
                </a:lnTo>
                <a:lnTo>
                  <a:pt x="1475231" y="67055"/>
                </a:lnTo>
                <a:lnTo>
                  <a:pt x="1476755" y="76200"/>
                </a:lnTo>
                <a:lnTo>
                  <a:pt x="1479803" y="79248"/>
                </a:lnTo>
                <a:lnTo>
                  <a:pt x="1482851" y="80772"/>
                </a:lnTo>
                <a:close/>
              </a:path>
              <a:path w="2755391" h="152399">
                <a:moveTo>
                  <a:pt x="1475231" y="105155"/>
                </a:moveTo>
                <a:lnTo>
                  <a:pt x="1482851" y="106679"/>
                </a:lnTo>
                <a:lnTo>
                  <a:pt x="1475231" y="92963"/>
                </a:lnTo>
                <a:lnTo>
                  <a:pt x="1470659" y="88392"/>
                </a:lnTo>
                <a:lnTo>
                  <a:pt x="1470659" y="89916"/>
                </a:lnTo>
                <a:lnTo>
                  <a:pt x="1469135" y="102107"/>
                </a:lnTo>
                <a:lnTo>
                  <a:pt x="1475231" y="105155"/>
                </a:lnTo>
                <a:close/>
              </a:path>
              <a:path w="2755391" h="152399">
                <a:moveTo>
                  <a:pt x="1463039" y="67055"/>
                </a:moveTo>
                <a:lnTo>
                  <a:pt x="1463039" y="97535"/>
                </a:lnTo>
                <a:lnTo>
                  <a:pt x="1469135" y="102107"/>
                </a:lnTo>
                <a:lnTo>
                  <a:pt x="1470659" y="89916"/>
                </a:lnTo>
                <a:lnTo>
                  <a:pt x="1467611" y="85344"/>
                </a:lnTo>
                <a:lnTo>
                  <a:pt x="1464563" y="79248"/>
                </a:lnTo>
                <a:lnTo>
                  <a:pt x="1463039" y="67055"/>
                </a:lnTo>
                <a:close/>
              </a:path>
              <a:path w="2755391" h="152399">
                <a:moveTo>
                  <a:pt x="1464563" y="79248"/>
                </a:moveTo>
                <a:lnTo>
                  <a:pt x="1466087" y="80772"/>
                </a:lnTo>
                <a:lnTo>
                  <a:pt x="1464563" y="74675"/>
                </a:lnTo>
                <a:lnTo>
                  <a:pt x="1463167" y="66293"/>
                </a:lnTo>
                <a:lnTo>
                  <a:pt x="1463039" y="67055"/>
                </a:lnTo>
                <a:lnTo>
                  <a:pt x="1464563" y="79248"/>
                </a:lnTo>
                <a:close/>
              </a:path>
              <a:path w="2755391" h="152399">
                <a:moveTo>
                  <a:pt x="1488947" y="114300"/>
                </a:moveTo>
                <a:lnTo>
                  <a:pt x="1478279" y="112775"/>
                </a:lnTo>
                <a:lnTo>
                  <a:pt x="1478279" y="114300"/>
                </a:lnTo>
                <a:lnTo>
                  <a:pt x="1467611" y="111251"/>
                </a:lnTo>
                <a:lnTo>
                  <a:pt x="1461515" y="108203"/>
                </a:lnTo>
                <a:lnTo>
                  <a:pt x="1453895" y="102107"/>
                </a:lnTo>
                <a:lnTo>
                  <a:pt x="1455419" y="117348"/>
                </a:lnTo>
                <a:lnTo>
                  <a:pt x="1464563" y="121920"/>
                </a:lnTo>
                <a:lnTo>
                  <a:pt x="1476755" y="124968"/>
                </a:lnTo>
                <a:lnTo>
                  <a:pt x="1488947" y="124968"/>
                </a:lnTo>
                <a:lnTo>
                  <a:pt x="1488947" y="114300"/>
                </a:lnTo>
                <a:close/>
              </a:path>
              <a:path w="2755391" h="152399">
                <a:moveTo>
                  <a:pt x="1469135" y="111251"/>
                </a:moveTo>
                <a:lnTo>
                  <a:pt x="1459991" y="106679"/>
                </a:lnTo>
                <a:lnTo>
                  <a:pt x="1461515" y="108203"/>
                </a:lnTo>
                <a:lnTo>
                  <a:pt x="1467611" y="111251"/>
                </a:lnTo>
                <a:lnTo>
                  <a:pt x="1469135" y="111251"/>
                </a:lnTo>
                <a:close/>
              </a:path>
              <a:path w="2755391" h="152399">
                <a:moveTo>
                  <a:pt x="1484375" y="64007"/>
                </a:moveTo>
                <a:lnTo>
                  <a:pt x="1487423" y="62483"/>
                </a:lnTo>
                <a:lnTo>
                  <a:pt x="1482851" y="53339"/>
                </a:lnTo>
                <a:lnTo>
                  <a:pt x="1484375" y="70103"/>
                </a:lnTo>
                <a:lnTo>
                  <a:pt x="1484375" y="68579"/>
                </a:lnTo>
                <a:lnTo>
                  <a:pt x="1485899" y="70103"/>
                </a:lnTo>
                <a:lnTo>
                  <a:pt x="1484375" y="64007"/>
                </a:lnTo>
                <a:close/>
              </a:path>
              <a:path w="2755391" h="152399">
                <a:moveTo>
                  <a:pt x="1519427" y="65531"/>
                </a:moveTo>
                <a:lnTo>
                  <a:pt x="1519427" y="106679"/>
                </a:lnTo>
                <a:lnTo>
                  <a:pt x="1518412" y="108711"/>
                </a:lnTo>
                <a:lnTo>
                  <a:pt x="1516379" y="109727"/>
                </a:lnTo>
                <a:lnTo>
                  <a:pt x="1514855" y="121920"/>
                </a:lnTo>
                <a:lnTo>
                  <a:pt x="1519427" y="120396"/>
                </a:lnTo>
                <a:lnTo>
                  <a:pt x="1517903" y="109727"/>
                </a:lnTo>
                <a:lnTo>
                  <a:pt x="1519427" y="108203"/>
                </a:lnTo>
                <a:lnTo>
                  <a:pt x="1522475" y="118872"/>
                </a:lnTo>
                <a:lnTo>
                  <a:pt x="1519427" y="65531"/>
                </a:lnTo>
                <a:close/>
              </a:path>
              <a:path w="2755391" h="152399">
                <a:moveTo>
                  <a:pt x="1520951" y="65531"/>
                </a:moveTo>
                <a:lnTo>
                  <a:pt x="1522475" y="118872"/>
                </a:lnTo>
                <a:lnTo>
                  <a:pt x="1527047" y="117348"/>
                </a:lnTo>
                <a:lnTo>
                  <a:pt x="1528571" y="114300"/>
                </a:lnTo>
                <a:lnTo>
                  <a:pt x="1530095" y="108203"/>
                </a:lnTo>
                <a:lnTo>
                  <a:pt x="1530095" y="60959"/>
                </a:lnTo>
                <a:lnTo>
                  <a:pt x="1527047" y="56387"/>
                </a:lnTo>
                <a:lnTo>
                  <a:pt x="1523999" y="54863"/>
                </a:lnTo>
                <a:lnTo>
                  <a:pt x="1520951" y="65531"/>
                </a:lnTo>
                <a:close/>
              </a:path>
              <a:path w="2755391" h="152399">
                <a:moveTo>
                  <a:pt x="1519427" y="108203"/>
                </a:moveTo>
                <a:lnTo>
                  <a:pt x="1517903" y="109727"/>
                </a:lnTo>
                <a:lnTo>
                  <a:pt x="1519427" y="120396"/>
                </a:lnTo>
                <a:lnTo>
                  <a:pt x="1522475" y="118872"/>
                </a:lnTo>
                <a:lnTo>
                  <a:pt x="1519427" y="108203"/>
                </a:lnTo>
                <a:close/>
              </a:path>
              <a:path w="2755391" h="152399">
                <a:moveTo>
                  <a:pt x="1488947" y="114300"/>
                </a:moveTo>
                <a:lnTo>
                  <a:pt x="1498091" y="124968"/>
                </a:lnTo>
                <a:lnTo>
                  <a:pt x="1498091" y="114300"/>
                </a:lnTo>
                <a:lnTo>
                  <a:pt x="1507235" y="123444"/>
                </a:lnTo>
                <a:lnTo>
                  <a:pt x="1514855" y="121920"/>
                </a:lnTo>
                <a:lnTo>
                  <a:pt x="1516379" y="109727"/>
                </a:lnTo>
                <a:lnTo>
                  <a:pt x="1513331" y="111251"/>
                </a:lnTo>
                <a:lnTo>
                  <a:pt x="1505711" y="112775"/>
                </a:lnTo>
                <a:lnTo>
                  <a:pt x="1496567" y="114300"/>
                </a:lnTo>
                <a:lnTo>
                  <a:pt x="1488947" y="114300"/>
                </a:lnTo>
                <a:close/>
              </a:path>
              <a:path w="2755391" h="152399">
                <a:moveTo>
                  <a:pt x="1491995" y="35051"/>
                </a:moveTo>
                <a:lnTo>
                  <a:pt x="1496567" y="35051"/>
                </a:lnTo>
                <a:lnTo>
                  <a:pt x="1502663" y="36575"/>
                </a:lnTo>
                <a:lnTo>
                  <a:pt x="1507235" y="38100"/>
                </a:lnTo>
                <a:lnTo>
                  <a:pt x="1510283" y="39624"/>
                </a:lnTo>
                <a:lnTo>
                  <a:pt x="1513331" y="41148"/>
                </a:lnTo>
                <a:lnTo>
                  <a:pt x="1510283" y="27431"/>
                </a:lnTo>
                <a:lnTo>
                  <a:pt x="1504187" y="25907"/>
                </a:lnTo>
                <a:lnTo>
                  <a:pt x="1498091" y="24383"/>
                </a:lnTo>
                <a:lnTo>
                  <a:pt x="1491995" y="35051"/>
                </a:lnTo>
                <a:close/>
              </a:path>
              <a:path w="2755391" h="152399">
                <a:moveTo>
                  <a:pt x="1490471" y="24383"/>
                </a:moveTo>
                <a:lnTo>
                  <a:pt x="1490471" y="35051"/>
                </a:lnTo>
                <a:lnTo>
                  <a:pt x="1491995" y="35051"/>
                </a:lnTo>
                <a:lnTo>
                  <a:pt x="1498091" y="24383"/>
                </a:lnTo>
                <a:lnTo>
                  <a:pt x="1490471" y="24383"/>
                </a:lnTo>
                <a:close/>
              </a:path>
              <a:path w="2755391" h="152399">
                <a:moveTo>
                  <a:pt x="1501139" y="18287"/>
                </a:moveTo>
                <a:lnTo>
                  <a:pt x="1502663" y="18287"/>
                </a:lnTo>
                <a:lnTo>
                  <a:pt x="1507235" y="19811"/>
                </a:lnTo>
                <a:lnTo>
                  <a:pt x="1510283" y="21335"/>
                </a:lnTo>
                <a:lnTo>
                  <a:pt x="1513331" y="21335"/>
                </a:lnTo>
                <a:lnTo>
                  <a:pt x="1516379" y="22859"/>
                </a:lnTo>
                <a:lnTo>
                  <a:pt x="1513331" y="10668"/>
                </a:lnTo>
                <a:lnTo>
                  <a:pt x="1508759" y="9144"/>
                </a:lnTo>
                <a:lnTo>
                  <a:pt x="1502663" y="7620"/>
                </a:lnTo>
                <a:lnTo>
                  <a:pt x="1501139" y="18287"/>
                </a:lnTo>
                <a:close/>
              </a:path>
              <a:path w="2755391" h="152399">
                <a:moveTo>
                  <a:pt x="1527047" y="16763"/>
                </a:moveTo>
                <a:lnTo>
                  <a:pt x="1523999" y="15239"/>
                </a:lnTo>
                <a:lnTo>
                  <a:pt x="1523999" y="33527"/>
                </a:lnTo>
                <a:lnTo>
                  <a:pt x="1519427" y="33527"/>
                </a:lnTo>
                <a:lnTo>
                  <a:pt x="1519427" y="31242"/>
                </a:lnTo>
                <a:lnTo>
                  <a:pt x="1517903" y="30479"/>
                </a:lnTo>
                <a:lnTo>
                  <a:pt x="1514855" y="28955"/>
                </a:lnTo>
                <a:lnTo>
                  <a:pt x="1510283" y="27431"/>
                </a:lnTo>
                <a:lnTo>
                  <a:pt x="1513331" y="41148"/>
                </a:lnTo>
                <a:lnTo>
                  <a:pt x="1516379" y="42672"/>
                </a:lnTo>
                <a:lnTo>
                  <a:pt x="1519427" y="44196"/>
                </a:lnTo>
                <a:lnTo>
                  <a:pt x="1519427" y="36575"/>
                </a:lnTo>
                <a:lnTo>
                  <a:pt x="1522475" y="44196"/>
                </a:lnTo>
                <a:lnTo>
                  <a:pt x="1527047" y="42672"/>
                </a:lnTo>
                <a:lnTo>
                  <a:pt x="1527047" y="16763"/>
                </a:lnTo>
                <a:close/>
              </a:path>
              <a:path w="2755391" h="152399">
                <a:moveTo>
                  <a:pt x="1519427" y="33527"/>
                </a:moveTo>
                <a:lnTo>
                  <a:pt x="1523999" y="33527"/>
                </a:lnTo>
                <a:lnTo>
                  <a:pt x="1522475" y="13716"/>
                </a:lnTo>
                <a:lnTo>
                  <a:pt x="1517903" y="12192"/>
                </a:lnTo>
                <a:lnTo>
                  <a:pt x="1517903" y="22859"/>
                </a:lnTo>
                <a:lnTo>
                  <a:pt x="1517903" y="12192"/>
                </a:lnTo>
                <a:lnTo>
                  <a:pt x="1513331" y="10668"/>
                </a:lnTo>
                <a:lnTo>
                  <a:pt x="1516379" y="22859"/>
                </a:lnTo>
                <a:lnTo>
                  <a:pt x="1519427" y="25907"/>
                </a:lnTo>
                <a:lnTo>
                  <a:pt x="1519427" y="24383"/>
                </a:lnTo>
                <a:lnTo>
                  <a:pt x="1520951" y="32003"/>
                </a:lnTo>
                <a:lnTo>
                  <a:pt x="1519427" y="33527"/>
                </a:lnTo>
                <a:close/>
              </a:path>
              <a:path w="2755391" h="152399">
                <a:moveTo>
                  <a:pt x="1520951" y="32003"/>
                </a:moveTo>
                <a:lnTo>
                  <a:pt x="1519427" y="24383"/>
                </a:lnTo>
                <a:lnTo>
                  <a:pt x="1519427" y="33527"/>
                </a:lnTo>
                <a:lnTo>
                  <a:pt x="1520951" y="32003"/>
                </a:lnTo>
                <a:close/>
              </a:path>
              <a:path w="2755391" h="152399">
                <a:moveTo>
                  <a:pt x="1530095" y="22859"/>
                </a:moveTo>
                <a:lnTo>
                  <a:pt x="1527047" y="16763"/>
                </a:lnTo>
                <a:lnTo>
                  <a:pt x="1530095" y="39624"/>
                </a:lnTo>
                <a:lnTo>
                  <a:pt x="1530095" y="22859"/>
                </a:lnTo>
                <a:close/>
              </a:path>
              <a:path w="2755391" h="152399">
                <a:moveTo>
                  <a:pt x="629411" y="47244"/>
                </a:moveTo>
                <a:lnTo>
                  <a:pt x="633983" y="38100"/>
                </a:lnTo>
                <a:lnTo>
                  <a:pt x="630935" y="22859"/>
                </a:lnTo>
                <a:lnTo>
                  <a:pt x="624839" y="32003"/>
                </a:lnTo>
                <a:lnTo>
                  <a:pt x="623315" y="102107"/>
                </a:lnTo>
                <a:lnTo>
                  <a:pt x="630935" y="109727"/>
                </a:lnTo>
                <a:lnTo>
                  <a:pt x="626363" y="67055"/>
                </a:lnTo>
                <a:lnTo>
                  <a:pt x="626363" y="56387"/>
                </a:lnTo>
                <a:lnTo>
                  <a:pt x="629411" y="45720"/>
                </a:lnTo>
                <a:lnTo>
                  <a:pt x="629411" y="47244"/>
                </a:lnTo>
                <a:close/>
              </a:path>
              <a:path w="2755391" h="152399">
                <a:moveTo>
                  <a:pt x="632459" y="94487"/>
                </a:moveTo>
                <a:lnTo>
                  <a:pt x="633983" y="96011"/>
                </a:lnTo>
                <a:lnTo>
                  <a:pt x="629411" y="86868"/>
                </a:lnTo>
                <a:lnTo>
                  <a:pt x="630935" y="109727"/>
                </a:lnTo>
                <a:lnTo>
                  <a:pt x="640079" y="117348"/>
                </a:lnTo>
                <a:lnTo>
                  <a:pt x="638555" y="102107"/>
                </a:lnTo>
                <a:lnTo>
                  <a:pt x="632459" y="94487"/>
                </a:lnTo>
                <a:close/>
              </a:path>
              <a:path w="2755391" h="152399">
                <a:moveTo>
                  <a:pt x="630935" y="109727"/>
                </a:moveTo>
                <a:lnTo>
                  <a:pt x="629411" y="86868"/>
                </a:lnTo>
                <a:lnTo>
                  <a:pt x="629411" y="88392"/>
                </a:lnTo>
                <a:lnTo>
                  <a:pt x="627887" y="77724"/>
                </a:lnTo>
                <a:lnTo>
                  <a:pt x="626363" y="67055"/>
                </a:lnTo>
                <a:lnTo>
                  <a:pt x="630935" y="109727"/>
                </a:lnTo>
                <a:close/>
              </a:path>
              <a:path w="2755391" h="152399">
                <a:moveTo>
                  <a:pt x="618743" y="42672"/>
                </a:moveTo>
                <a:lnTo>
                  <a:pt x="615695" y="54863"/>
                </a:lnTo>
                <a:lnTo>
                  <a:pt x="618743" y="91439"/>
                </a:lnTo>
                <a:lnTo>
                  <a:pt x="623315" y="102107"/>
                </a:lnTo>
                <a:lnTo>
                  <a:pt x="624839" y="32003"/>
                </a:lnTo>
                <a:lnTo>
                  <a:pt x="618743" y="42672"/>
                </a:lnTo>
                <a:close/>
              </a:path>
              <a:path w="2755391" h="152399">
                <a:moveTo>
                  <a:pt x="615695" y="67055"/>
                </a:moveTo>
                <a:lnTo>
                  <a:pt x="615695" y="79248"/>
                </a:lnTo>
                <a:lnTo>
                  <a:pt x="618743" y="91439"/>
                </a:lnTo>
                <a:lnTo>
                  <a:pt x="615695" y="54863"/>
                </a:lnTo>
                <a:lnTo>
                  <a:pt x="615695" y="67055"/>
                </a:lnTo>
                <a:close/>
              </a:path>
              <a:path w="2755391" h="152399">
                <a:moveTo>
                  <a:pt x="633983" y="38100"/>
                </a:moveTo>
                <a:lnTo>
                  <a:pt x="638555" y="32003"/>
                </a:lnTo>
                <a:lnTo>
                  <a:pt x="646175" y="24383"/>
                </a:lnTo>
                <a:lnTo>
                  <a:pt x="653795" y="21335"/>
                </a:lnTo>
                <a:lnTo>
                  <a:pt x="664463" y="18287"/>
                </a:lnTo>
                <a:lnTo>
                  <a:pt x="685799" y="18287"/>
                </a:lnTo>
                <a:lnTo>
                  <a:pt x="675131" y="6096"/>
                </a:lnTo>
                <a:lnTo>
                  <a:pt x="662939" y="7620"/>
                </a:lnTo>
                <a:lnTo>
                  <a:pt x="650747" y="10668"/>
                </a:lnTo>
                <a:lnTo>
                  <a:pt x="640079" y="15239"/>
                </a:lnTo>
                <a:lnTo>
                  <a:pt x="633983" y="38100"/>
                </a:lnTo>
                <a:close/>
              </a:path>
              <a:path w="2755391" h="152399">
                <a:moveTo>
                  <a:pt x="652271" y="48768"/>
                </a:moveTo>
                <a:lnTo>
                  <a:pt x="655319" y="42672"/>
                </a:lnTo>
                <a:lnTo>
                  <a:pt x="653795" y="30479"/>
                </a:lnTo>
                <a:lnTo>
                  <a:pt x="647699" y="36575"/>
                </a:lnTo>
                <a:lnTo>
                  <a:pt x="647699" y="65531"/>
                </a:lnTo>
                <a:lnTo>
                  <a:pt x="647699" y="36575"/>
                </a:lnTo>
                <a:lnTo>
                  <a:pt x="643127" y="42672"/>
                </a:lnTo>
                <a:lnTo>
                  <a:pt x="640079" y="48768"/>
                </a:lnTo>
                <a:lnTo>
                  <a:pt x="637031" y="57911"/>
                </a:lnTo>
                <a:lnTo>
                  <a:pt x="637031" y="65531"/>
                </a:lnTo>
                <a:lnTo>
                  <a:pt x="640079" y="83820"/>
                </a:lnTo>
                <a:lnTo>
                  <a:pt x="643127" y="91439"/>
                </a:lnTo>
                <a:lnTo>
                  <a:pt x="647699" y="97535"/>
                </a:lnTo>
                <a:lnTo>
                  <a:pt x="647699" y="67055"/>
                </a:lnTo>
                <a:lnTo>
                  <a:pt x="647827" y="66293"/>
                </a:lnTo>
                <a:lnTo>
                  <a:pt x="649223" y="53339"/>
                </a:lnTo>
                <a:lnTo>
                  <a:pt x="652271" y="47244"/>
                </a:lnTo>
                <a:lnTo>
                  <a:pt x="652271" y="48768"/>
                </a:lnTo>
                <a:close/>
              </a:path>
              <a:path w="2755391" h="152399">
                <a:moveTo>
                  <a:pt x="649223" y="57911"/>
                </a:moveTo>
                <a:lnTo>
                  <a:pt x="649223" y="59435"/>
                </a:lnTo>
                <a:lnTo>
                  <a:pt x="650747" y="51816"/>
                </a:lnTo>
                <a:lnTo>
                  <a:pt x="649223" y="53339"/>
                </a:lnTo>
                <a:lnTo>
                  <a:pt x="647827" y="66293"/>
                </a:lnTo>
                <a:lnTo>
                  <a:pt x="649223" y="57911"/>
                </a:lnTo>
                <a:close/>
              </a:path>
              <a:path w="2755391" h="152399">
                <a:moveTo>
                  <a:pt x="646175" y="24383"/>
                </a:moveTo>
                <a:lnTo>
                  <a:pt x="646175" y="25907"/>
                </a:lnTo>
                <a:lnTo>
                  <a:pt x="655319" y="21335"/>
                </a:lnTo>
                <a:lnTo>
                  <a:pt x="653795" y="21335"/>
                </a:lnTo>
                <a:lnTo>
                  <a:pt x="646175" y="24383"/>
                </a:lnTo>
                <a:close/>
              </a:path>
              <a:path w="2755391" h="152399">
                <a:moveTo>
                  <a:pt x="655319" y="44196"/>
                </a:moveTo>
                <a:lnTo>
                  <a:pt x="659891" y="39624"/>
                </a:lnTo>
                <a:lnTo>
                  <a:pt x="658367" y="39624"/>
                </a:lnTo>
                <a:lnTo>
                  <a:pt x="664463" y="36575"/>
                </a:lnTo>
                <a:lnTo>
                  <a:pt x="669035" y="35051"/>
                </a:lnTo>
                <a:lnTo>
                  <a:pt x="675131" y="35051"/>
                </a:lnTo>
                <a:lnTo>
                  <a:pt x="675131" y="24383"/>
                </a:lnTo>
                <a:lnTo>
                  <a:pt x="667511" y="24383"/>
                </a:lnTo>
                <a:lnTo>
                  <a:pt x="659891" y="27431"/>
                </a:lnTo>
                <a:lnTo>
                  <a:pt x="655319" y="42672"/>
                </a:lnTo>
                <a:lnTo>
                  <a:pt x="655319" y="44196"/>
                </a:lnTo>
                <a:close/>
              </a:path>
              <a:path w="2755391" h="152399">
                <a:moveTo>
                  <a:pt x="664463" y="36575"/>
                </a:moveTo>
                <a:lnTo>
                  <a:pt x="662939" y="38100"/>
                </a:lnTo>
                <a:lnTo>
                  <a:pt x="670559" y="35051"/>
                </a:lnTo>
                <a:lnTo>
                  <a:pt x="669035" y="35051"/>
                </a:lnTo>
                <a:lnTo>
                  <a:pt x="664463" y="36575"/>
                </a:lnTo>
                <a:close/>
              </a:path>
              <a:path w="2755391" h="152399">
                <a:moveTo>
                  <a:pt x="693419" y="70103"/>
                </a:moveTo>
                <a:lnTo>
                  <a:pt x="672083" y="70103"/>
                </a:lnTo>
                <a:lnTo>
                  <a:pt x="682752" y="80771"/>
                </a:lnTo>
                <a:lnTo>
                  <a:pt x="685799" y="94487"/>
                </a:lnTo>
                <a:lnTo>
                  <a:pt x="682751" y="99059"/>
                </a:lnTo>
                <a:lnTo>
                  <a:pt x="682751" y="95250"/>
                </a:lnTo>
                <a:lnTo>
                  <a:pt x="679703" y="96011"/>
                </a:lnTo>
                <a:lnTo>
                  <a:pt x="669035" y="96011"/>
                </a:lnTo>
                <a:lnTo>
                  <a:pt x="662939" y="94487"/>
                </a:lnTo>
                <a:lnTo>
                  <a:pt x="664463" y="94487"/>
                </a:lnTo>
                <a:lnTo>
                  <a:pt x="658367" y="91439"/>
                </a:lnTo>
                <a:lnTo>
                  <a:pt x="659891" y="92963"/>
                </a:lnTo>
                <a:lnTo>
                  <a:pt x="667511" y="106679"/>
                </a:lnTo>
                <a:lnTo>
                  <a:pt x="675131" y="108203"/>
                </a:lnTo>
                <a:lnTo>
                  <a:pt x="682751" y="106679"/>
                </a:lnTo>
                <a:lnTo>
                  <a:pt x="681227" y="96011"/>
                </a:lnTo>
                <a:lnTo>
                  <a:pt x="682751" y="106679"/>
                </a:lnTo>
                <a:lnTo>
                  <a:pt x="693419" y="102107"/>
                </a:lnTo>
                <a:lnTo>
                  <a:pt x="688847" y="80772"/>
                </a:lnTo>
                <a:lnTo>
                  <a:pt x="682751" y="74675"/>
                </a:lnTo>
                <a:lnTo>
                  <a:pt x="693419" y="70103"/>
                </a:lnTo>
                <a:close/>
              </a:path>
              <a:path w="2755391" h="152399">
                <a:moveTo>
                  <a:pt x="685799" y="94487"/>
                </a:moveTo>
                <a:lnTo>
                  <a:pt x="682752" y="80771"/>
                </a:lnTo>
                <a:lnTo>
                  <a:pt x="682751" y="99059"/>
                </a:lnTo>
                <a:lnTo>
                  <a:pt x="685799" y="94487"/>
                </a:lnTo>
                <a:close/>
              </a:path>
              <a:path w="2755391" h="152399">
                <a:moveTo>
                  <a:pt x="693419" y="70103"/>
                </a:moveTo>
                <a:lnTo>
                  <a:pt x="682751" y="74675"/>
                </a:lnTo>
                <a:lnTo>
                  <a:pt x="688847" y="80772"/>
                </a:lnTo>
                <a:lnTo>
                  <a:pt x="693419" y="102107"/>
                </a:lnTo>
                <a:lnTo>
                  <a:pt x="693419" y="70103"/>
                </a:lnTo>
                <a:close/>
              </a:path>
              <a:path w="2755391" h="152399">
                <a:moveTo>
                  <a:pt x="704087" y="65531"/>
                </a:moveTo>
                <a:lnTo>
                  <a:pt x="707135" y="118872"/>
                </a:lnTo>
                <a:lnTo>
                  <a:pt x="705611" y="65531"/>
                </a:lnTo>
                <a:lnTo>
                  <a:pt x="704087" y="53339"/>
                </a:lnTo>
                <a:lnTo>
                  <a:pt x="672083" y="62483"/>
                </a:lnTo>
                <a:lnTo>
                  <a:pt x="669035" y="64007"/>
                </a:lnTo>
                <a:lnTo>
                  <a:pt x="670559" y="70103"/>
                </a:lnTo>
                <a:lnTo>
                  <a:pt x="672083" y="71627"/>
                </a:lnTo>
                <a:lnTo>
                  <a:pt x="669035" y="70103"/>
                </a:lnTo>
                <a:lnTo>
                  <a:pt x="667511" y="53339"/>
                </a:lnTo>
                <a:lnTo>
                  <a:pt x="664463" y="54863"/>
                </a:lnTo>
                <a:lnTo>
                  <a:pt x="667511" y="80772"/>
                </a:lnTo>
                <a:lnTo>
                  <a:pt x="682752" y="80771"/>
                </a:lnTo>
                <a:lnTo>
                  <a:pt x="672083" y="70103"/>
                </a:lnTo>
                <a:lnTo>
                  <a:pt x="670559" y="67055"/>
                </a:lnTo>
                <a:lnTo>
                  <a:pt x="672083" y="64007"/>
                </a:lnTo>
                <a:lnTo>
                  <a:pt x="704087" y="64007"/>
                </a:lnTo>
                <a:lnTo>
                  <a:pt x="704087" y="65531"/>
                </a:lnTo>
                <a:close/>
              </a:path>
              <a:path w="2755391" h="152399">
                <a:moveTo>
                  <a:pt x="667511" y="80772"/>
                </a:moveTo>
                <a:lnTo>
                  <a:pt x="664463" y="54863"/>
                </a:lnTo>
                <a:lnTo>
                  <a:pt x="661415" y="57911"/>
                </a:lnTo>
                <a:lnTo>
                  <a:pt x="659891" y="62483"/>
                </a:lnTo>
                <a:lnTo>
                  <a:pt x="659891" y="67055"/>
                </a:lnTo>
                <a:lnTo>
                  <a:pt x="661415" y="76200"/>
                </a:lnTo>
                <a:lnTo>
                  <a:pt x="664463" y="79248"/>
                </a:lnTo>
                <a:lnTo>
                  <a:pt x="667511" y="80772"/>
                </a:lnTo>
                <a:close/>
              </a:path>
              <a:path w="2755391" h="152399">
                <a:moveTo>
                  <a:pt x="659891" y="105155"/>
                </a:moveTo>
                <a:lnTo>
                  <a:pt x="667511" y="106679"/>
                </a:lnTo>
                <a:lnTo>
                  <a:pt x="659891" y="92963"/>
                </a:lnTo>
                <a:lnTo>
                  <a:pt x="655319" y="88392"/>
                </a:lnTo>
                <a:lnTo>
                  <a:pt x="655319" y="89916"/>
                </a:lnTo>
                <a:lnTo>
                  <a:pt x="653795" y="102107"/>
                </a:lnTo>
                <a:lnTo>
                  <a:pt x="659891" y="105155"/>
                </a:lnTo>
                <a:close/>
              </a:path>
              <a:path w="2755391" h="152399">
                <a:moveTo>
                  <a:pt x="647699" y="67055"/>
                </a:moveTo>
                <a:lnTo>
                  <a:pt x="647699" y="97535"/>
                </a:lnTo>
                <a:lnTo>
                  <a:pt x="653795" y="102107"/>
                </a:lnTo>
                <a:lnTo>
                  <a:pt x="655319" y="89916"/>
                </a:lnTo>
                <a:lnTo>
                  <a:pt x="652271" y="85344"/>
                </a:lnTo>
                <a:lnTo>
                  <a:pt x="649223" y="79248"/>
                </a:lnTo>
                <a:lnTo>
                  <a:pt x="647699" y="67055"/>
                </a:lnTo>
                <a:close/>
              </a:path>
              <a:path w="2755391" h="152399">
                <a:moveTo>
                  <a:pt x="649223" y="79248"/>
                </a:moveTo>
                <a:lnTo>
                  <a:pt x="650747" y="80772"/>
                </a:lnTo>
                <a:lnTo>
                  <a:pt x="649223" y="74675"/>
                </a:lnTo>
                <a:lnTo>
                  <a:pt x="647827" y="66293"/>
                </a:lnTo>
                <a:lnTo>
                  <a:pt x="647699" y="67055"/>
                </a:lnTo>
                <a:lnTo>
                  <a:pt x="649223" y="79248"/>
                </a:lnTo>
                <a:close/>
              </a:path>
              <a:path w="2755391" h="152399">
                <a:moveTo>
                  <a:pt x="673607" y="114300"/>
                </a:moveTo>
                <a:lnTo>
                  <a:pt x="662939" y="112775"/>
                </a:lnTo>
                <a:lnTo>
                  <a:pt x="662939" y="114300"/>
                </a:lnTo>
                <a:lnTo>
                  <a:pt x="652271" y="111251"/>
                </a:lnTo>
                <a:lnTo>
                  <a:pt x="646175" y="108203"/>
                </a:lnTo>
                <a:lnTo>
                  <a:pt x="638555" y="102107"/>
                </a:lnTo>
                <a:lnTo>
                  <a:pt x="640079" y="117348"/>
                </a:lnTo>
                <a:lnTo>
                  <a:pt x="649223" y="121920"/>
                </a:lnTo>
                <a:lnTo>
                  <a:pt x="661415" y="124968"/>
                </a:lnTo>
                <a:lnTo>
                  <a:pt x="673607" y="124968"/>
                </a:lnTo>
                <a:lnTo>
                  <a:pt x="673607" y="114300"/>
                </a:lnTo>
                <a:close/>
              </a:path>
              <a:path w="2755391" h="152399">
                <a:moveTo>
                  <a:pt x="653795" y="111251"/>
                </a:moveTo>
                <a:lnTo>
                  <a:pt x="644651" y="106679"/>
                </a:lnTo>
                <a:lnTo>
                  <a:pt x="646175" y="108203"/>
                </a:lnTo>
                <a:lnTo>
                  <a:pt x="652271" y="111251"/>
                </a:lnTo>
                <a:lnTo>
                  <a:pt x="653795" y="111251"/>
                </a:lnTo>
                <a:close/>
              </a:path>
              <a:path w="2755391" h="152399">
                <a:moveTo>
                  <a:pt x="669035" y="64007"/>
                </a:moveTo>
                <a:lnTo>
                  <a:pt x="672083" y="62483"/>
                </a:lnTo>
                <a:lnTo>
                  <a:pt x="667511" y="53339"/>
                </a:lnTo>
                <a:lnTo>
                  <a:pt x="669035" y="70103"/>
                </a:lnTo>
                <a:lnTo>
                  <a:pt x="669035" y="68579"/>
                </a:lnTo>
                <a:lnTo>
                  <a:pt x="670559" y="70103"/>
                </a:lnTo>
                <a:lnTo>
                  <a:pt x="669035" y="64007"/>
                </a:lnTo>
                <a:close/>
              </a:path>
              <a:path w="2755391" h="152399">
                <a:moveTo>
                  <a:pt x="704087" y="65531"/>
                </a:moveTo>
                <a:lnTo>
                  <a:pt x="704087" y="106679"/>
                </a:lnTo>
                <a:lnTo>
                  <a:pt x="703072" y="108711"/>
                </a:lnTo>
                <a:lnTo>
                  <a:pt x="701039" y="109727"/>
                </a:lnTo>
                <a:lnTo>
                  <a:pt x="699515" y="121920"/>
                </a:lnTo>
                <a:lnTo>
                  <a:pt x="704087" y="120396"/>
                </a:lnTo>
                <a:lnTo>
                  <a:pt x="702563" y="109727"/>
                </a:lnTo>
                <a:lnTo>
                  <a:pt x="704087" y="108203"/>
                </a:lnTo>
                <a:lnTo>
                  <a:pt x="707135" y="118872"/>
                </a:lnTo>
                <a:lnTo>
                  <a:pt x="704087" y="65531"/>
                </a:lnTo>
                <a:close/>
              </a:path>
              <a:path w="2755391" h="152399">
                <a:moveTo>
                  <a:pt x="705611" y="65531"/>
                </a:moveTo>
                <a:lnTo>
                  <a:pt x="707135" y="118872"/>
                </a:lnTo>
                <a:lnTo>
                  <a:pt x="711707" y="117348"/>
                </a:lnTo>
                <a:lnTo>
                  <a:pt x="713231" y="114300"/>
                </a:lnTo>
                <a:lnTo>
                  <a:pt x="714755" y="108203"/>
                </a:lnTo>
                <a:lnTo>
                  <a:pt x="714755" y="60959"/>
                </a:lnTo>
                <a:lnTo>
                  <a:pt x="711707" y="56387"/>
                </a:lnTo>
                <a:lnTo>
                  <a:pt x="708659" y="54863"/>
                </a:lnTo>
                <a:lnTo>
                  <a:pt x="705611" y="65531"/>
                </a:lnTo>
                <a:close/>
              </a:path>
              <a:path w="2755391" h="152399">
                <a:moveTo>
                  <a:pt x="704087" y="108203"/>
                </a:moveTo>
                <a:lnTo>
                  <a:pt x="702563" y="109727"/>
                </a:lnTo>
                <a:lnTo>
                  <a:pt x="704087" y="120396"/>
                </a:lnTo>
                <a:lnTo>
                  <a:pt x="707135" y="118872"/>
                </a:lnTo>
                <a:lnTo>
                  <a:pt x="704087" y="108203"/>
                </a:lnTo>
                <a:close/>
              </a:path>
              <a:path w="2755391" h="152399">
                <a:moveTo>
                  <a:pt x="673607" y="114300"/>
                </a:moveTo>
                <a:lnTo>
                  <a:pt x="682751" y="124968"/>
                </a:lnTo>
                <a:lnTo>
                  <a:pt x="682751" y="114300"/>
                </a:lnTo>
                <a:lnTo>
                  <a:pt x="691895" y="123444"/>
                </a:lnTo>
                <a:lnTo>
                  <a:pt x="699515" y="121920"/>
                </a:lnTo>
                <a:lnTo>
                  <a:pt x="701039" y="109727"/>
                </a:lnTo>
                <a:lnTo>
                  <a:pt x="697991" y="111251"/>
                </a:lnTo>
                <a:lnTo>
                  <a:pt x="690371" y="112775"/>
                </a:lnTo>
                <a:lnTo>
                  <a:pt x="681227" y="114300"/>
                </a:lnTo>
                <a:lnTo>
                  <a:pt x="673607" y="114300"/>
                </a:lnTo>
                <a:close/>
              </a:path>
              <a:path w="2755391" h="152399">
                <a:moveTo>
                  <a:pt x="676655" y="35051"/>
                </a:moveTo>
                <a:lnTo>
                  <a:pt x="681227" y="35051"/>
                </a:lnTo>
                <a:lnTo>
                  <a:pt x="687323" y="36575"/>
                </a:lnTo>
                <a:lnTo>
                  <a:pt x="691895" y="38100"/>
                </a:lnTo>
                <a:lnTo>
                  <a:pt x="694943" y="39624"/>
                </a:lnTo>
                <a:lnTo>
                  <a:pt x="697991" y="41148"/>
                </a:lnTo>
                <a:lnTo>
                  <a:pt x="694943" y="27431"/>
                </a:lnTo>
                <a:lnTo>
                  <a:pt x="688847" y="25907"/>
                </a:lnTo>
                <a:lnTo>
                  <a:pt x="682751" y="24383"/>
                </a:lnTo>
                <a:lnTo>
                  <a:pt x="676655" y="35051"/>
                </a:lnTo>
                <a:close/>
              </a:path>
              <a:path w="2755391" h="152399">
                <a:moveTo>
                  <a:pt x="675131" y="24383"/>
                </a:moveTo>
                <a:lnTo>
                  <a:pt x="675131" y="35051"/>
                </a:lnTo>
                <a:lnTo>
                  <a:pt x="676655" y="35051"/>
                </a:lnTo>
                <a:lnTo>
                  <a:pt x="682751" y="24383"/>
                </a:lnTo>
                <a:lnTo>
                  <a:pt x="675131" y="24383"/>
                </a:lnTo>
                <a:close/>
              </a:path>
              <a:path w="2755391" h="152399">
                <a:moveTo>
                  <a:pt x="685799" y="18287"/>
                </a:moveTo>
                <a:lnTo>
                  <a:pt x="687323" y="18287"/>
                </a:lnTo>
                <a:lnTo>
                  <a:pt x="691895" y="19811"/>
                </a:lnTo>
                <a:lnTo>
                  <a:pt x="694943" y="21335"/>
                </a:lnTo>
                <a:lnTo>
                  <a:pt x="697991" y="21335"/>
                </a:lnTo>
                <a:lnTo>
                  <a:pt x="701039" y="22859"/>
                </a:lnTo>
                <a:lnTo>
                  <a:pt x="697991" y="10668"/>
                </a:lnTo>
                <a:lnTo>
                  <a:pt x="693419" y="9144"/>
                </a:lnTo>
                <a:lnTo>
                  <a:pt x="687323" y="7620"/>
                </a:lnTo>
                <a:lnTo>
                  <a:pt x="685799" y="18287"/>
                </a:lnTo>
                <a:close/>
              </a:path>
              <a:path w="2755391" h="152399">
                <a:moveTo>
                  <a:pt x="704087" y="44196"/>
                </a:moveTo>
                <a:lnTo>
                  <a:pt x="707135" y="44196"/>
                </a:lnTo>
                <a:lnTo>
                  <a:pt x="704087" y="33527"/>
                </a:lnTo>
                <a:lnTo>
                  <a:pt x="708659" y="33527"/>
                </a:lnTo>
                <a:lnTo>
                  <a:pt x="707135" y="13716"/>
                </a:lnTo>
                <a:lnTo>
                  <a:pt x="702563" y="12192"/>
                </a:lnTo>
                <a:lnTo>
                  <a:pt x="702563" y="22859"/>
                </a:lnTo>
                <a:lnTo>
                  <a:pt x="702563" y="12192"/>
                </a:lnTo>
                <a:lnTo>
                  <a:pt x="697991" y="10668"/>
                </a:lnTo>
                <a:lnTo>
                  <a:pt x="701039" y="22859"/>
                </a:lnTo>
                <a:lnTo>
                  <a:pt x="704087" y="25907"/>
                </a:lnTo>
                <a:lnTo>
                  <a:pt x="704087" y="24383"/>
                </a:lnTo>
                <a:lnTo>
                  <a:pt x="705611" y="32003"/>
                </a:lnTo>
                <a:lnTo>
                  <a:pt x="704087" y="31242"/>
                </a:lnTo>
                <a:lnTo>
                  <a:pt x="704087" y="44196"/>
                </a:lnTo>
                <a:close/>
              </a:path>
              <a:path w="2755391" h="152399">
                <a:moveTo>
                  <a:pt x="694943" y="27431"/>
                </a:moveTo>
                <a:lnTo>
                  <a:pt x="697991" y="41148"/>
                </a:lnTo>
                <a:lnTo>
                  <a:pt x="701039" y="42672"/>
                </a:lnTo>
                <a:lnTo>
                  <a:pt x="704087" y="44196"/>
                </a:lnTo>
                <a:lnTo>
                  <a:pt x="704087" y="31242"/>
                </a:lnTo>
                <a:lnTo>
                  <a:pt x="702563" y="30479"/>
                </a:lnTo>
                <a:lnTo>
                  <a:pt x="699515" y="28955"/>
                </a:lnTo>
                <a:lnTo>
                  <a:pt x="694943" y="27431"/>
                </a:lnTo>
                <a:close/>
              </a:path>
              <a:path w="2755391" h="152399">
                <a:moveTo>
                  <a:pt x="707135" y="13716"/>
                </a:moveTo>
                <a:lnTo>
                  <a:pt x="708659" y="33527"/>
                </a:lnTo>
                <a:lnTo>
                  <a:pt x="711707" y="42672"/>
                </a:lnTo>
                <a:lnTo>
                  <a:pt x="714755" y="39624"/>
                </a:lnTo>
                <a:lnTo>
                  <a:pt x="714755" y="22859"/>
                </a:lnTo>
                <a:lnTo>
                  <a:pt x="711707" y="16763"/>
                </a:lnTo>
                <a:lnTo>
                  <a:pt x="708659" y="15239"/>
                </a:lnTo>
                <a:lnTo>
                  <a:pt x="707135" y="13716"/>
                </a:lnTo>
                <a:close/>
              </a:path>
              <a:path w="2755391" h="152399">
                <a:moveTo>
                  <a:pt x="708659" y="33527"/>
                </a:moveTo>
                <a:lnTo>
                  <a:pt x="704087" y="33527"/>
                </a:lnTo>
                <a:lnTo>
                  <a:pt x="707135" y="44196"/>
                </a:lnTo>
                <a:lnTo>
                  <a:pt x="711707" y="42672"/>
                </a:lnTo>
                <a:lnTo>
                  <a:pt x="708659" y="33527"/>
                </a:lnTo>
                <a:close/>
              </a:path>
              <a:path w="2755391" h="152399">
                <a:moveTo>
                  <a:pt x="705611" y="32003"/>
                </a:moveTo>
                <a:lnTo>
                  <a:pt x="704087" y="24383"/>
                </a:lnTo>
                <a:lnTo>
                  <a:pt x="704087" y="31242"/>
                </a:lnTo>
                <a:lnTo>
                  <a:pt x="705611" y="32003"/>
                </a:lnTo>
                <a:close/>
              </a:path>
              <a:path w="2755391" h="152399">
                <a:moveTo>
                  <a:pt x="2662428" y="16255"/>
                </a:moveTo>
                <a:lnTo>
                  <a:pt x="2662428" y="23367"/>
                </a:lnTo>
                <a:lnTo>
                  <a:pt x="2662427" y="16763"/>
                </a:lnTo>
                <a:lnTo>
                  <a:pt x="2662732" y="16154"/>
                </a:lnTo>
                <a:lnTo>
                  <a:pt x="2662428" y="16255"/>
                </a:lnTo>
                <a:close/>
              </a:path>
              <a:path w="2755391" h="152399">
                <a:moveTo>
                  <a:pt x="2666999" y="24383"/>
                </a:moveTo>
                <a:lnTo>
                  <a:pt x="2665475" y="24383"/>
                </a:lnTo>
                <a:lnTo>
                  <a:pt x="2663951" y="25907"/>
                </a:lnTo>
                <a:lnTo>
                  <a:pt x="2663444" y="24383"/>
                </a:lnTo>
                <a:lnTo>
                  <a:pt x="2663189" y="23621"/>
                </a:lnTo>
                <a:lnTo>
                  <a:pt x="2662427" y="21335"/>
                </a:lnTo>
                <a:lnTo>
                  <a:pt x="2662427" y="24383"/>
                </a:lnTo>
                <a:lnTo>
                  <a:pt x="2668523" y="35051"/>
                </a:lnTo>
                <a:lnTo>
                  <a:pt x="2666999" y="24383"/>
                </a:lnTo>
                <a:close/>
              </a:path>
              <a:path w="2755391" h="152399">
                <a:moveTo>
                  <a:pt x="2665475" y="24383"/>
                </a:moveTo>
                <a:lnTo>
                  <a:pt x="2663189" y="23621"/>
                </a:lnTo>
                <a:lnTo>
                  <a:pt x="2663444" y="24383"/>
                </a:lnTo>
                <a:lnTo>
                  <a:pt x="2663951" y="25907"/>
                </a:lnTo>
                <a:lnTo>
                  <a:pt x="2665475" y="24383"/>
                </a:lnTo>
                <a:close/>
              </a:path>
              <a:path w="2755391" h="152399">
                <a:moveTo>
                  <a:pt x="2674619" y="18287"/>
                </a:moveTo>
                <a:lnTo>
                  <a:pt x="2680715" y="32003"/>
                </a:lnTo>
                <a:lnTo>
                  <a:pt x="2676143" y="4572"/>
                </a:lnTo>
                <a:lnTo>
                  <a:pt x="2671571" y="15239"/>
                </a:lnTo>
                <a:lnTo>
                  <a:pt x="2673400" y="16154"/>
                </a:lnTo>
                <a:lnTo>
                  <a:pt x="2674402" y="19158"/>
                </a:lnTo>
                <a:lnTo>
                  <a:pt x="2674619" y="19811"/>
                </a:lnTo>
                <a:lnTo>
                  <a:pt x="2674619" y="21335"/>
                </a:lnTo>
                <a:lnTo>
                  <a:pt x="2673604" y="23367"/>
                </a:lnTo>
                <a:lnTo>
                  <a:pt x="2673313" y="23512"/>
                </a:lnTo>
                <a:lnTo>
                  <a:pt x="2671571" y="24383"/>
                </a:lnTo>
                <a:lnTo>
                  <a:pt x="2673095" y="24383"/>
                </a:lnTo>
                <a:lnTo>
                  <a:pt x="2674619" y="22859"/>
                </a:lnTo>
                <a:lnTo>
                  <a:pt x="2680715" y="32003"/>
                </a:lnTo>
                <a:lnTo>
                  <a:pt x="2674619" y="18287"/>
                </a:lnTo>
                <a:lnTo>
                  <a:pt x="2674619" y="16763"/>
                </a:lnTo>
                <a:lnTo>
                  <a:pt x="2673095" y="15239"/>
                </a:lnTo>
                <a:lnTo>
                  <a:pt x="2673095" y="13716"/>
                </a:lnTo>
                <a:lnTo>
                  <a:pt x="2674619" y="16763"/>
                </a:lnTo>
                <a:lnTo>
                  <a:pt x="2674619" y="18287"/>
                </a:lnTo>
                <a:close/>
              </a:path>
              <a:path w="2755391" h="152399">
                <a:moveTo>
                  <a:pt x="2674402" y="19158"/>
                </a:moveTo>
                <a:lnTo>
                  <a:pt x="2673313" y="23512"/>
                </a:lnTo>
                <a:lnTo>
                  <a:pt x="2673604" y="23367"/>
                </a:lnTo>
                <a:lnTo>
                  <a:pt x="2674619" y="21335"/>
                </a:lnTo>
                <a:lnTo>
                  <a:pt x="2674619" y="19811"/>
                </a:lnTo>
                <a:lnTo>
                  <a:pt x="2674402" y="19158"/>
                </a:lnTo>
                <a:close/>
              </a:path>
              <a:path w="2755391" h="152399">
                <a:moveTo>
                  <a:pt x="2668523" y="3048"/>
                </a:moveTo>
                <a:lnTo>
                  <a:pt x="2665475" y="15239"/>
                </a:lnTo>
                <a:lnTo>
                  <a:pt x="2671571" y="15239"/>
                </a:lnTo>
                <a:lnTo>
                  <a:pt x="2676143" y="4572"/>
                </a:lnTo>
                <a:lnTo>
                  <a:pt x="2668523" y="3048"/>
                </a:lnTo>
                <a:close/>
              </a:path>
              <a:path w="2755391" h="152399">
                <a:moveTo>
                  <a:pt x="2650235" y="19811"/>
                </a:moveTo>
                <a:lnTo>
                  <a:pt x="2651759" y="25907"/>
                </a:lnTo>
                <a:lnTo>
                  <a:pt x="2654807" y="32003"/>
                </a:lnTo>
                <a:lnTo>
                  <a:pt x="2660903" y="35051"/>
                </a:lnTo>
                <a:lnTo>
                  <a:pt x="2660903" y="4572"/>
                </a:lnTo>
                <a:lnTo>
                  <a:pt x="2654807" y="7620"/>
                </a:lnTo>
                <a:lnTo>
                  <a:pt x="2651759" y="12192"/>
                </a:lnTo>
                <a:lnTo>
                  <a:pt x="2650235" y="19811"/>
                </a:lnTo>
                <a:close/>
              </a:path>
              <a:path w="2755391" h="152399">
                <a:moveTo>
                  <a:pt x="2676143" y="4572"/>
                </a:moveTo>
                <a:lnTo>
                  <a:pt x="2680715" y="32003"/>
                </a:lnTo>
                <a:lnTo>
                  <a:pt x="2685287" y="25907"/>
                </a:lnTo>
                <a:lnTo>
                  <a:pt x="2685287" y="12192"/>
                </a:lnTo>
                <a:lnTo>
                  <a:pt x="2680715" y="7620"/>
                </a:lnTo>
                <a:lnTo>
                  <a:pt x="2676143" y="4572"/>
                </a:lnTo>
                <a:close/>
              </a:path>
              <a:path w="2755391" h="152399">
                <a:moveTo>
                  <a:pt x="2674619" y="35051"/>
                </a:moveTo>
                <a:lnTo>
                  <a:pt x="2680715" y="32003"/>
                </a:lnTo>
                <a:lnTo>
                  <a:pt x="2674619" y="22859"/>
                </a:lnTo>
                <a:lnTo>
                  <a:pt x="2673095" y="24383"/>
                </a:lnTo>
                <a:lnTo>
                  <a:pt x="2668523" y="24383"/>
                </a:lnTo>
                <a:lnTo>
                  <a:pt x="2668523" y="35051"/>
                </a:lnTo>
                <a:lnTo>
                  <a:pt x="2674619" y="35051"/>
                </a:lnTo>
                <a:close/>
              </a:path>
              <a:path w="2755391" h="152399">
                <a:moveTo>
                  <a:pt x="1278636" y="16255"/>
                </a:moveTo>
                <a:lnTo>
                  <a:pt x="1278636" y="23367"/>
                </a:lnTo>
                <a:lnTo>
                  <a:pt x="1278635" y="16763"/>
                </a:lnTo>
                <a:lnTo>
                  <a:pt x="1278940" y="16154"/>
                </a:lnTo>
                <a:lnTo>
                  <a:pt x="1278636" y="16255"/>
                </a:lnTo>
                <a:close/>
              </a:path>
              <a:path w="2755391" h="152399">
                <a:moveTo>
                  <a:pt x="1283207" y="24383"/>
                </a:moveTo>
                <a:lnTo>
                  <a:pt x="1281683" y="24383"/>
                </a:lnTo>
                <a:lnTo>
                  <a:pt x="1280159" y="25907"/>
                </a:lnTo>
                <a:lnTo>
                  <a:pt x="1279652" y="24383"/>
                </a:lnTo>
                <a:lnTo>
                  <a:pt x="1279398" y="23621"/>
                </a:lnTo>
                <a:lnTo>
                  <a:pt x="1278635" y="21335"/>
                </a:lnTo>
                <a:lnTo>
                  <a:pt x="1278635" y="24383"/>
                </a:lnTo>
                <a:lnTo>
                  <a:pt x="1284731" y="35051"/>
                </a:lnTo>
                <a:lnTo>
                  <a:pt x="1283207" y="24383"/>
                </a:lnTo>
                <a:close/>
              </a:path>
              <a:path w="2755391" h="152399">
                <a:moveTo>
                  <a:pt x="1281683" y="24383"/>
                </a:moveTo>
                <a:lnTo>
                  <a:pt x="1279398" y="23621"/>
                </a:lnTo>
                <a:lnTo>
                  <a:pt x="1279652" y="24383"/>
                </a:lnTo>
                <a:lnTo>
                  <a:pt x="1280159" y="25907"/>
                </a:lnTo>
                <a:lnTo>
                  <a:pt x="1281683" y="24383"/>
                </a:lnTo>
                <a:close/>
              </a:path>
              <a:path w="2755391" h="152399">
                <a:moveTo>
                  <a:pt x="1290827" y="18287"/>
                </a:moveTo>
                <a:lnTo>
                  <a:pt x="1296923" y="32003"/>
                </a:lnTo>
                <a:lnTo>
                  <a:pt x="1292351" y="4572"/>
                </a:lnTo>
                <a:lnTo>
                  <a:pt x="1287779" y="15239"/>
                </a:lnTo>
                <a:lnTo>
                  <a:pt x="1289608" y="16154"/>
                </a:lnTo>
                <a:lnTo>
                  <a:pt x="1290610" y="19158"/>
                </a:lnTo>
                <a:lnTo>
                  <a:pt x="1290827" y="19811"/>
                </a:lnTo>
                <a:lnTo>
                  <a:pt x="1290827" y="21335"/>
                </a:lnTo>
                <a:lnTo>
                  <a:pt x="1289812" y="23367"/>
                </a:lnTo>
                <a:lnTo>
                  <a:pt x="1289521" y="23512"/>
                </a:lnTo>
                <a:lnTo>
                  <a:pt x="1287779" y="24383"/>
                </a:lnTo>
                <a:lnTo>
                  <a:pt x="1289303" y="24383"/>
                </a:lnTo>
                <a:lnTo>
                  <a:pt x="1290827" y="22859"/>
                </a:lnTo>
                <a:lnTo>
                  <a:pt x="1296923" y="32003"/>
                </a:lnTo>
                <a:lnTo>
                  <a:pt x="1290827" y="18287"/>
                </a:lnTo>
                <a:lnTo>
                  <a:pt x="1290827" y="16763"/>
                </a:lnTo>
                <a:lnTo>
                  <a:pt x="1289303" y="15239"/>
                </a:lnTo>
                <a:lnTo>
                  <a:pt x="1289303" y="13716"/>
                </a:lnTo>
                <a:lnTo>
                  <a:pt x="1290827" y="16763"/>
                </a:lnTo>
                <a:lnTo>
                  <a:pt x="1290827" y="18287"/>
                </a:lnTo>
                <a:close/>
              </a:path>
              <a:path w="2755391" h="152399">
                <a:moveTo>
                  <a:pt x="1290610" y="19158"/>
                </a:moveTo>
                <a:lnTo>
                  <a:pt x="1289521" y="23512"/>
                </a:lnTo>
                <a:lnTo>
                  <a:pt x="1289812" y="23367"/>
                </a:lnTo>
                <a:lnTo>
                  <a:pt x="1290827" y="21335"/>
                </a:lnTo>
                <a:lnTo>
                  <a:pt x="1290827" y="19811"/>
                </a:lnTo>
                <a:lnTo>
                  <a:pt x="1290610" y="19158"/>
                </a:lnTo>
                <a:close/>
              </a:path>
              <a:path w="2755391" h="152399">
                <a:moveTo>
                  <a:pt x="1284731" y="3048"/>
                </a:moveTo>
                <a:lnTo>
                  <a:pt x="1281683" y="15239"/>
                </a:lnTo>
                <a:lnTo>
                  <a:pt x="1287779" y="15239"/>
                </a:lnTo>
                <a:lnTo>
                  <a:pt x="1292351" y="4572"/>
                </a:lnTo>
                <a:lnTo>
                  <a:pt x="1284731" y="3048"/>
                </a:lnTo>
                <a:close/>
              </a:path>
              <a:path w="2755391" h="152399">
                <a:moveTo>
                  <a:pt x="1266443" y="19811"/>
                </a:moveTo>
                <a:lnTo>
                  <a:pt x="1267967" y="25907"/>
                </a:lnTo>
                <a:lnTo>
                  <a:pt x="1271015" y="32003"/>
                </a:lnTo>
                <a:lnTo>
                  <a:pt x="1277111" y="35051"/>
                </a:lnTo>
                <a:lnTo>
                  <a:pt x="1277111" y="4572"/>
                </a:lnTo>
                <a:lnTo>
                  <a:pt x="1271015" y="7620"/>
                </a:lnTo>
                <a:lnTo>
                  <a:pt x="1267967" y="12192"/>
                </a:lnTo>
                <a:lnTo>
                  <a:pt x="1266443" y="19811"/>
                </a:lnTo>
                <a:close/>
              </a:path>
              <a:path w="2755391" h="152399">
                <a:moveTo>
                  <a:pt x="1292351" y="4572"/>
                </a:moveTo>
                <a:lnTo>
                  <a:pt x="1296923" y="32003"/>
                </a:lnTo>
                <a:lnTo>
                  <a:pt x="1301495" y="25907"/>
                </a:lnTo>
                <a:lnTo>
                  <a:pt x="1301495" y="12192"/>
                </a:lnTo>
                <a:lnTo>
                  <a:pt x="1296923" y="7620"/>
                </a:lnTo>
                <a:lnTo>
                  <a:pt x="1292351" y="4572"/>
                </a:lnTo>
                <a:close/>
              </a:path>
              <a:path w="2755391" h="152399">
                <a:moveTo>
                  <a:pt x="1290827" y="35051"/>
                </a:moveTo>
                <a:lnTo>
                  <a:pt x="1296923" y="32003"/>
                </a:lnTo>
                <a:lnTo>
                  <a:pt x="1290827" y="22859"/>
                </a:lnTo>
                <a:lnTo>
                  <a:pt x="1289303" y="24383"/>
                </a:lnTo>
                <a:lnTo>
                  <a:pt x="1284731" y="24383"/>
                </a:lnTo>
                <a:lnTo>
                  <a:pt x="1284731" y="35051"/>
                </a:lnTo>
                <a:lnTo>
                  <a:pt x="1290827" y="35051"/>
                </a:lnTo>
                <a:close/>
              </a:path>
              <a:path w="2755391" h="152399">
                <a:moveTo>
                  <a:pt x="1150619" y="71627"/>
                </a:moveTo>
                <a:lnTo>
                  <a:pt x="1152143" y="64007"/>
                </a:lnTo>
                <a:lnTo>
                  <a:pt x="1153667" y="41148"/>
                </a:lnTo>
                <a:lnTo>
                  <a:pt x="1149095" y="47244"/>
                </a:lnTo>
                <a:lnTo>
                  <a:pt x="1150619" y="88392"/>
                </a:lnTo>
                <a:lnTo>
                  <a:pt x="1150619" y="73151"/>
                </a:lnTo>
                <a:lnTo>
                  <a:pt x="1152143" y="64007"/>
                </a:lnTo>
                <a:lnTo>
                  <a:pt x="1150619" y="71627"/>
                </a:lnTo>
                <a:close/>
              </a:path>
              <a:path w="2755391" h="152399">
                <a:moveTo>
                  <a:pt x="1156715" y="53339"/>
                </a:moveTo>
                <a:lnTo>
                  <a:pt x="1161287" y="48768"/>
                </a:lnTo>
                <a:lnTo>
                  <a:pt x="1164335" y="47244"/>
                </a:lnTo>
                <a:lnTo>
                  <a:pt x="1170431" y="45720"/>
                </a:lnTo>
                <a:lnTo>
                  <a:pt x="1176527" y="44196"/>
                </a:lnTo>
                <a:lnTo>
                  <a:pt x="1181099" y="45720"/>
                </a:lnTo>
                <a:lnTo>
                  <a:pt x="1176527" y="33527"/>
                </a:lnTo>
                <a:lnTo>
                  <a:pt x="1168907" y="35051"/>
                </a:lnTo>
                <a:lnTo>
                  <a:pt x="1161287" y="36575"/>
                </a:lnTo>
                <a:lnTo>
                  <a:pt x="1156715" y="53339"/>
                </a:lnTo>
                <a:close/>
              </a:path>
              <a:path w="2755391" h="152399">
                <a:moveTo>
                  <a:pt x="1155191" y="57911"/>
                </a:moveTo>
                <a:lnTo>
                  <a:pt x="1155191" y="59435"/>
                </a:lnTo>
                <a:lnTo>
                  <a:pt x="1158239" y="53339"/>
                </a:lnTo>
                <a:lnTo>
                  <a:pt x="1156715" y="53339"/>
                </a:lnTo>
                <a:lnTo>
                  <a:pt x="1161287" y="36575"/>
                </a:lnTo>
                <a:lnTo>
                  <a:pt x="1153667" y="41148"/>
                </a:lnTo>
                <a:lnTo>
                  <a:pt x="1152143" y="64007"/>
                </a:lnTo>
                <a:lnTo>
                  <a:pt x="1152143" y="65531"/>
                </a:lnTo>
                <a:lnTo>
                  <a:pt x="1155191" y="57911"/>
                </a:lnTo>
                <a:close/>
              </a:path>
              <a:path w="2755391" h="152399">
                <a:moveTo>
                  <a:pt x="1161287" y="48768"/>
                </a:moveTo>
                <a:lnTo>
                  <a:pt x="1161287" y="50292"/>
                </a:lnTo>
                <a:lnTo>
                  <a:pt x="1165859" y="47244"/>
                </a:lnTo>
                <a:lnTo>
                  <a:pt x="1164335" y="47244"/>
                </a:lnTo>
                <a:lnTo>
                  <a:pt x="1161287" y="48768"/>
                </a:lnTo>
                <a:close/>
              </a:path>
              <a:path w="2755391" h="152399">
                <a:moveTo>
                  <a:pt x="1184147" y="124968"/>
                </a:moveTo>
                <a:lnTo>
                  <a:pt x="1187195" y="111251"/>
                </a:lnTo>
                <a:lnTo>
                  <a:pt x="1179575" y="114300"/>
                </a:lnTo>
                <a:lnTo>
                  <a:pt x="1168907" y="114300"/>
                </a:lnTo>
                <a:lnTo>
                  <a:pt x="1164335" y="112775"/>
                </a:lnTo>
                <a:lnTo>
                  <a:pt x="1162811" y="111251"/>
                </a:lnTo>
                <a:lnTo>
                  <a:pt x="1159763" y="108203"/>
                </a:lnTo>
                <a:lnTo>
                  <a:pt x="1165859" y="124968"/>
                </a:lnTo>
                <a:lnTo>
                  <a:pt x="1167383" y="114300"/>
                </a:lnTo>
                <a:lnTo>
                  <a:pt x="1175003" y="124968"/>
                </a:lnTo>
                <a:lnTo>
                  <a:pt x="1184147" y="124968"/>
                </a:lnTo>
                <a:lnTo>
                  <a:pt x="1181099" y="114300"/>
                </a:lnTo>
                <a:lnTo>
                  <a:pt x="1184147" y="124968"/>
                </a:lnTo>
                <a:close/>
              </a:path>
              <a:path w="2755391" h="152399">
                <a:moveTo>
                  <a:pt x="1181099" y="45720"/>
                </a:moveTo>
                <a:lnTo>
                  <a:pt x="1184147" y="45720"/>
                </a:lnTo>
                <a:lnTo>
                  <a:pt x="1188719" y="48768"/>
                </a:lnTo>
                <a:lnTo>
                  <a:pt x="1191767" y="48768"/>
                </a:lnTo>
                <a:lnTo>
                  <a:pt x="1200911" y="44196"/>
                </a:lnTo>
                <a:lnTo>
                  <a:pt x="1196339" y="1524"/>
                </a:lnTo>
                <a:lnTo>
                  <a:pt x="1193291" y="4572"/>
                </a:lnTo>
                <a:lnTo>
                  <a:pt x="1196339" y="39624"/>
                </a:lnTo>
                <a:lnTo>
                  <a:pt x="1191767" y="37338"/>
                </a:lnTo>
                <a:lnTo>
                  <a:pt x="1190243" y="36575"/>
                </a:lnTo>
                <a:lnTo>
                  <a:pt x="1184147" y="35051"/>
                </a:lnTo>
                <a:lnTo>
                  <a:pt x="1181099" y="45720"/>
                </a:lnTo>
                <a:close/>
              </a:path>
              <a:path w="2755391" h="152399">
                <a:moveTo>
                  <a:pt x="1208531" y="112775"/>
                </a:moveTo>
                <a:lnTo>
                  <a:pt x="1205483" y="112775"/>
                </a:lnTo>
                <a:lnTo>
                  <a:pt x="1205483" y="115824"/>
                </a:lnTo>
                <a:lnTo>
                  <a:pt x="1205483" y="94487"/>
                </a:lnTo>
                <a:lnTo>
                  <a:pt x="1191767" y="108203"/>
                </a:lnTo>
                <a:lnTo>
                  <a:pt x="1195832" y="118871"/>
                </a:lnTo>
                <a:lnTo>
                  <a:pt x="1203959" y="111251"/>
                </a:lnTo>
                <a:lnTo>
                  <a:pt x="1194815" y="106679"/>
                </a:lnTo>
                <a:lnTo>
                  <a:pt x="1194815" y="115824"/>
                </a:lnTo>
                <a:lnTo>
                  <a:pt x="1194815" y="106679"/>
                </a:lnTo>
                <a:lnTo>
                  <a:pt x="1203959" y="111251"/>
                </a:lnTo>
                <a:lnTo>
                  <a:pt x="1203959" y="112775"/>
                </a:lnTo>
                <a:lnTo>
                  <a:pt x="1208531" y="123444"/>
                </a:lnTo>
                <a:lnTo>
                  <a:pt x="1208531" y="112775"/>
                </a:lnTo>
                <a:close/>
              </a:path>
              <a:path w="2755391" h="152399">
                <a:moveTo>
                  <a:pt x="1191767" y="108203"/>
                </a:moveTo>
                <a:lnTo>
                  <a:pt x="1185671" y="111251"/>
                </a:lnTo>
                <a:lnTo>
                  <a:pt x="1187195" y="111251"/>
                </a:lnTo>
                <a:lnTo>
                  <a:pt x="1191767" y="121920"/>
                </a:lnTo>
                <a:lnTo>
                  <a:pt x="1195832" y="118871"/>
                </a:lnTo>
                <a:lnTo>
                  <a:pt x="1191767" y="108203"/>
                </a:lnTo>
                <a:close/>
              </a:path>
              <a:path w="2755391" h="152399">
                <a:moveTo>
                  <a:pt x="1203959" y="111251"/>
                </a:moveTo>
                <a:lnTo>
                  <a:pt x="1195832" y="118871"/>
                </a:lnTo>
                <a:lnTo>
                  <a:pt x="1197863" y="117348"/>
                </a:lnTo>
                <a:lnTo>
                  <a:pt x="1199387" y="123444"/>
                </a:lnTo>
                <a:lnTo>
                  <a:pt x="1203959" y="123444"/>
                </a:lnTo>
                <a:lnTo>
                  <a:pt x="1203959" y="111251"/>
                </a:lnTo>
                <a:close/>
              </a:path>
              <a:path w="2755391" h="152399">
                <a:moveTo>
                  <a:pt x="1207007" y="12192"/>
                </a:moveTo>
                <a:lnTo>
                  <a:pt x="1207007" y="1524"/>
                </a:lnTo>
                <a:lnTo>
                  <a:pt x="1202435" y="10668"/>
                </a:lnTo>
                <a:lnTo>
                  <a:pt x="1201673" y="12192"/>
                </a:lnTo>
                <a:lnTo>
                  <a:pt x="1200911" y="13716"/>
                </a:lnTo>
                <a:lnTo>
                  <a:pt x="1200911" y="1524"/>
                </a:lnTo>
                <a:lnTo>
                  <a:pt x="1196339" y="1524"/>
                </a:lnTo>
                <a:lnTo>
                  <a:pt x="1200911" y="44196"/>
                </a:lnTo>
                <a:lnTo>
                  <a:pt x="1202435" y="60959"/>
                </a:lnTo>
                <a:lnTo>
                  <a:pt x="1202436" y="12191"/>
                </a:lnTo>
                <a:lnTo>
                  <a:pt x="1207007" y="12192"/>
                </a:lnTo>
                <a:close/>
              </a:path>
              <a:path w="2755391" h="152399">
                <a:moveTo>
                  <a:pt x="1191767" y="48768"/>
                </a:moveTo>
                <a:lnTo>
                  <a:pt x="1188719" y="48768"/>
                </a:lnTo>
                <a:lnTo>
                  <a:pt x="1202435" y="60959"/>
                </a:lnTo>
                <a:lnTo>
                  <a:pt x="1200911" y="44196"/>
                </a:lnTo>
                <a:lnTo>
                  <a:pt x="1191767" y="48768"/>
                </a:lnTo>
                <a:close/>
              </a:path>
              <a:path w="2755391" h="152399">
                <a:moveTo>
                  <a:pt x="1213103" y="1524"/>
                </a:moveTo>
                <a:lnTo>
                  <a:pt x="1207007" y="1524"/>
                </a:lnTo>
                <a:lnTo>
                  <a:pt x="1211579" y="12192"/>
                </a:lnTo>
                <a:lnTo>
                  <a:pt x="1213103" y="13716"/>
                </a:lnTo>
                <a:lnTo>
                  <a:pt x="1214627" y="112775"/>
                </a:lnTo>
                <a:lnTo>
                  <a:pt x="1213103" y="112775"/>
                </a:lnTo>
                <a:lnTo>
                  <a:pt x="1211579" y="115824"/>
                </a:lnTo>
                <a:lnTo>
                  <a:pt x="1211580" y="112775"/>
                </a:lnTo>
                <a:lnTo>
                  <a:pt x="1208531" y="112775"/>
                </a:lnTo>
                <a:lnTo>
                  <a:pt x="1213103" y="123444"/>
                </a:lnTo>
                <a:lnTo>
                  <a:pt x="1217675" y="123444"/>
                </a:lnTo>
                <a:lnTo>
                  <a:pt x="1214627" y="12192"/>
                </a:lnTo>
                <a:lnTo>
                  <a:pt x="1212341" y="12192"/>
                </a:lnTo>
                <a:lnTo>
                  <a:pt x="1211579" y="10668"/>
                </a:lnTo>
                <a:lnTo>
                  <a:pt x="1213103" y="1524"/>
                </a:lnTo>
                <a:close/>
              </a:path>
              <a:path w="2755391" h="152399">
                <a:moveTo>
                  <a:pt x="1214627" y="12192"/>
                </a:moveTo>
                <a:lnTo>
                  <a:pt x="1217675" y="123444"/>
                </a:lnTo>
                <a:lnTo>
                  <a:pt x="1222247" y="120396"/>
                </a:lnTo>
                <a:lnTo>
                  <a:pt x="1222247" y="4572"/>
                </a:lnTo>
                <a:lnTo>
                  <a:pt x="1217675" y="1524"/>
                </a:lnTo>
                <a:lnTo>
                  <a:pt x="1214627" y="12192"/>
                </a:lnTo>
                <a:close/>
              </a:path>
              <a:path w="2755391" h="152399">
                <a:moveTo>
                  <a:pt x="1213103" y="1524"/>
                </a:moveTo>
                <a:lnTo>
                  <a:pt x="1211579" y="10668"/>
                </a:lnTo>
                <a:lnTo>
                  <a:pt x="1212341" y="12192"/>
                </a:lnTo>
                <a:lnTo>
                  <a:pt x="1214627" y="12192"/>
                </a:lnTo>
                <a:lnTo>
                  <a:pt x="1217675" y="1524"/>
                </a:lnTo>
                <a:lnTo>
                  <a:pt x="1213103" y="1524"/>
                </a:lnTo>
                <a:close/>
              </a:path>
              <a:path w="2755391" h="152399">
                <a:moveTo>
                  <a:pt x="1200911" y="13716"/>
                </a:moveTo>
                <a:lnTo>
                  <a:pt x="1200911" y="12192"/>
                </a:lnTo>
                <a:lnTo>
                  <a:pt x="1201673" y="12192"/>
                </a:lnTo>
                <a:lnTo>
                  <a:pt x="1202435" y="10668"/>
                </a:lnTo>
                <a:lnTo>
                  <a:pt x="1207007" y="1524"/>
                </a:lnTo>
                <a:lnTo>
                  <a:pt x="1200911" y="1524"/>
                </a:lnTo>
                <a:lnTo>
                  <a:pt x="1200911" y="13716"/>
                </a:lnTo>
                <a:close/>
              </a:path>
              <a:path w="2755391" h="152399">
                <a:moveTo>
                  <a:pt x="1191767" y="9144"/>
                </a:moveTo>
                <a:lnTo>
                  <a:pt x="1191767" y="37338"/>
                </a:lnTo>
                <a:lnTo>
                  <a:pt x="1196339" y="39624"/>
                </a:lnTo>
                <a:lnTo>
                  <a:pt x="1193291" y="4572"/>
                </a:lnTo>
                <a:lnTo>
                  <a:pt x="1191767" y="9144"/>
                </a:lnTo>
                <a:close/>
              </a:path>
              <a:path w="2755391" h="152399">
                <a:moveTo>
                  <a:pt x="1213103" y="112775"/>
                </a:moveTo>
                <a:lnTo>
                  <a:pt x="1214627" y="112775"/>
                </a:lnTo>
                <a:lnTo>
                  <a:pt x="1213103" y="13716"/>
                </a:lnTo>
                <a:lnTo>
                  <a:pt x="1211579" y="12192"/>
                </a:lnTo>
                <a:lnTo>
                  <a:pt x="1211579" y="115824"/>
                </a:lnTo>
                <a:lnTo>
                  <a:pt x="1213103" y="112775"/>
                </a:lnTo>
                <a:close/>
              </a:path>
              <a:path w="2755391" h="152399">
                <a:moveTo>
                  <a:pt x="1197863" y="117348"/>
                </a:moveTo>
                <a:lnTo>
                  <a:pt x="1195832" y="118871"/>
                </a:lnTo>
                <a:lnTo>
                  <a:pt x="1196339" y="120396"/>
                </a:lnTo>
                <a:lnTo>
                  <a:pt x="1199387" y="123444"/>
                </a:lnTo>
                <a:lnTo>
                  <a:pt x="1197863" y="117348"/>
                </a:lnTo>
                <a:close/>
              </a:path>
              <a:path w="2755391" h="152399">
                <a:moveTo>
                  <a:pt x="1159763" y="109727"/>
                </a:moveTo>
                <a:lnTo>
                  <a:pt x="1156715" y="105155"/>
                </a:lnTo>
                <a:lnTo>
                  <a:pt x="1158239" y="121920"/>
                </a:lnTo>
                <a:lnTo>
                  <a:pt x="1165859" y="124968"/>
                </a:lnTo>
                <a:lnTo>
                  <a:pt x="1159763" y="108203"/>
                </a:lnTo>
                <a:lnTo>
                  <a:pt x="1159763" y="109727"/>
                </a:lnTo>
                <a:close/>
              </a:path>
              <a:path w="2755391" h="152399">
                <a:moveTo>
                  <a:pt x="1156715" y="105155"/>
                </a:moveTo>
                <a:lnTo>
                  <a:pt x="1153667" y="100583"/>
                </a:lnTo>
                <a:lnTo>
                  <a:pt x="1152143" y="94487"/>
                </a:lnTo>
                <a:lnTo>
                  <a:pt x="1150619" y="86868"/>
                </a:lnTo>
                <a:lnTo>
                  <a:pt x="1150619" y="88392"/>
                </a:lnTo>
                <a:lnTo>
                  <a:pt x="1152143" y="117348"/>
                </a:lnTo>
                <a:lnTo>
                  <a:pt x="1158239" y="121920"/>
                </a:lnTo>
                <a:lnTo>
                  <a:pt x="1156715" y="105155"/>
                </a:lnTo>
                <a:close/>
              </a:path>
              <a:path w="2755391" h="152399">
                <a:moveTo>
                  <a:pt x="1147571" y="111251"/>
                </a:moveTo>
                <a:lnTo>
                  <a:pt x="1152143" y="117348"/>
                </a:lnTo>
                <a:lnTo>
                  <a:pt x="1150619" y="88392"/>
                </a:lnTo>
                <a:lnTo>
                  <a:pt x="1149095" y="47244"/>
                </a:lnTo>
                <a:lnTo>
                  <a:pt x="1144523" y="53339"/>
                </a:lnTo>
                <a:lnTo>
                  <a:pt x="1144523" y="105155"/>
                </a:lnTo>
                <a:lnTo>
                  <a:pt x="1147571" y="111251"/>
                </a:lnTo>
                <a:close/>
              </a:path>
              <a:path w="2755391" h="152399">
                <a:moveTo>
                  <a:pt x="1141475" y="62483"/>
                </a:moveTo>
                <a:lnTo>
                  <a:pt x="1139951" y="70103"/>
                </a:lnTo>
                <a:lnTo>
                  <a:pt x="1141475" y="97535"/>
                </a:lnTo>
                <a:lnTo>
                  <a:pt x="1144523" y="105155"/>
                </a:lnTo>
                <a:lnTo>
                  <a:pt x="1144523" y="53339"/>
                </a:lnTo>
                <a:lnTo>
                  <a:pt x="1141475" y="62483"/>
                </a:lnTo>
                <a:close/>
              </a:path>
              <a:path w="2755391" h="152399">
                <a:moveTo>
                  <a:pt x="1139951" y="80772"/>
                </a:moveTo>
                <a:lnTo>
                  <a:pt x="1139951" y="88392"/>
                </a:lnTo>
                <a:lnTo>
                  <a:pt x="1141475" y="97535"/>
                </a:lnTo>
                <a:lnTo>
                  <a:pt x="1139951" y="70103"/>
                </a:lnTo>
                <a:lnTo>
                  <a:pt x="1139951" y="80772"/>
                </a:lnTo>
                <a:close/>
              </a:path>
              <a:path w="2755391" h="152399">
                <a:moveTo>
                  <a:pt x="2284475" y="0"/>
                </a:moveTo>
                <a:lnTo>
                  <a:pt x="2279903" y="9144"/>
                </a:lnTo>
                <a:lnTo>
                  <a:pt x="2279903" y="10668"/>
                </a:lnTo>
                <a:lnTo>
                  <a:pt x="2276855" y="12192"/>
                </a:lnTo>
                <a:lnTo>
                  <a:pt x="2276855" y="112775"/>
                </a:lnTo>
                <a:lnTo>
                  <a:pt x="2278379" y="123444"/>
                </a:lnTo>
                <a:lnTo>
                  <a:pt x="2284475" y="123444"/>
                </a:lnTo>
                <a:lnTo>
                  <a:pt x="2279903" y="115824"/>
                </a:lnTo>
                <a:lnTo>
                  <a:pt x="2279903" y="12192"/>
                </a:lnTo>
                <a:lnTo>
                  <a:pt x="2284475" y="12192"/>
                </a:lnTo>
                <a:lnTo>
                  <a:pt x="2284475" y="0"/>
                </a:lnTo>
                <a:close/>
              </a:path>
              <a:path w="2755391" h="152399">
                <a:moveTo>
                  <a:pt x="2321051" y="44196"/>
                </a:moveTo>
                <a:lnTo>
                  <a:pt x="2327147" y="47244"/>
                </a:lnTo>
                <a:lnTo>
                  <a:pt x="2325623" y="45720"/>
                </a:lnTo>
                <a:lnTo>
                  <a:pt x="2324099" y="33527"/>
                </a:lnTo>
                <a:lnTo>
                  <a:pt x="2316479" y="33527"/>
                </a:lnTo>
                <a:lnTo>
                  <a:pt x="2316479" y="44196"/>
                </a:lnTo>
                <a:lnTo>
                  <a:pt x="2322575" y="45720"/>
                </a:lnTo>
                <a:lnTo>
                  <a:pt x="2321051" y="44196"/>
                </a:lnTo>
                <a:close/>
              </a:path>
              <a:path w="2755391" h="152399">
                <a:moveTo>
                  <a:pt x="2327147" y="74675"/>
                </a:moveTo>
                <a:lnTo>
                  <a:pt x="2327147" y="64007"/>
                </a:lnTo>
                <a:lnTo>
                  <a:pt x="2325623" y="112775"/>
                </a:lnTo>
                <a:lnTo>
                  <a:pt x="2327147" y="123444"/>
                </a:lnTo>
                <a:lnTo>
                  <a:pt x="2331719" y="123444"/>
                </a:lnTo>
                <a:lnTo>
                  <a:pt x="2328671" y="112775"/>
                </a:lnTo>
                <a:lnTo>
                  <a:pt x="2327147" y="112776"/>
                </a:lnTo>
                <a:lnTo>
                  <a:pt x="2328671" y="115824"/>
                </a:lnTo>
                <a:lnTo>
                  <a:pt x="2327147" y="115824"/>
                </a:lnTo>
                <a:lnTo>
                  <a:pt x="2327147" y="74675"/>
                </a:lnTo>
                <a:close/>
              </a:path>
              <a:path w="2755391" h="152399">
                <a:moveTo>
                  <a:pt x="2322575" y="123444"/>
                </a:moveTo>
                <a:lnTo>
                  <a:pt x="2327147" y="123444"/>
                </a:lnTo>
                <a:lnTo>
                  <a:pt x="2325623" y="112775"/>
                </a:lnTo>
                <a:lnTo>
                  <a:pt x="2324099" y="57911"/>
                </a:lnTo>
                <a:lnTo>
                  <a:pt x="2318003" y="53339"/>
                </a:lnTo>
                <a:lnTo>
                  <a:pt x="2318003" y="120396"/>
                </a:lnTo>
                <a:lnTo>
                  <a:pt x="2322575" y="123444"/>
                </a:lnTo>
                <a:close/>
              </a:path>
              <a:path w="2755391" h="152399">
                <a:moveTo>
                  <a:pt x="2311907" y="62483"/>
                </a:moveTo>
                <a:lnTo>
                  <a:pt x="2314955" y="64007"/>
                </a:lnTo>
                <a:lnTo>
                  <a:pt x="2316479" y="65531"/>
                </a:lnTo>
                <a:lnTo>
                  <a:pt x="2316479" y="67055"/>
                </a:lnTo>
                <a:lnTo>
                  <a:pt x="2316479" y="65531"/>
                </a:lnTo>
                <a:lnTo>
                  <a:pt x="2314955" y="64007"/>
                </a:lnTo>
                <a:lnTo>
                  <a:pt x="2311907" y="62483"/>
                </a:lnTo>
                <a:lnTo>
                  <a:pt x="2310383" y="51816"/>
                </a:lnTo>
                <a:lnTo>
                  <a:pt x="2305811" y="64007"/>
                </a:lnTo>
                <a:lnTo>
                  <a:pt x="2308859" y="62483"/>
                </a:lnTo>
                <a:lnTo>
                  <a:pt x="2307335" y="62483"/>
                </a:lnTo>
                <a:lnTo>
                  <a:pt x="2308859" y="62483"/>
                </a:lnTo>
                <a:lnTo>
                  <a:pt x="2313736" y="63703"/>
                </a:lnTo>
                <a:lnTo>
                  <a:pt x="2315173" y="64660"/>
                </a:lnTo>
                <a:lnTo>
                  <a:pt x="2316479" y="68579"/>
                </a:lnTo>
                <a:lnTo>
                  <a:pt x="2318003" y="120396"/>
                </a:lnTo>
                <a:lnTo>
                  <a:pt x="2318003" y="53339"/>
                </a:lnTo>
                <a:lnTo>
                  <a:pt x="2311907" y="62483"/>
                </a:lnTo>
                <a:close/>
              </a:path>
              <a:path w="2755391" h="152399">
                <a:moveTo>
                  <a:pt x="2299715" y="115824"/>
                </a:moveTo>
                <a:lnTo>
                  <a:pt x="2299715" y="67055"/>
                </a:lnTo>
                <a:lnTo>
                  <a:pt x="2302763" y="67055"/>
                </a:lnTo>
                <a:lnTo>
                  <a:pt x="2305811" y="64007"/>
                </a:lnTo>
                <a:lnTo>
                  <a:pt x="2310383" y="51816"/>
                </a:lnTo>
                <a:lnTo>
                  <a:pt x="2304287" y="51816"/>
                </a:lnTo>
                <a:lnTo>
                  <a:pt x="2299715" y="54863"/>
                </a:lnTo>
                <a:lnTo>
                  <a:pt x="2298191" y="71627"/>
                </a:lnTo>
                <a:lnTo>
                  <a:pt x="2299715" y="115824"/>
                </a:lnTo>
                <a:close/>
              </a:path>
              <a:path w="2755391" h="152399">
                <a:moveTo>
                  <a:pt x="2324099" y="33527"/>
                </a:moveTo>
                <a:lnTo>
                  <a:pt x="2325623" y="45720"/>
                </a:lnTo>
                <a:lnTo>
                  <a:pt x="2330195" y="48768"/>
                </a:lnTo>
                <a:lnTo>
                  <a:pt x="2332329" y="51206"/>
                </a:lnTo>
                <a:lnTo>
                  <a:pt x="2334767" y="54863"/>
                </a:lnTo>
                <a:lnTo>
                  <a:pt x="2336291" y="59435"/>
                </a:lnTo>
                <a:lnTo>
                  <a:pt x="2336291" y="65531"/>
                </a:lnTo>
                <a:lnTo>
                  <a:pt x="2339339" y="112775"/>
                </a:lnTo>
                <a:lnTo>
                  <a:pt x="2336291" y="39624"/>
                </a:lnTo>
                <a:lnTo>
                  <a:pt x="2333243" y="51816"/>
                </a:lnTo>
                <a:lnTo>
                  <a:pt x="2331719" y="50292"/>
                </a:lnTo>
                <a:lnTo>
                  <a:pt x="2330195" y="36575"/>
                </a:lnTo>
                <a:lnTo>
                  <a:pt x="2324099" y="33527"/>
                </a:lnTo>
                <a:close/>
              </a:path>
              <a:path w="2755391" h="152399">
                <a:moveTo>
                  <a:pt x="2336291" y="39624"/>
                </a:moveTo>
                <a:lnTo>
                  <a:pt x="2330195" y="36575"/>
                </a:lnTo>
                <a:lnTo>
                  <a:pt x="2331719" y="50292"/>
                </a:lnTo>
                <a:lnTo>
                  <a:pt x="2333243" y="51816"/>
                </a:lnTo>
                <a:lnTo>
                  <a:pt x="2336291" y="39624"/>
                </a:lnTo>
                <a:close/>
              </a:path>
              <a:path w="2755391" h="152399">
                <a:moveTo>
                  <a:pt x="2339339" y="112775"/>
                </a:moveTo>
                <a:lnTo>
                  <a:pt x="2336291" y="65531"/>
                </a:lnTo>
                <a:lnTo>
                  <a:pt x="2336291" y="115824"/>
                </a:lnTo>
                <a:lnTo>
                  <a:pt x="2337815" y="123444"/>
                </a:lnTo>
                <a:lnTo>
                  <a:pt x="2342387" y="123444"/>
                </a:lnTo>
                <a:lnTo>
                  <a:pt x="2340863" y="44196"/>
                </a:lnTo>
                <a:lnTo>
                  <a:pt x="2336291" y="39624"/>
                </a:lnTo>
                <a:lnTo>
                  <a:pt x="2339339" y="112775"/>
                </a:lnTo>
                <a:close/>
              </a:path>
              <a:path w="2755391" h="152399">
                <a:moveTo>
                  <a:pt x="2346959" y="120396"/>
                </a:moveTo>
                <a:lnTo>
                  <a:pt x="2348483" y="115824"/>
                </a:lnTo>
                <a:lnTo>
                  <a:pt x="2346959" y="64007"/>
                </a:lnTo>
                <a:lnTo>
                  <a:pt x="2346959" y="56387"/>
                </a:lnTo>
                <a:lnTo>
                  <a:pt x="2343911" y="50292"/>
                </a:lnTo>
                <a:lnTo>
                  <a:pt x="2342387" y="123444"/>
                </a:lnTo>
                <a:lnTo>
                  <a:pt x="2346959" y="120396"/>
                </a:lnTo>
                <a:close/>
              </a:path>
              <a:path w="2755391" h="152399">
                <a:moveTo>
                  <a:pt x="2328671" y="112775"/>
                </a:moveTo>
                <a:lnTo>
                  <a:pt x="2331719" y="123444"/>
                </a:lnTo>
                <a:lnTo>
                  <a:pt x="2337815" y="123444"/>
                </a:lnTo>
                <a:lnTo>
                  <a:pt x="2336291" y="115824"/>
                </a:lnTo>
                <a:lnTo>
                  <a:pt x="2336291" y="112775"/>
                </a:lnTo>
                <a:lnTo>
                  <a:pt x="2328671" y="112775"/>
                </a:lnTo>
                <a:close/>
              </a:path>
              <a:path w="2755391" h="152399">
                <a:moveTo>
                  <a:pt x="2302763" y="36575"/>
                </a:moveTo>
                <a:lnTo>
                  <a:pt x="2299715" y="38099"/>
                </a:lnTo>
                <a:lnTo>
                  <a:pt x="2299715" y="48768"/>
                </a:lnTo>
                <a:lnTo>
                  <a:pt x="2290571" y="45720"/>
                </a:lnTo>
                <a:lnTo>
                  <a:pt x="2290571" y="1524"/>
                </a:lnTo>
                <a:lnTo>
                  <a:pt x="2284475" y="0"/>
                </a:lnTo>
                <a:lnTo>
                  <a:pt x="2284475" y="12192"/>
                </a:lnTo>
                <a:lnTo>
                  <a:pt x="2287523" y="12192"/>
                </a:lnTo>
                <a:lnTo>
                  <a:pt x="2289047" y="9144"/>
                </a:lnTo>
                <a:lnTo>
                  <a:pt x="2289047" y="60959"/>
                </a:lnTo>
                <a:lnTo>
                  <a:pt x="2302763" y="48768"/>
                </a:lnTo>
                <a:lnTo>
                  <a:pt x="2302763" y="36575"/>
                </a:lnTo>
                <a:close/>
              </a:path>
              <a:path w="2755391" h="152399">
                <a:moveTo>
                  <a:pt x="2278379" y="1524"/>
                </a:moveTo>
                <a:lnTo>
                  <a:pt x="2273807" y="1524"/>
                </a:lnTo>
                <a:lnTo>
                  <a:pt x="2276855" y="12192"/>
                </a:lnTo>
                <a:lnTo>
                  <a:pt x="2279903" y="10668"/>
                </a:lnTo>
                <a:lnTo>
                  <a:pt x="2279903" y="9144"/>
                </a:lnTo>
                <a:lnTo>
                  <a:pt x="2284475" y="0"/>
                </a:lnTo>
                <a:lnTo>
                  <a:pt x="2278379" y="1524"/>
                </a:lnTo>
                <a:close/>
              </a:path>
              <a:path w="2755391" h="152399">
                <a:moveTo>
                  <a:pt x="2273807" y="1524"/>
                </a:moveTo>
                <a:lnTo>
                  <a:pt x="2269235" y="4572"/>
                </a:lnTo>
                <a:lnTo>
                  <a:pt x="2273807" y="123444"/>
                </a:lnTo>
                <a:lnTo>
                  <a:pt x="2276855" y="112775"/>
                </a:lnTo>
                <a:lnTo>
                  <a:pt x="2276855" y="12192"/>
                </a:lnTo>
                <a:lnTo>
                  <a:pt x="2273807" y="1524"/>
                </a:lnTo>
                <a:close/>
              </a:path>
              <a:path w="2755391" h="152399">
                <a:moveTo>
                  <a:pt x="2295143" y="59435"/>
                </a:moveTo>
                <a:lnTo>
                  <a:pt x="2289047" y="65531"/>
                </a:lnTo>
                <a:lnTo>
                  <a:pt x="2290571" y="112775"/>
                </a:lnTo>
                <a:lnTo>
                  <a:pt x="2293619" y="123444"/>
                </a:lnTo>
                <a:lnTo>
                  <a:pt x="2298191" y="120396"/>
                </a:lnTo>
                <a:lnTo>
                  <a:pt x="2298191" y="71627"/>
                </a:lnTo>
                <a:lnTo>
                  <a:pt x="2299715" y="54863"/>
                </a:lnTo>
                <a:lnTo>
                  <a:pt x="2295143" y="59435"/>
                </a:lnTo>
                <a:close/>
              </a:path>
              <a:path w="2755391" h="152399">
                <a:moveTo>
                  <a:pt x="2289047" y="112775"/>
                </a:moveTo>
                <a:lnTo>
                  <a:pt x="2287523" y="112775"/>
                </a:lnTo>
                <a:lnTo>
                  <a:pt x="2289047" y="123444"/>
                </a:lnTo>
                <a:lnTo>
                  <a:pt x="2289047" y="115824"/>
                </a:lnTo>
                <a:lnTo>
                  <a:pt x="2290571" y="112775"/>
                </a:lnTo>
                <a:lnTo>
                  <a:pt x="2289047" y="65531"/>
                </a:lnTo>
                <a:lnTo>
                  <a:pt x="2289047" y="112775"/>
                </a:lnTo>
                <a:close/>
              </a:path>
              <a:path w="2755391" h="152399">
                <a:moveTo>
                  <a:pt x="2296667" y="39624"/>
                </a:moveTo>
                <a:lnTo>
                  <a:pt x="2299715" y="48768"/>
                </a:lnTo>
                <a:lnTo>
                  <a:pt x="2299715" y="38099"/>
                </a:lnTo>
                <a:lnTo>
                  <a:pt x="2298191" y="4572"/>
                </a:lnTo>
                <a:lnTo>
                  <a:pt x="2295143" y="1524"/>
                </a:lnTo>
                <a:lnTo>
                  <a:pt x="2290571" y="1524"/>
                </a:lnTo>
                <a:lnTo>
                  <a:pt x="2290571" y="45720"/>
                </a:lnTo>
                <a:lnTo>
                  <a:pt x="2299715" y="48768"/>
                </a:lnTo>
                <a:lnTo>
                  <a:pt x="2296667" y="39624"/>
                </a:lnTo>
                <a:close/>
              </a:path>
              <a:path w="2755391" h="152399">
                <a:moveTo>
                  <a:pt x="2307335" y="45720"/>
                </a:moveTo>
                <a:lnTo>
                  <a:pt x="2307335" y="47244"/>
                </a:lnTo>
                <a:lnTo>
                  <a:pt x="2311907" y="45720"/>
                </a:lnTo>
                <a:lnTo>
                  <a:pt x="2310383" y="45720"/>
                </a:lnTo>
                <a:lnTo>
                  <a:pt x="2308859" y="35051"/>
                </a:lnTo>
                <a:lnTo>
                  <a:pt x="2302763" y="36575"/>
                </a:lnTo>
                <a:lnTo>
                  <a:pt x="2302763" y="50292"/>
                </a:lnTo>
                <a:lnTo>
                  <a:pt x="2307335" y="45720"/>
                </a:lnTo>
                <a:close/>
              </a:path>
              <a:path w="2755391" h="152399">
                <a:moveTo>
                  <a:pt x="2316479" y="33527"/>
                </a:moveTo>
                <a:lnTo>
                  <a:pt x="2308859" y="35051"/>
                </a:lnTo>
                <a:lnTo>
                  <a:pt x="2310383" y="45720"/>
                </a:lnTo>
                <a:lnTo>
                  <a:pt x="2316479" y="44196"/>
                </a:lnTo>
                <a:lnTo>
                  <a:pt x="2316479" y="33527"/>
                </a:lnTo>
                <a:close/>
              </a:path>
              <a:path w="2755391" h="152399">
                <a:moveTo>
                  <a:pt x="2318003" y="120396"/>
                </a:moveTo>
                <a:lnTo>
                  <a:pt x="2316479" y="68579"/>
                </a:lnTo>
                <a:lnTo>
                  <a:pt x="2316479" y="115824"/>
                </a:lnTo>
                <a:lnTo>
                  <a:pt x="2318003" y="120396"/>
                </a:lnTo>
                <a:close/>
              </a:path>
              <a:path w="2755391" h="152399">
                <a:moveTo>
                  <a:pt x="2289047" y="115824"/>
                </a:moveTo>
                <a:lnTo>
                  <a:pt x="2289047" y="123444"/>
                </a:lnTo>
                <a:lnTo>
                  <a:pt x="2293619" y="123444"/>
                </a:lnTo>
                <a:lnTo>
                  <a:pt x="2290571" y="112775"/>
                </a:lnTo>
                <a:lnTo>
                  <a:pt x="2289047" y="115824"/>
                </a:lnTo>
                <a:close/>
              </a:path>
              <a:path w="2755391" h="152399">
                <a:moveTo>
                  <a:pt x="2284475" y="112775"/>
                </a:moveTo>
                <a:lnTo>
                  <a:pt x="2279903" y="112775"/>
                </a:lnTo>
                <a:lnTo>
                  <a:pt x="2284475" y="123444"/>
                </a:lnTo>
                <a:lnTo>
                  <a:pt x="2289047" y="123444"/>
                </a:lnTo>
                <a:lnTo>
                  <a:pt x="2287523" y="112775"/>
                </a:lnTo>
                <a:lnTo>
                  <a:pt x="2284475" y="112775"/>
                </a:lnTo>
                <a:close/>
              </a:path>
              <a:path w="2755391" h="152399">
                <a:moveTo>
                  <a:pt x="2273807" y="123444"/>
                </a:moveTo>
                <a:lnTo>
                  <a:pt x="2269235" y="4572"/>
                </a:lnTo>
                <a:lnTo>
                  <a:pt x="2269235" y="120396"/>
                </a:lnTo>
                <a:lnTo>
                  <a:pt x="2273807" y="123444"/>
                </a:lnTo>
                <a:close/>
              </a:path>
              <a:path w="2755391" h="152399">
                <a:moveTo>
                  <a:pt x="1802891" y="123444"/>
                </a:moveTo>
                <a:lnTo>
                  <a:pt x="1802891" y="115824"/>
                </a:lnTo>
                <a:lnTo>
                  <a:pt x="1804415" y="112775"/>
                </a:lnTo>
                <a:lnTo>
                  <a:pt x="1804415" y="1524"/>
                </a:lnTo>
                <a:lnTo>
                  <a:pt x="1798319" y="0"/>
                </a:lnTo>
                <a:lnTo>
                  <a:pt x="1793747" y="9144"/>
                </a:lnTo>
                <a:lnTo>
                  <a:pt x="1792223" y="1524"/>
                </a:lnTo>
                <a:lnTo>
                  <a:pt x="1787651" y="1524"/>
                </a:lnTo>
                <a:lnTo>
                  <a:pt x="1787651" y="123444"/>
                </a:lnTo>
                <a:lnTo>
                  <a:pt x="1792223" y="123444"/>
                </a:lnTo>
                <a:lnTo>
                  <a:pt x="1790699" y="112775"/>
                </a:lnTo>
                <a:lnTo>
                  <a:pt x="1790699" y="12192"/>
                </a:lnTo>
                <a:lnTo>
                  <a:pt x="1793747" y="10668"/>
                </a:lnTo>
                <a:lnTo>
                  <a:pt x="1798319" y="12192"/>
                </a:lnTo>
                <a:lnTo>
                  <a:pt x="1801367" y="12192"/>
                </a:lnTo>
                <a:lnTo>
                  <a:pt x="1802891" y="9144"/>
                </a:lnTo>
                <a:lnTo>
                  <a:pt x="1802891" y="123444"/>
                </a:lnTo>
                <a:close/>
              </a:path>
              <a:path w="2755391" h="152399">
                <a:moveTo>
                  <a:pt x="1798319" y="12192"/>
                </a:moveTo>
                <a:lnTo>
                  <a:pt x="1793747" y="10668"/>
                </a:lnTo>
                <a:lnTo>
                  <a:pt x="1790699" y="12192"/>
                </a:lnTo>
                <a:lnTo>
                  <a:pt x="1790699" y="112775"/>
                </a:lnTo>
                <a:lnTo>
                  <a:pt x="1792223" y="123444"/>
                </a:lnTo>
                <a:lnTo>
                  <a:pt x="1798319" y="123444"/>
                </a:lnTo>
                <a:lnTo>
                  <a:pt x="1793747" y="115824"/>
                </a:lnTo>
                <a:lnTo>
                  <a:pt x="1793747" y="12192"/>
                </a:lnTo>
                <a:lnTo>
                  <a:pt x="1798319" y="12192"/>
                </a:lnTo>
                <a:close/>
              </a:path>
              <a:path w="2755391" h="152399">
                <a:moveTo>
                  <a:pt x="1804415" y="1524"/>
                </a:moveTo>
                <a:lnTo>
                  <a:pt x="1807463" y="123444"/>
                </a:lnTo>
                <a:lnTo>
                  <a:pt x="1812035" y="120396"/>
                </a:lnTo>
                <a:lnTo>
                  <a:pt x="1813559" y="115824"/>
                </a:lnTo>
                <a:lnTo>
                  <a:pt x="1813559" y="9144"/>
                </a:lnTo>
                <a:lnTo>
                  <a:pt x="1812035" y="4572"/>
                </a:lnTo>
                <a:lnTo>
                  <a:pt x="1808987" y="1524"/>
                </a:lnTo>
                <a:lnTo>
                  <a:pt x="1804415" y="1524"/>
                </a:lnTo>
                <a:close/>
              </a:path>
              <a:path w="2755391" h="152399">
                <a:moveTo>
                  <a:pt x="1807463" y="123444"/>
                </a:moveTo>
                <a:lnTo>
                  <a:pt x="1804415" y="1524"/>
                </a:lnTo>
                <a:lnTo>
                  <a:pt x="1804415" y="112775"/>
                </a:lnTo>
                <a:lnTo>
                  <a:pt x="1802891" y="115824"/>
                </a:lnTo>
                <a:lnTo>
                  <a:pt x="1802891" y="123444"/>
                </a:lnTo>
                <a:lnTo>
                  <a:pt x="1807463" y="123444"/>
                </a:lnTo>
                <a:close/>
              </a:path>
              <a:path w="2755391" h="152399">
                <a:moveTo>
                  <a:pt x="1802891" y="112775"/>
                </a:moveTo>
                <a:lnTo>
                  <a:pt x="1793747" y="112775"/>
                </a:lnTo>
                <a:lnTo>
                  <a:pt x="1793747" y="115824"/>
                </a:lnTo>
                <a:lnTo>
                  <a:pt x="1798319" y="123444"/>
                </a:lnTo>
                <a:lnTo>
                  <a:pt x="1802891" y="123444"/>
                </a:lnTo>
                <a:lnTo>
                  <a:pt x="1802891" y="112775"/>
                </a:lnTo>
                <a:close/>
              </a:path>
              <a:path w="2755391" h="152399">
                <a:moveTo>
                  <a:pt x="1787651" y="123444"/>
                </a:moveTo>
                <a:lnTo>
                  <a:pt x="1787651" y="1524"/>
                </a:lnTo>
                <a:lnTo>
                  <a:pt x="1783079" y="4572"/>
                </a:lnTo>
                <a:lnTo>
                  <a:pt x="1783079" y="120396"/>
                </a:lnTo>
                <a:lnTo>
                  <a:pt x="1787651" y="123444"/>
                </a:lnTo>
                <a:close/>
              </a:path>
              <a:path w="2755391" h="152399">
                <a:moveTo>
                  <a:pt x="1644395" y="123444"/>
                </a:moveTo>
                <a:lnTo>
                  <a:pt x="1644395" y="115824"/>
                </a:lnTo>
                <a:lnTo>
                  <a:pt x="1645919" y="112775"/>
                </a:lnTo>
                <a:lnTo>
                  <a:pt x="1645919" y="1524"/>
                </a:lnTo>
                <a:lnTo>
                  <a:pt x="1639823" y="0"/>
                </a:lnTo>
                <a:lnTo>
                  <a:pt x="1635251" y="9144"/>
                </a:lnTo>
                <a:lnTo>
                  <a:pt x="1633727" y="1524"/>
                </a:lnTo>
                <a:lnTo>
                  <a:pt x="1629155" y="1524"/>
                </a:lnTo>
                <a:lnTo>
                  <a:pt x="1629155" y="123444"/>
                </a:lnTo>
                <a:lnTo>
                  <a:pt x="1633727" y="123444"/>
                </a:lnTo>
                <a:lnTo>
                  <a:pt x="1632203" y="112775"/>
                </a:lnTo>
                <a:lnTo>
                  <a:pt x="1632203" y="12192"/>
                </a:lnTo>
                <a:lnTo>
                  <a:pt x="1635251" y="10668"/>
                </a:lnTo>
                <a:lnTo>
                  <a:pt x="1639823" y="12192"/>
                </a:lnTo>
                <a:lnTo>
                  <a:pt x="1642871" y="12192"/>
                </a:lnTo>
                <a:lnTo>
                  <a:pt x="1644395" y="9144"/>
                </a:lnTo>
                <a:lnTo>
                  <a:pt x="1644395" y="123444"/>
                </a:lnTo>
                <a:close/>
              </a:path>
              <a:path w="2755391" h="152399">
                <a:moveTo>
                  <a:pt x="1639823" y="12192"/>
                </a:moveTo>
                <a:lnTo>
                  <a:pt x="1635251" y="10668"/>
                </a:lnTo>
                <a:lnTo>
                  <a:pt x="1632203" y="12192"/>
                </a:lnTo>
                <a:lnTo>
                  <a:pt x="1632203" y="112775"/>
                </a:lnTo>
                <a:lnTo>
                  <a:pt x="1633727" y="123444"/>
                </a:lnTo>
                <a:lnTo>
                  <a:pt x="1639823" y="123444"/>
                </a:lnTo>
                <a:lnTo>
                  <a:pt x="1635251" y="115824"/>
                </a:lnTo>
                <a:lnTo>
                  <a:pt x="1635251" y="12192"/>
                </a:lnTo>
                <a:lnTo>
                  <a:pt x="1639823" y="12192"/>
                </a:lnTo>
                <a:close/>
              </a:path>
              <a:path w="2755391" h="152399">
                <a:moveTo>
                  <a:pt x="1645919" y="1524"/>
                </a:moveTo>
                <a:lnTo>
                  <a:pt x="1648967" y="123444"/>
                </a:lnTo>
                <a:lnTo>
                  <a:pt x="1653539" y="120396"/>
                </a:lnTo>
                <a:lnTo>
                  <a:pt x="1655063" y="115824"/>
                </a:lnTo>
                <a:lnTo>
                  <a:pt x="1655063" y="9144"/>
                </a:lnTo>
                <a:lnTo>
                  <a:pt x="1653539" y="4572"/>
                </a:lnTo>
                <a:lnTo>
                  <a:pt x="1650491" y="1524"/>
                </a:lnTo>
                <a:lnTo>
                  <a:pt x="1645919" y="1524"/>
                </a:lnTo>
                <a:close/>
              </a:path>
              <a:path w="2755391" h="152399">
                <a:moveTo>
                  <a:pt x="1648967" y="123444"/>
                </a:moveTo>
                <a:lnTo>
                  <a:pt x="1645919" y="1524"/>
                </a:lnTo>
                <a:lnTo>
                  <a:pt x="1645919" y="112775"/>
                </a:lnTo>
                <a:lnTo>
                  <a:pt x="1644395" y="115824"/>
                </a:lnTo>
                <a:lnTo>
                  <a:pt x="1644395" y="123444"/>
                </a:lnTo>
                <a:lnTo>
                  <a:pt x="1648967" y="123444"/>
                </a:lnTo>
                <a:close/>
              </a:path>
              <a:path w="2755391" h="152399">
                <a:moveTo>
                  <a:pt x="1644395" y="112775"/>
                </a:moveTo>
                <a:lnTo>
                  <a:pt x="1635251" y="112775"/>
                </a:lnTo>
                <a:lnTo>
                  <a:pt x="1635251" y="115824"/>
                </a:lnTo>
                <a:lnTo>
                  <a:pt x="1639823" y="123444"/>
                </a:lnTo>
                <a:lnTo>
                  <a:pt x="1644395" y="123444"/>
                </a:lnTo>
                <a:lnTo>
                  <a:pt x="1644395" y="112775"/>
                </a:lnTo>
                <a:close/>
              </a:path>
              <a:path w="2755391" h="152399">
                <a:moveTo>
                  <a:pt x="1629155" y="123444"/>
                </a:moveTo>
                <a:lnTo>
                  <a:pt x="1629155" y="1524"/>
                </a:lnTo>
                <a:lnTo>
                  <a:pt x="1624583" y="4572"/>
                </a:lnTo>
                <a:lnTo>
                  <a:pt x="1624583" y="120396"/>
                </a:lnTo>
                <a:lnTo>
                  <a:pt x="1629155" y="123444"/>
                </a:lnTo>
                <a:close/>
              </a:path>
              <a:path w="2755391" h="152399">
                <a:moveTo>
                  <a:pt x="829055" y="123444"/>
                </a:moveTo>
                <a:lnTo>
                  <a:pt x="829055" y="115824"/>
                </a:lnTo>
                <a:lnTo>
                  <a:pt x="830579" y="112775"/>
                </a:lnTo>
                <a:lnTo>
                  <a:pt x="830579" y="1524"/>
                </a:lnTo>
                <a:lnTo>
                  <a:pt x="824483" y="0"/>
                </a:lnTo>
                <a:lnTo>
                  <a:pt x="819911" y="9144"/>
                </a:lnTo>
                <a:lnTo>
                  <a:pt x="818387" y="1524"/>
                </a:lnTo>
                <a:lnTo>
                  <a:pt x="813815" y="1524"/>
                </a:lnTo>
                <a:lnTo>
                  <a:pt x="813815" y="123444"/>
                </a:lnTo>
                <a:lnTo>
                  <a:pt x="818387" y="123444"/>
                </a:lnTo>
                <a:lnTo>
                  <a:pt x="816863" y="112775"/>
                </a:lnTo>
                <a:lnTo>
                  <a:pt x="816863" y="12192"/>
                </a:lnTo>
                <a:lnTo>
                  <a:pt x="819911" y="10668"/>
                </a:lnTo>
                <a:lnTo>
                  <a:pt x="824483" y="12192"/>
                </a:lnTo>
                <a:lnTo>
                  <a:pt x="827531" y="12192"/>
                </a:lnTo>
                <a:lnTo>
                  <a:pt x="829055" y="9144"/>
                </a:lnTo>
                <a:lnTo>
                  <a:pt x="829055" y="123444"/>
                </a:lnTo>
                <a:close/>
              </a:path>
              <a:path w="2755391" h="152399">
                <a:moveTo>
                  <a:pt x="824483" y="12192"/>
                </a:moveTo>
                <a:lnTo>
                  <a:pt x="819911" y="10668"/>
                </a:lnTo>
                <a:lnTo>
                  <a:pt x="816863" y="12192"/>
                </a:lnTo>
                <a:lnTo>
                  <a:pt x="816863" y="112775"/>
                </a:lnTo>
                <a:lnTo>
                  <a:pt x="818387" y="123444"/>
                </a:lnTo>
                <a:lnTo>
                  <a:pt x="824483" y="123444"/>
                </a:lnTo>
                <a:lnTo>
                  <a:pt x="819911" y="115824"/>
                </a:lnTo>
                <a:lnTo>
                  <a:pt x="819911" y="12192"/>
                </a:lnTo>
                <a:lnTo>
                  <a:pt x="824483" y="12192"/>
                </a:lnTo>
                <a:close/>
              </a:path>
              <a:path w="2755391" h="152399">
                <a:moveTo>
                  <a:pt x="830579" y="1524"/>
                </a:moveTo>
                <a:lnTo>
                  <a:pt x="833627" y="123444"/>
                </a:lnTo>
                <a:lnTo>
                  <a:pt x="838199" y="120396"/>
                </a:lnTo>
                <a:lnTo>
                  <a:pt x="839723" y="115824"/>
                </a:lnTo>
                <a:lnTo>
                  <a:pt x="839723" y="9144"/>
                </a:lnTo>
                <a:lnTo>
                  <a:pt x="838199" y="4572"/>
                </a:lnTo>
                <a:lnTo>
                  <a:pt x="835151" y="1524"/>
                </a:lnTo>
                <a:lnTo>
                  <a:pt x="830579" y="1524"/>
                </a:lnTo>
                <a:close/>
              </a:path>
              <a:path w="2755391" h="152399">
                <a:moveTo>
                  <a:pt x="833627" y="123444"/>
                </a:moveTo>
                <a:lnTo>
                  <a:pt x="830579" y="1524"/>
                </a:lnTo>
                <a:lnTo>
                  <a:pt x="830579" y="112775"/>
                </a:lnTo>
                <a:lnTo>
                  <a:pt x="829055" y="115824"/>
                </a:lnTo>
                <a:lnTo>
                  <a:pt x="829055" y="123444"/>
                </a:lnTo>
                <a:lnTo>
                  <a:pt x="833627" y="123444"/>
                </a:lnTo>
                <a:close/>
              </a:path>
              <a:path w="2755391" h="152399">
                <a:moveTo>
                  <a:pt x="829055" y="112775"/>
                </a:moveTo>
                <a:lnTo>
                  <a:pt x="819911" y="112775"/>
                </a:lnTo>
                <a:lnTo>
                  <a:pt x="819911" y="115824"/>
                </a:lnTo>
                <a:lnTo>
                  <a:pt x="824483" y="123444"/>
                </a:lnTo>
                <a:lnTo>
                  <a:pt x="829055" y="123444"/>
                </a:lnTo>
                <a:lnTo>
                  <a:pt x="829055" y="112775"/>
                </a:lnTo>
                <a:close/>
              </a:path>
              <a:path w="2755391" h="152399">
                <a:moveTo>
                  <a:pt x="813815" y="123444"/>
                </a:moveTo>
                <a:lnTo>
                  <a:pt x="813815" y="1524"/>
                </a:lnTo>
                <a:lnTo>
                  <a:pt x="809243" y="4572"/>
                </a:lnTo>
                <a:lnTo>
                  <a:pt x="809243" y="120396"/>
                </a:lnTo>
                <a:lnTo>
                  <a:pt x="813815" y="123444"/>
                </a:lnTo>
                <a:close/>
              </a:path>
              <a:path w="2755391" h="152399">
                <a:moveTo>
                  <a:pt x="534923" y="115824"/>
                </a:moveTo>
                <a:lnTo>
                  <a:pt x="536447" y="120396"/>
                </a:lnTo>
                <a:lnTo>
                  <a:pt x="541019" y="62483"/>
                </a:lnTo>
                <a:lnTo>
                  <a:pt x="534923" y="54863"/>
                </a:lnTo>
                <a:lnTo>
                  <a:pt x="533908" y="52831"/>
                </a:lnTo>
                <a:lnTo>
                  <a:pt x="533399" y="51816"/>
                </a:lnTo>
                <a:lnTo>
                  <a:pt x="533399" y="45719"/>
                </a:lnTo>
                <a:lnTo>
                  <a:pt x="531875" y="47244"/>
                </a:lnTo>
                <a:lnTo>
                  <a:pt x="531875" y="51816"/>
                </a:lnTo>
                <a:lnTo>
                  <a:pt x="534924" y="62483"/>
                </a:lnTo>
                <a:lnTo>
                  <a:pt x="534923" y="57911"/>
                </a:lnTo>
                <a:lnTo>
                  <a:pt x="534923" y="115824"/>
                </a:lnTo>
                <a:close/>
              </a:path>
              <a:path w="2755391" h="152399">
                <a:moveTo>
                  <a:pt x="545591" y="123444"/>
                </a:moveTo>
                <a:lnTo>
                  <a:pt x="550163" y="123444"/>
                </a:lnTo>
                <a:lnTo>
                  <a:pt x="545591" y="112775"/>
                </a:lnTo>
                <a:lnTo>
                  <a:pt x="545591" y="51816"/>
                </a:lnTo>
                <a:lnTo>
                  <a:pt x="534416" y="51815"/>
                </a:lnTo>
                <a:lnTo>
                  <a:pt x="533399" y="48768"/>
                </a:lnTo>
                <a:lnTo>
                  <a:pt x="534923" y="45720"/>
                </a:lnTo>
                <a:lnTo>
                  <a:pt x="545591" y="45720"/>
                </a:lnTo>
                <a:lnTo>
                  <a:pt x="541019" y="35051"/>
                </a:lnTo>
                <a:lnTo>
                  <a:pt x="534923" y="27431"/>
                </a:lnTo>
                <a:lnTo>
                  <a:pt x="534923" y="44196"/>
                </a:lnTo>
                <a:lnTo>
                  <a:pt x="533399" y="45719"/>
                </a:lnTo>
                <a:lnTo>
                  <a:pt x="533399" y="51816"/>
                </a:lnTo>
                <a:lnTo>
                  <a:pt x="534923" y="53339"/>
                </a:lnTo>
                <a:lnTo>
                  <a:pt x="541019" y="62483"/>
                </a:lnTo>
                <a:lnTo>
                  <a:pt x="544067" y="112775"/>
                </a:lnTo>
                <a:lnTo>
                  <a:pt x="545591" y="115824"/>
                </a:lnTo>
                <a:lnTo>
                  <a:pt x="545591" y="123444"/>
                </a:lnTo>
                <a:close/>
              </a:path>
              <a:path w="2755391" h="152399">
                <a:moveTo>
                  <a:pt x="534923" y="53339"/>
                </a:moveTo>
                <a:lnTo>
                  <a:pt x="533399" y="51816"/>
                </a:lnTo>
                <a:lnTo>
                  <a:pt x="533908" y="52831"/>
                </a:lnTo>
                <a:lnTo>
                  <a:pt x="534923" y="54863"/>
                </a:lnTo>
                <a:lnTo>
                  <a:pt x="541019" y="62483"/>
                </a:lnTo>
                <a:lnTo>
                  <a:pt x="534923" y="53339"/>
                </a:lnTo>
                <a:close/>
              </a:path>
              <a:path w="2755391" h="152399">
                <a:moveTo>
                  <a:pt x="534923" y="35051"/>
                </a:moveTo>
                <a:lnTo>
                  <a:pt x="530351" y="35051"/>
                </a:lnTo>
                <a:lnTo>
                  <a:pt x="531875" y="45720"/>
                </a:lnTo>
                <a:lnTo>
                  <a:pt x="533399" y="45719"/>
                </a:lnTo>
                <a:lnTo>
                  <a:pt x="534923" y="44196"/>
                </a:lnTo>
                <a:lnTo>
                  <a:pt x="534923" y="35051"/>
                </a:lnTo>
                <a:close/>
              </a:path>
              <a:path w="2755391" h="152399">
                <a:moveTo>
                  <a:pt x="531875" y="47244"/>
                </a:moveTo>
                <a:lnTo>
                  <a:pt x="531875" y="45720"/>
                </a:lnTo>
                <a:lnTo>
                  <a:pt x="530351" y="35051"/>
                </a:lnTo>
                <a:lnTo>
                  <a:pt x="527303" y="36575"/>
                </a:lnTo>
                <a:lnTo>
                  <a:pt x="524255" y="41148"/>
                </a:lnTo>
                <a:lnTo>
                  <a:pt x="522731" y="44196"/>
                </a:lnTo>
                <a:lnTo>
                  <a:pt x="522731" y="48768"/>
                </a:lnTo>
                <a:lnTo>
                  <a:pt x="524255" y="57911"/>
                </a:lnTo>
                <a:lnTo>
                  <a:pt x="527303" y="60959"/>
                </a:lnTo>
                <a:lnTo>
                  <a:pt x="530351" y="62483"/>
                </a:lnTo>
                <a:lnTo>
                  <a:pt x="531875" y="51816"/>
                </a:lnTo>
                <a:lnTo>
                  <a:pt x="531875" y="47244"/>
                </a:lnTo>
                <a:close/>
              </a:path>
              <a:path w="2755391" h="152399">
                <a:moveTo>
                  <a:pt x="541019" y="35051"/>
                </a:moveTo>
                <a:lnTo>
                  <a:pt x="545591" y="45720"/>
                </a:lnTo>
                <a:lnTo>
                  <a:pt x="542543" y="9144"/>
                </a:lnTo>
                <a:lnTo>
                  <a:pt x="539495" y="15239"/>
                </a:lnTo>
                <a:lnTo>
                  <a:pt x="536447" y="21335"/>
                </a:lnTo>
                <a:lnTo>
                  <a:pt x="534923" y="27431"/>
                </a:lnTo>
                <a:lnTo>
                  <a:pt x="541019" y="35051"/>
                </a:lnTo>
                <a:close/>
              </a:path>
              <a:path w="2755391" h="152399">
                <a:moveTo>
                  <a:pt x="566165" y="10858"/>
                </a:moveTo>
                <a:lnTo>
                  <a:pt x="566927" y="10668"/>
                </a:lnTo>
                <a:lnTo>
                  <a:pt x="565403" y="0"/>
                </a:lnTo>
                <a:lnTo>
                  <a:pt x="559307" y="0"/>
                </a:lnTo>
                <a:lnTo>
                  <a:pt x="553211" y="1524"/>
                </a:lnTo>
                <a:lnTo>
                  <a:pt x="551687" y="15239"/>
                </a:lnTo>
                <a:lnTo>
                  <a:pt x="553211" y="1524"/>
                </a:lnTo>
                <a:lnTo>
                  <a:pt x="548639" y="19811"/>
                </a:lnTo>
                <a:lnTo>
                  <a:pt x="551687" y="15239"/>
                </a:lnTo>
                <a:lnTo>
                  <a:pt x="550163" y="16763"/>
                </a:lnTo>
                <a:lnTo>
                  <a:pt x="551687" y="15239"/>
                </a:lnTo>
                <a:lnTo>
                  <a:pt x="553211" y="13716"/>
                </a:lnTo>
                <a:lnTo>
                  <a:pt x="556259" y="12192"/>
                </a:lnTo>
                <a:lnTo>
                  <a:pt x="560831" y="10668"/>
                </a:lnTo>
                <a:lnTo>
                  <a:pt x="565403" y="10668"/>
                </a:lnTo>
                <a:lnTo>
                  <a:pt x="566165" y="10858"/>
                </a:lnTo>
                <a:close/>
              </a:path>
              <a:path w="2755391" h="152399">
                <a:moveTo>
                  <a:pt x="547115" y="4572"/>
                </a:moveTo>
                <a:lnTo>
                  <a:pt x="542543" y="9144"/>
                </a:lnTo>
                <a:lnTo>
                  <a:pt x="545591" y="35051"/>
                </a:lnTo>
                <a:lnTo>
                  <a:pt x="547115" y="28955"/>
                </a:lnTo>
                <a:lnTo>
                  <a:pt x="547115" y="22859"/>
                </a:lnTo>
                <a:lnTo>
                  <a:pt x="548639" y="19811"/>
                </a:lnTo>
                <a:lnTo>
                  <a:pt x="553211" y="1524"/>
                </a:lnTo>
                <a:lnTo>
                  <a:pt x="547115" y="4572"/>
                </a:lnTo>
                <a:close/>
              </a:path>
              <a:path w="2755391" h="152399">
                <a:moveTo>
                  <a:pt x="553211" y="13716"/>
                </a:moveTo>
                <a:lnTo>
                  <a:pt x="553211" y="15239"/>
                </a:lnTo>
                <a:lnTo>
                  <a:pt x="557783" y="12192"/>
                </a:lnTo>
                <a:lnTo>
                  <a:pt x="556259" y="12192"/>
                </a:lnTo>
                <a:lnTo>
                  <a:pt x="553211" y="13716"/>
                </a:lnTo>
                <a:close/>
              </a:path>
              <a:path w="2755391" h="152399">
                <a:moveTo>
                  <a:pt x="568451" y="27431"/>
                </a:moveTo>
                <a:lnTo>
                  <a:pt x="568451" y="16763"/>
                </a:lnTo>
                <a:lnTo>
                  <a:pt x="562355" y="16763"/>
                </a:lnTo>
                <a:lnTo>
                  <a:pt x="560831" y="35051"/>
                </a:lnTo>
                <a:lnTo>
                  <a:pt x="571499" y="45720"/>
                </a:lnTo>
                <a:lnTo>
                  <a:pt x="571499" y="44196"/>
                </a:lnTo>
                <a:lnTo>
                  <a:pt x="572261" y="45720"/>
                </a:lnTo>
                <a:lnTo>
                  <a:pt x="573023" y="47244"/>
                </a:lnTo>
                <a:lnTo>
                  <a:pt x="573023" y="51816"/>
                </a:lnTo>
                <a:lnTo>
                  <a:pt x="571499" y="52577"/>
                </a:lnTo>
                <a:lnTo>
                  <a:pt x="571499" y="54863"/>
                </a:lnTo>
                <a:lnTo>
                  <a:pt x="569975" y="53339"/>
                </a:lnTo>
                <a:lnTo>
                  <a:pt x="560831" y="62483"/>
                </a:lnTo>
                <a:lnTo>
                  <a:pt x="565403" y="120396"/>
                </a:lnTo>
                <a:lnTo>
                  <a:pt x="566927" y="115824"/>
                </a:lnTo>
                <a:lnTo>
                  <a:pt x="566927" y="57911"/>
                </a:lnTo>
                <a:lnTo>
                  <a:pt x="574547" y="62483"/>
                </a:lnTo>
                <a:lnTo>
                  <a:pt x="571499" y="53339"/>
                </a:lnTo>
                <a:lnTo>
                  <a:pt x="574547" y="62483"/>
                </a:lnTo>
                <a:lnTo>
                  <a:pt x="574547" y="35051"/>
                </a:lnTo>
                <a:lnTo>
                  <a:pt x="566927" y="35051"/>
                </a:lnTo>
                <a:lnTo>
                  <a:pt x="566927" y="41148"/>
                </a:lnTo>
                <a:lnTo>
                  <a:pt x="566927" y="27431"/>
                </a:lnTo>
                <a:lnTo>
                  <a:pt x="568451" y="27431"/>
                </a:lnTo>
                <a:close/>
              </a:path>
              <a:path w="2755391" h="152399">
                <a:moveTo>
                  <a:pt x="566927" y="30479"/>
                </a:moveTo>
                <a:lnTo>
                  <a:pt x="568451" y="27431"/>
                </a:lnTo>
                <a:lnTo>
                  <a:pt x="566927" y="27431"/>
                </a:lnTo>
                <a:lnTo>
                  <a:pt x="566927" y="35051"/>
                </a:lnTo>
                <a:lnTo>
                  <a:pt x="566927" y="28955"/>
                </a:lnTo>
                <a:lnTo>
                  <a:pt x="566927" y="30479"/>
                </a:lnTo>
                <a:close/>
              </a:path>
              <a:path w="2755391" h="152399">
                <a:moveTo>
                  <a:pt x="576071" y="1524"/>
                </a:moveTo>
                <a:lnTo>
                  <a:pt x="574547" y="10668"/>
                </a:lnTo>
                <a:lnTo>
                  <a:pt x="574547" y="12192"/>
                </a:lnTo>
                <a:lnTo>
                  <a:pt x="573023" y="10668"/>
                </a:lnTo>
                <a:lnTo>
                  <a:pt x="573023" y="0"/>
                </a:lnTo>
                <a:lnTo>
                  <a:pt x="566927" y="10668"/>
                </a:lnTo>
                <a:lnTo>
                  <a:pt x="566165" y="10858"/>
                </a:lnTo>
                <a:lnTo>
                  <a:pt x="571499" y="12192"/>
                </a:lnTo>
                <a:lnTo>
                  <a:pt x="573023" y="12192"/>
                </a:lnTo>
                <a:lnTo>
                  <a:pt x="574547" y="12954"/>
                </a:lnTo>
                <a:lnTo>
                  <a:pt x="576071" y="13716"/>
                </a:lnTo>
                <a:lnTo>
                  <a:pt x="576071" y="1524"/>
                </a:lnTo>
                <a:close/>
              </a:path>
              <a:path w="2755391" h="152399">
                <a:moveTo>
                  <a:pt x="556259" y="123444"/>
                </a:moveTo>
                <a:lnTo>
                  <a:pt x="560831" y="123444"/>
                </a:lnTo>
                <a:lnTo>
                  <a:pt x="560831" y="62483"/>
                </a:lnTo>
                <a:lnTo>
                  <a:pt x="569975" y="53339"/>
                </a:lnTo>
                <a:lnTo>
                  <a:pt x="571499" y="52577"/>
                </a:lnTo>
                <a:lnTo>
                  <a:pt x="573023" y="51816"/>
                </a:lnTo>
                <a:lnTo>
                  <a:pt x="554735" y="51816"/>
                </a:lnTo>
                <a:lnTo>
                  <a:pt x="557783" y="112775"/>
                </a:lnTo>
                <a:lnTo>
                  <a:pt x="556259" y="123444"/>
                </a:lnTo>
                <a:close/>
              </a:path>
              <a:path w="2755391" h="152399">
                <a:moveTo>
                  <a:pt x="547115" y="112775"/>
                </a:moveTo>
                <a:lnTo>
                  <a:pt x="550163" y="123444"/>
                </a:lnTo>
                <a:lnTo>
                  <a:pt x="556259" y="123444"/>
                </a:lnTo>
                <a:lnTo>
                  <a:pt x="554735" y="115824"/>
                </a:lnTo>
                <a:lnTo>
                  <a:pt x="557783" y="112775"/>
                </a:lnTo>
                <a:lnTo>
                  <a:pt x="554735" y="51816"/>
                </a:lnTo>
                <a:lnTo>
                  <a:pt x="554735" y="112775"/>
                </a:lnTo>
                <a:lnTo>
                  <a:pt x="547115" y="112775"/>
                </a:lnTo>
                <a:close/>
              </a:path>
              <a:path w="2755391" h="152399">
                <a:moveTo>
                  <a:pt x="574547" y="28955"/>
                </a:moveTo>
                <a:lnTo>
                  <a:pt x="577595" y="28955"/>
                </a:lnTo>
                <a:lnTo>
                  <a:pt x="574547" y="19811"/>
                </a:lnTo>
                <a:lnTo>
                  <a:pt x="574547" y="18287"/>
                </a:lnTo>
                <a:lnTo>
                  <a:pt x="577595" y="28955"/>
                </a:lnTo>
                <a:lnTo>
                  <a:pt x="582167" y="27431"/>
                </a:lnTo>
                <a:lnTo>
                  <a:pt x="583691" y="24383"/>
                </a:lnTo>
                <a:lnTo>
                  <a:pt x="585215" y="21335"/>
                </a:lnTo>
                <a:lnTo>
                  <a:pt x="585215" y="7620"/>
                </a:lnTo>
                <a:lnTo>
                  <a:pt x="582167" y="4572"/>
                </a:lnTo>
                <a:lnTo>
                  <a:pt x="579119" y="18287"/>
                </a:lnTo>
                <a:lnTo>
                  <a:pt x="576071" y="18287"/>
                </a:lnTo>
                <a:lnTo>
                  <a:pt x="574547" y="16763"/>
                </a:lnTo>
                <a:lnTo>
                  <a:pt x="574547" y="28955"/>
                </a:lnTo>
                <a:close/>
              </a:path>
              <a:path w="2755391" h="152399">
                <a:moveTo>
                  <a:pt x="569975" y="27431"/>
                </a:moveTo>
                <a:lnTo>
                  <a:pt x="571499" y="27431"/>
                </a:lnTo>
                <a:lnTo>
                  <a:pt x="574547" y="28955"/>
                </a:lnTo>
                <a:lnTo>
                  <a:pt x="574547" y="16763"/>
                </a:lnTo>
                <a:lnTo>
                  <a:pt x="573023" y="16763"/>
                </a:lnTo>
                <a:lnTo>
                  <a:pt x="569975" y="27431"/>
                </a:lnTo>
                <a:close/>
              </a:path>
              <a:path w="2755391" h="152399">
                <a:moveTo>
                  <a:pt x="568451" y="16763"/>
                </a:moveTo>
                <a:lnTo>
                  <a:pt x="568451" y="27431"/>
                </a:lnTo>
                <a:lnTo>
                  <a:pt x="569975" y="27431"/>
                </a:lnTo>
                <a:lnTo>
                  <a:pt x="573023" y="16763"/>
                </a:lnTo>
                <a:lnTo>
                  <a:pt x="568451" y="16763"/>
                </a:lnTo>
                <a:close/>
              </a:path>
              <a:path w="2755391" h="152399">
                <a:moveTo>
                  <a:pt x="560831" y="35051"/>
                </a:moveTo>
                <a:lnTo>
                  <a:pt x="562355" y="16763"/>
                </a:lnTo>
                <a:lnTo>
                  <a:pt x="557783" y="21335"/>
                </a:lnTo>
                <a:lnTo>
                  <a:pt x="556259" y="27431"/>
                </a:lnTo>
                <a:lnTo>
                  <a:pt x="554735" y="33527"/>
                </a:lnTo>
                <a:lnTo>
                  <a:pt x="571499" y="45720"/>
                </a:lnTo>
                <a:lnTo>
                  <a:pt x="560831" y="35051"/>
                </a:lnTo>
                <a:close/>
              </a:path>
              <a:path w="2755391" h="152399">
                <a:moveTo>
                  <a:pt x="576071" y="16763"/>
                </a:moveTo>
                <a:lnTo>
                  <a:pt x="576071" y="18287"/>
                </a:lnTo>
                <a:lnTo>
                  <a:pt x="579119" y="18287"/>
                </a:lnTo>
                <a:lnTo>
                  <a:pt x="576071" y="13716"/>
                </a:lnTo>
                <a:lnTo>
                  <a:pt x="574547" y="12954"/>
                </a:lnTo>
                <a:lnTo>
                  <a:pt x="574547" y="16763"/>
                </a:lnTo>
                <a:lnTo>
                  <a:pt x="576071" y="18287"/>
                </a:lnTo>
                <a:lnTo>
                  <a:pt x="576071" y="16763"/>
                </a:lnTo>
                <a:close/>
              </a:path>
              <a:path w="2755391" h="152399">
                <a:moveTo>
                  <a:pt x="573023" y="0"/>
                </a:moveTo>
                <a:lnTo>
                  <a:pt x="573023" y="10668"/>
                </a:lnTo>
                <a:lnTo>
                  <a:pt x="574547" y="10668"/>
                </a:lnTo>
                <a:lnTo>
                  <a:pt x="576071" y="1524"/>
                </a:lnTo>
                <a:lnTo>
                  <a:pt x="573023" y="0"/>
                </a:lnTo>
                <a:close/>
              </a:path>
              <a:path w="2755391" h="152399">
                <a:moveTo>
                  <a:pt x="579119" y="18287"/>
                </a:moveTo>
                <a:lnTo>
                  <a:pt x="582167" y="4572"/>
                </a:lnTo>
                <a:lnTo>
                  <a:pt x="577595" y="1524"/>
                </a:lnTo>
                <a:lnTo>
                  <a:pt x="576071" y="1524"/>
                </a:lnTo>
                <a:lnTo>
                  <a:pt x="576071" y="13716"/>
                </a:lnTo>
                <a:lnTo>
                  <a:pt x="579119" y="18287"/>
                </a:lnTo>
                <a:close/>
              </a:path>
              <a:path w="2755391" h="152399">
                <a:moveTo>
                  <a:pt x="571499" y="45720"/>
                </a:moveTo>
                <a:lnTo>
                  <a:pt x="571499" y="48768"/>
                </a:lnTo>
                <a:lnTo>
                  <a:pt x="573023" y="51816"/>
                </a:lnTo>
                <a:lnTo>
                  <a:pt x="573023" y="47244"/>
                </a:lnTo>
                <a:lnTo>
                  <a:pt x="572261" y="45720"/>
                </a:lnTo>
                <a:lnTo>
                  <a:pt x="571499" y="44196"/>
                </a:lnTo>
                <a:lnTo>
                  <a:pt x="571499" y="45720"/>
                </a:lnTo>
                <a:close/>
              </a:path>
              <a:path w="2755391" h="152399">
                <a:moveTo>
                  <a:pt x="582167" y="48768"/>
                </a:moveTo>
                <a:lnTo>
                  <a:pt x="582167" y="44196"/>
                </a:lnTo>
                <a:lnTo>
                  <a:pt x="580643" y="39624"/>
                </a:lnTo>
                <a:lnTo>
                  <a:pt x="579119" y="36575"/>
                </a:lnTo>
                <a:lnTo>
                  <a:pt x="574547" y="35051"/>
                </a:lnTo>
                <a:lnTo>
                  <a:pt x="574547" y="45720"/>
                </a:lnTo>
                <a:lnTo>
                  <a:pt x="579119" y="60959"/>
                </a:lnTo>
                <a:lnTo>
                  <a:pt x="580643" y="57911"/>
                </a:lnTo>
                <a:lnTo>
                  <a:pt x="582167" y="53339"/>
                </a:lnTo>
                <a:lnTo>
                  <a:pt x="582167" y="48768"/>
                </a:lnTo>
                <a:close/>
              </a:path>
              <a:path w="2755391" h="152399">
                <a:moveTo>
                  <a:pt x="574547" y="51816"/>
                </a:moveTo>
                <a:lnTo>
                  <a:pt x="574547" y="62483"/>
                </a:lnTo>
                <a:lnTo>
                  <a:pt x="579119" y="60959"/>
                </a:lnTo>
                <a:lnTo>
                  <a:pt x="574547" y="45720"/>
                </a:lnTo>
                <a:lnTo>
                  <a:pt x="574547" y="51816"/>
                </a:lnTo>
                <a:close/>
              </a:path>
              <a:path w="2755391" h="152399">
                <a:moveTo>
                  <a:pt x="560831" y="10668"/>
                </a:moveTo>
                <a:lnTo>
                  <a:pt x="560831" y="12192"/>
                </a:lnTo>
                <a:lnTo>
                  <a:pt x="566165" y="10858"/>
                </a:lnTo>
                <a:lnTo>
                  <a:pt x="565403" y="10668"/>
                </a:lnTo>
                <a:lnTo>
                  <a:pt x="560831" y="10668"/>
                </a:lnTo>
                <a:close/>
              </a:path>
              <a:path w="2755391" h="152399">
                <a:moveTo>
                  <a:pt x="544067" y="112775"/>
                </a:moveTo>
                <a:lnTo>
                  <a:pt x="541019" y="62483"/>
                </a:lnTo>
                <a:lnTo>
                  <a:pt x="541019" y="123444"/>
                </a:lnTo>
                <a:lnTo>
                  <a:pt x="545591" y="123444"/>
                </a:lnTo>
                <a:lnTo>
                  <a:pt x="545591" y="115824"/>
                </a:lnTo>
                <a:lnTo>
                  <a:pt x="544067" y="112775"/>
                </a:lnTo>
                <a:close/>
              </a:path>
              <a:path w="2755391" h="152399">
                <a:moveTo>
                  <a:pt x="542543" y="9144"/>
                </a:moveTo>
                <a:lnTo>
                  <a:pt x="545591" y="45720"/>
                </a:lnTo>
                <a:lnTo>
                  <a:pt x="545591" y="35051"/>
                </a:lnTo>
                <a:lnTo>
                  <a:pt x="542543" y="9144"/>
                </a:lnTo>
                <a:close/>
              </a:path>
              <a:path w="2755391" h="152399">
                <a:moveTo>
                  <a:pt x="541019" y="62483"/>
                </a:moveTo>
                <a:lnTo>
                  <a:pt x="536447" y="120396"/>
                </a:lnTo>
                <a:lnTo>
                  <a:pt x="541019" y="123444"/>
                </a:lnTo>
                <a:lnTo>
                  <a:pt x="541019" y="62483"/>
                </a:lnTo>
                <a:close/>
              </a:path>
              <a:path w="2755391" h="152399">
                <a:moveTo>
                  <a:pt x="545591" y="112775"/>
                </a:moveTo>
                <a:lnTo>
                  <a:pt x="550163" y="123444"/>
                </a:lnTo>
                <a:lnTo>
                  <a:pt x="547115" y="112775"/>
                </a:lnTo>
                <a:lnTo>
                  <a:pt x="545591" y="112775"/>
                </a:lnTo>
                <a:close/>
              </a:path>
              <a:path w="2755391" h="152399">
                <a:moveTo>
                  <a:pt x="554735" y="115824"/>
                </a:moveTo>
                <a:lnTo>
                  <a:pt x="556259" y="123444"/>
                </a:lnTo>
                <a:lnTo>
                  <a:pt x="557783" y="112775"/>
                </a:lnTo>
                <a:lnTo>
                  <a:pt x="554735" y="115824"/>
                </a:lnTo>
                <a:close/>
              </a:path>
              <a:path w="2755391" h="152399">
                <a:moveTo>
                  <a:pt x="565403" y="120396"/>
                </a:moveTo>
                <a:lnTo>
                  <a:pt x="560831" y="62483"/>
                </a:lnTo>
                <a:lnTo>
                  <a:pt x="560831" y="123444"/>
                </a:lnTo>
                <a:lnTo>
                  <a:pt x="565403" y="120396"/>
                </a:lnTo>
                <a:close/>
              </a:path>
              <a:path w="2755391" h="152399">
                <a:moveTo>
                  <a:pt x="571499" y="54863"/>
                </a:moveTo>
                <a:lnTo>
                  <a:pt x="571499" y="52577"/>
                </a:lnTo>
                <a:lnTo>
                  <a:pt x="569975" y="53339"/>
                </a:lnTo>
                <a:lnTo>
                  <a:pt x="571499" y="54863"/>
                </a:lnTo>
                <a:close/>
              </a:path>
              <a:path w="2755391" h="152399">
                <a:moveTo>
                  <a:pt x="573023" y="51816"/>
                </a:moveTo>
                <a:lnTo>
                  <a:pt x="571499" y="48768"/>
                </a:lnTo>
                <a:lnTo>
                  <a:pt x="571499" y="51816"/>
                </a:lnTo>
                <a:lnTo>
                  <a:pt x="573023" y="51816"/>
                </a:lnTo>
                <a:close/>
              </a:path>
              <a:path w="2755391" h="152399">
                <a:moveTo>
                  <a:pt x="574547" y="62483"/>
                </a:moveTo>
                <a:lnTo>
                  <a:pt x="566927" y="57911"/>
                </a:lnTo>
                <a:lnTo>
                  <a:pt x="566928" y="62483"/>
                </a:lnTo>
                <a:lnTo>
                  <a:pt x="574547" y="62483"/>
                </a:lnTo>
                <a:close/>
              </a:path>
              <a:path w="2755391" h="152399">
                <a:moveTo>
                  <a:pt x="571499" y="45720"/>
                </a:moveTo>
                <a:lnTo>
                  <a:pt x="554735" y="33527"/>
                </a:lnTo>
                <a:lnTo>
                  <a:pt x="554735" y="45720"/>
                </a:lnTo>
                <a:lnTo>
                  <a:pt x="571499" y="45720"/>
                </a:lnTo>
                <a:close/>
              </a:path>
              <a:path w="2755391" h="152399">
                <a:moveTo>
                  <a:pt x="574547" y="19811"/>
                </a:moveTo>
                <a:lnTo>
                  <a:pt x="577595" y="28955"/>
                </a:lnTo>
                <a:lnTo>
                  <a:pt x="574547" y="18287"/>
                </a:lnTo>
                <a:lnTo>
                  <a:pt x="574547" y="19811"/>
                </a:lnTo>
                <a:close/>
              </a:path>
              <a:path w="2755391" h="152399">
                <a:moveTo>
                  <a:pt x="585215" y="7620"/>
                </a:moveTo>
                <a:lnTo>
                  <a:pt x="585215" y="16763"/>
                </a:lnTo>
                <a:lnTo>
                  <a:pt x="585215" y="7620"/>
                </a:lnTo>
                <a:close/>
              </a:path>
              <a:path w="2755391" h="152399">
                <a:moveTo>
                  <a:pt x="565403" y="0"/>
                </a:moveTo>
                <a:lnTo>
                  <a:pt x="566927" y="10668"/>
                </a:lnTo>
                <a:lnTo>
                  <a:pt x="573023" y="0"/>
                </a:lnTo>
                <a:lnTo>
                  <a:pt x="565403" y="0"/>
                </a:lnTo>
                <a:close/>
              </a:path>
              <a:path w="2755391" h="152399">
                <a:moveTo>
                  <a:pt x="548639" y="19811"/>
                </a:moveTo>
                <a:lnTo>
                  <a:pt x="547115" y="22859"/>
                </a:lnTo>
                <a:lnTo>
                  <a:pt x="547115" y="24383"/>
                </a:lnTo>
                <a:lnTo>
                  <a:pt x="548639" y="19811"/>
                </a:lnTo>
                <a:close/>
              </a:path>
              <a:path w="2755391" h="152399">
                <a:moveTo>
                  <a:pt x="524255" y="57911"/>
                </a:moveTo>
                <a:lnTo>
                  <a:pt x="522731" y="48768"/>
                </a:lnTo>
                <a:lnTo>
                  <a:pt x="522731" y="53339"/>
                </a:lnTo>
                <a:lnTo>
                  <a:pt x="524255" y="57911"/>
                </a:lnTo>
                <a:close/>
              </a:path>
              <a:path w="2755391" h="152399">
                <a:moveTo>
                  <a:pt x="531875" y="51816"/>
                </a:moveTo>
                <a:lnTo>
                  <a:pt x="530351" y="62483"/>
                </a:lnTo>
                <a:lnTo>
                  <a:pt x="534924" y="62483"/>
                </a:lnTo>
                <a:lnTo>
                  <a:pt x="531875" y="51816"/>
                </a:lnTo>
                <a:close/>
              </a:path>
              <a:path w="2755391" h="152399">
                <a:moveTo>
                  <a:pt x="818387" y="1524"/>
                </a:moveTo>
                <a:lnTo>
                  <a:pt x="819911" y="9144"/>
                </a:lnTo>
                <a:lnTo>
                  <a:pt x="824483" y="0"/>
                </a:lnTo>
                <a:lnTo>
                  <a:pt x="818387" y="1524"/>
                </a:lnTo>
                <a:close/>
              </a:path>
              <a:path w="2755391" h="152399">
                <a:moveTo>
                  <a:pt x="829055" y="9144"/>
                </a:moveTo>
                <a:lnTo>
                  <a:pt x="827531" y="12192"/>
                </a:lnTo>
                <a:lnTo>
                  <a:pt x="829055" y="12192"/>
                </a:lnTo>
                <a:lnTo>
                  <a:pt x="829055" y="9144"/>
                </a:lnTo>
                <a:close/>
              </a:path>
              <a:path w="2755391" h="152399">
                <a:moveTo>
                  <a:pt x="1633727" y="1524"/>
                </a:moveTo>
                <a:lnTo>
                  <a:pt x="1635251" y="9144"/>
                </a:lnTo>
                <a:lnTo>
                  <a:pt x="1639823" y="0"/>
                </a:lnTo>
                <a:lnTo>
                  <a:pt x="1633727" y="1524"/>
                </a:lnTo>
                <a:close/>
              </a:path>
              <a:path w="2755391" h="152399">
                <a:moveTo>
                  <a:pt x="1644395" y="9144"/>
                </a:moveTo>
                <a:lnTo>
                  <a:pt x="1642871" y="12192"/>
                </a:lnTo>
                <a:lnTo>
                  <a:pt x="1644395" y="12192"/>
                </a:lnTo>
                <a:lnTo>
                  <a:pt x="1644395" y="9144"/>
                </a:lnTo>
                <a:close/>
              </a:path>
              <a:path w="2755391" h="152399">
                <a:moveTo>
                  <a:pt x="1792223" y="1524"/>
                </a:moveTo>
                <a:lnTo>
                  <a:pt x="1793747" y="9144"/>
                </a:lnTo>
                <a:lnTo>
                  <a:pt x="1798319" y="0"/>
                </a:lnTo>
                <a:lnTo>
                  <a:pt x="1792223" y="1524"/>
                </a:lnTo>
                <a:close/>
              </a:path>
              <a:path w="2755391" h="152399">
                <a:moveTo>
                  <a:pt x="1802891" y="9144"/>
                </a:moveTo>
                <a:lnTo>
                  <a:pt x="1801367" y="12192"/>
                </a:lnTo>
                <a:lnTo>
                  <a:pt x="1802891" y="12192"/>
                </a:lnTo>
                <a:lnTo>
                  <a:pt x="1802891" y="9144"/>
                </a:lnTo>
                <a:close/>
              </a:path>
              <a:path w="2755391" h="152399">
                <a:moveTo>
                  <a:pt x="2276855" y="112775"/>
                </a:moveTo>
                <a:lnTo>
                  <a:pt x="2273807" y="123444"/>
                </a:lnTo>
                <a:lnTo>
                  <a:pt x="2278379" y="123444"/>
                </a:lnTo>
                <a:lnTo>
                  <a:pt x="2276855" y="112775"/>
                </a:lnTo>
                <a:close/>
              </a:path>
              <a:path w="2755391" h="152399">
                <a:moveTo>
                  <a:pt x="2279903" y="115824"/>
                </a:moveTo>
                <a:lnTo>
                  <a:pt x="2284475" y="123444"/>
                </a:lnTo>
                <a:lnTo>
                  <a:pt x="2279903" y="112775"/>
                </a:lnTo>
                <a:lnTo>
                  <a:pt x="2279903" y="115824"/>
                </a:lnTo>
                <a:close/>
              </a:path>
              <a:path w="2755391" h="152399">
                <a:moveTo>
                  <a:pt x="2299715" y="115824"/>
                </a:moveTo>
                <a:lnTo>
                  <a:pt x="2298191" y="71627"/>
                </a:lnTo>
                <a:lnTo>
                  <a:pt x="2298191" y="120396"/>
                </a:lnTo>
                <a:lnTo>
                  <a:pt x="2299715" y="115824"/>
                </a:lnTo>
                <a:close/>
              </a:path>
              <a:path w="2755391" h="152399">
                <a:moveTo>
                  <a:pt x="2298191" y="4572"/>
                </a:moveTo>
                <a:lnTo>
                  <a:pt x="2299715" y="38099"/>
                </a:lnTo>
                <a:lnTo>
                  <a:pt x="2299715" y="9144"/>
                </a:lnTo>
                <a:lnTo>
                  <a:pt x="2298191" y="4572"/>
                </a:lnTo>
                <a:close/>
              </a:path>
              <a:path w="2755391" h="152399">
                <a:moveTo>
                  <a:pt x="2289047" y="9144"/>
                </a:moveTo>
                <a:lnTo>
                  <a:pt x="2287523" y="12192"/>
                </a:lnTo>
                <a:lnTo>
                  <a:pt x="2289047" y="12192"/>
                </a:lnTo>
                <a:lnTo>
                  <a:pt x="2289047" y="9144"/>
                </a:lnTo>
                <a:close/>
              </a:path>
              <a:path w="2755391" h="152399">
                <a:moveTo>
                  <a:pt x="2346959" y="64007"/>
                </a:moveTo>
                <a:lnTo>
                  <a:pt x="2348483" y="115824"/>
                </a:lnTo>
                <a:lnTo>
                  <a:pt x="2348483" y="71627"/>
                </a:lnTo>
                <a:lnTo>
                  <a:pt x="2346959" y="64007"/>
                </a:lnTo>
                <a:close/>
              </a:path>
              <a:path w="2755391" h="152399">
                <a:moveTo>
                  <a:pt x="2340863" y="44196"/>
                </a:moveTo>
                <a:lnTo>
                  <a:pt x="2342387" y="123444"/>
                </a:lnTo>
                <a:lnTo>
                  <a:pt x="2343911" y="50292"/>
                </a:lnTo>
                <a:lnTo>
                  <a:pt x="2340863" y="44196"/>
                </a:lnTo>
                <a:close/>
              </a:path>
              <a:path w="2755391" h="152399">
                <a:moveTo>
                  <a:pt x="2332329" y="51206"/>
                </a:moveTo>
                <a:lnTo>
                  <a:pt x="2330195" y="48768"/>
                </a:lnTo>
                <a:lnTo>
                  <a:pt x="2328671" y="48768"/>
                </a:lnTo>
                <a:lnTo>
                  <a:pt x="2332329" y="51206"/>
                </a:lnTo>
                <a:close/>
              </a:path>
              <a:path w="2755391" h="152399">
                <a:moveTo>
                  <a:pt x="2328671" y="115824"/>
                </a:moveTo>
                <a:lnTo>
                  <a:pt x="2327147" y="112776"/>
                </a:lnTo>
                <a:lnTo>
                  <a:pt x="2327147" y="114299"/>
                </a:lnTo>
                <a:lnTo>
                  <a:pt x="2328671" y="115824"/>
                </a:lnTo>
                <a:close/>
              </a:path>
              <a:path w="2755391" h="152399">
                <a:moveTo>
                  <a:pt x="2325623" y="112775"/>
                </a:moveTo>
                <a:lnTo>
                  <a:pt x="2327147" y="64007"/>
                </a:lnTo>
                <a:lnTo>
                  <a:pt x="2324099" y="57911"/>
                </a:lnTo>
                <a:lnTo>
                  <a:pt x="2325623" y="112775"/>
                </a:lnTo>
                <a:close/>
              </a:path>
              <a:path w="2755391" h="152399">
                <a:moveTo>
                  <a:pt x="2327147" y="64007"/>
                </a:moveTo>
                <a:lnTo>
                  <a:pt x="2327147" y="74675"/>
                </a:lnTo>
                <a:lnTo>
                  <a:pt x="2327147" y="64007"/>
                </a:lnTo>
                <a:close/>
              </a:path>
              <a:path w="2755391" h="152399">
                <a:moveTo>
                  <a:pt x="2302763" y="67055"/>
                </a:moveTo>
                <a:lnTo>
                  <a:pt x="2299715" y="67055"/>
                </a:lnTo>
                <a:lnTo>
                  <a:pt x="2299716" y="70103"/>
                </a:lnTo>
                <a:lnTo>
                  <a:pt x="2302763" y="67055"/>
                </a:lnTo>
                <a:close/>
              </a:path>
              <a:path w="2755391" h="152399">
                <a:moveTo>
                  <a:pt x="2310383" y="51816"/>
                </a:moveTo>
                <a:lnTo>
                  <a:pt x="2311907" y="62483"/>
                </a:lnTo>
                <a:lnTo>
                  <a:pt x="2318003" y="53339"/>
                </a:lnTo>
                <a:lnTo>
                  <a:pt x="2310383" y="51816"/>
                </a:lnTo>
                <a:close/>
              </a:path>
              <a:path w="2755391" h="152399">
                <a:moveTo>
                  <a:pt x="1175003" y="124968"/>
                </a:moveTo>
                <a:lnTo>
                  <a:pt x="1167383" y="114300"/>
                </a:lnTo>
                <a:lnTo>
                  <a:pt x="1165859" y="124968"/>
                </a:lnTo>
                <a:lnTo>
                  <a:pt x="1175003" y="124968"/>
                </a:lnTo>
                <a:close/>
              </a:path>
              <a:path w="2755391" h="152399">
                <a:moveTo>
                  <a:pt x="1185671" y="47244"/>
                </a:moveTo>
                <a:lnTo>
                  <a:pt x="1184147" y="45720"/>
                </a:lnTo>
                <a:lnTo>
                  <a:pt x="1181099" y="45720"/>
                </a:lnTo>
                <a:lnTo>
                  <a:pt x="1185671" y="47244"/>
                </a:lnTo>
                <a:close/>
              </a:path>
              <a:path w="2755391" h="152399">
                <a:moveTo>
                  <a:pt x="1208531" y="123444"/>
                </a:moveTo>
                <a:lnTo>
                  <a:pt x="1203959" y="112775"/>
                </a:lnTo>
                <a:lnTo>
                  <a:pt x="1203959" y="123444"/>
                </a:lnTo>
                <a:lnTo>
                  <a:pt x="1208531" y="123444"/>
                </a:lnTo>
                <a:close/>
              </a:path>
              <a:path w="2755391" h="152399">
                <a:moveTo>
                  <a:pt x="1208531" y="112775"/>
                </a:moveTo>
                <a:lnTo>
                  <a:pt x="1208531" y="123444"/>
                </a:lnTo>
                <a:lnTo>
                  <a:pt x="1213103" y="123444"/>
                </a:lnTo>
                <a:lnTo>
                  <a:pt x="1208531" y="112775"/>
                </a:lnTo>
                <a:close/>
              </a:path>
              <a:path w="2755391" h="152399">
                <a:moveTo>
                  <a:pt x="1207007" y="1524"/>
                </a:moveTo>
                <a:lnTo>
                  <a:pt x="1207007" y="12192"/>
                </a:lnTo>
                <a:lnTo>
                  <a:pt x="1211579" y="12192"/>
                </a:lnTo>
                <a:lnTo>
                  <a:pt x="1207007" y="1524"/>
                </a:lnTo>
                <a:close/>
              </a:path>
              <a:path w="2755391" h="152399">
                <a:moveTo>
                  <a:pt x="1191767" y="108203"/>
                </a:moveTo>
                <a:lnTo>
                  <a:pt x="1205483" y="94487"/>
                </a:lnTo>
                <a:lnTo>
                  <a:pt x="1190243" y="108203"/>
                </a:lnTo>
                <a:lnTo>
                  <a:pt x="1191767" y="108203"/>
                </a:lnTo>
                <a:close/>
              </a:path>
              <a:path w="2755391" h="152399">
                <a:moveTo>
                  <a:pt x="1176527" y="33527"/>
                </a:moveTo>
                <a:lnTo>
                  <a:pt x="1181099" y="45720"/>
                </a:lnTo>
                <a:lnTo>
                  <a:pt x="1184147" y="35051"/>
                </a:lnTo>
                <a:lnTo>
                  <a:pt x="1176527" y="33527"/>
                </a:lnTo>
                <a:close/>
              </a:path>
              <a:path w="2755391" h="152399">
                <a:moveTo>
                  <a:pt x="1187195" y="111251"/>
                </a:moveTo>
                <a:lnTo>
                  <a:pt x="1184147" y="124968"/>
                </a:lnTo>
                <a:lnTo>
                  <a:pt x="1191767" y="121920"/>
                </a:lnTo>
                <a:lnTo>
                  <a:pt x="1187195" y="111251"/>
                </a:lnTo>
                <a:close/>
              </a:path>
              <a:path w="2755391" h="152399">
                <a:moveTo>
                  <a:pt x="1164335" y="112775"/>
                </a:moveTo>
                <a:lnTo>
                  <a:pt x="1168907" y="114300"/>
                </a:lnTo>
                <a:lnTo>
                  <a:pt x="1162811" y="111251"/>
                </a:lnTo>
                <a:lnTo>
                  <a:pt x="1164335" y="112775"/>
                </a:lnTo>
                <a:close/>
              </a:path>
              <a:path w="2755391" h="152399">
                <a:moveTo>
                  <a:pt x="1278635" y="35051"/>
                </a:moveTo>
                <a:lnTo>
                  <a:pt x="1277111" y="22859"/>
                </a:lnTo>
                <a:lnTo>
                  <a:pt x="1277111" y="35051"/>
                </a:lnTo>
                <a:lnTo>
                  <a:pt x="1278635" y="35051"/>
                </a:lnTo>
                <a:close/>
              </a:path>
              <a:path w="2755391" h="152399">
                <a:moveTo>
                  <a:pt x="1283207" y="24383"/>
                </a:moveTo>
                <a:lnTo>
                  <a:pt x="1284731" y="35051"/>
                </a:lnTo>
                <a:lnTo>
                  <a:pt x="1284731" y="24383"/>
                </a:lnTo>
                <a:lnTo>
                  <a:pt x="1283207" y="24383"/>
                </a:lnTo>
                <a:close/>
              </a:path>
              <a:path w="2755391" h="152399">
                <a:moveTo>
                  <a:pt x="1290827" y="16763"/>
                </a:moveTo>
                <a:lnTo>
                  <a:pt x="1289303" y="13716"/>
                </a:lnTo>
                <a:lnTo>
                  <a:pt x="1289303" y="15239"/>
                </a:lnTo>
                <a:lnTo>
                  <a:pt x="1290827" y="16763"/>
                </a:lnTo>
                <a:close/>
              </a:path>
              <a:path w="2755391" h="152399">
                <a:moveTo>
                  <a:pt x="1280159" y="13716"/>
                </a:moveTo>
                <a:lnTo>
                  <a:pt x="1278635" y="15239"/>
                </a:lnTo>
                <a:lnTo>
                  <a:pt x="1279397" y="15239"/>
                </a:lnTo>
                <a:lnTo>
                  <a:pt x="1280159" y="13716"/>
                </a:lnTo>
                <a:close/>
              </a:path>
              <a:path w="2755391" h="152399">
                <a:moveTo>
                  <a:pt x="2662427" y="35051"/>
                </a:moveTo>
                <a:lnTo>
                  <a:pt x="2660903" y="22859"/>
                </a:lnTo>
                <a:lnTo>
                  <a:pt x="2660903" y="35051"/>
                </a:lnTo>
                <a:lnTo>
                  <a:pt x="2662427" y="35051"/>
                </a:lnTo>
                <a:close/>
              </a:path>
              <a:path w="2755391" h="152399">
                <a:moveTo>
                  <a:pt x="2666999" y="24383"/>
                </a:moveTo>
                <a:lnTo>
                  <a:pt x="2668523" y="35051"/>
                </a:lnTo>
                <a:lnTo>
                  <a:pt x="2668523" y="24383"/>
                </a:lnTo>
                <a:lnTo>
                  <a:pt x="2666999" y="24383"/>
                </a:lnTo>
                <a:close/>
              </a:path>
              <a:path w="2755391" h="152399">
                <a:moveTo>
                  <a:pt x="2674619" y="16763"/>
                </a:moveTo>
                <a:lnTo>
                  <a:pt x="2673095" y="13716"/>
                </a:lnTo>
                <a:lnTo>
                  <a:pt x="2673095" y="15239"/>
                </a:lnTo>
                <a:lnTo>
                  <a:pt x="2674619" y="16763"/>
                </a:lnTo>
                <a:close/>
              </a:path>
              <a:path w="2755391" h="152399">
                <a:moveTo>
                  <a:pt x="2663951" y="13716"/>
                </a:moveTo>
                <a:lnTo>
                  <a:pt x="2662427" y="15239"/>
                </a:lnTo>
                <a:lnTo>
                  <a:pt x="2663189" y="15239"/>
                </a:lnTo>
                <a:lnTo>
                  <a:pt x="2663951" y="13716"/>
                </a:lnTo>
                <a:close/>
              </a:path>
              <a:path w="2755391" h="152399">
                <a:moveTo>
                  <a:pt x="627887" y="54863"/>
                </a:moveTo>
                <a:lnTo>
                  <a:pt x="626363" y="56387"/>
                </a:lnTo>
                <a:lnTo>
                  <a:pt x="626363" y="67055"/>
                </a:lnTo>
                <a:lnTo>
                  <a:pt x="627887" y="54863"/>
                </a:lnTo>
                <a:close/>
              </a:path>
              <a:path w="2755391" h="152399">
                <a:moveTo>
                  <a:pt x="640079" y="30479"/>
                </a:moveTo>
                <a:lnTo>
                  <a:pt x="638555" y="32003"/>
                </a:lnTo>
                <a:lnTo>
                  <a:pt x="633983" y="38100"/>
                </a:lnTo>
                <a:lnTo>
                  <a:pt x="640079" y="30479"/>
                </a:lnTo>
                <a:close/>
              </a:path>
              <a:path w="2755391" h="152399">
                <a:moveTo>
                  <a:pt x="694943" y="39624"/>
                </a:moveTo>
                <a:lnTo>
                  <a:pt x="691895" y="38100"/>
                </a:lnTo>
                <a:lnTo>
                  <a:pt x="690371" y="38100"/>
                </a:lnTo>
                <a:lnTo>
                  <a:pt x="694943" y="39624"/>
                </a:lnTo>
                <a:close/>
              </a:path>
              <a:path w="2755391" h="152399">
                <a:moveTo>
                  <a:pt x="714755" y="22859"/>
                </a:moveTo>
                <a:lnTo>
                  <a:pt x="714755" y="30479"/>
                </a:lnTo>
                <a:lnTo>
                  <a:pt x="714755" y="22859"/>
                </a:lnTo>
                <a:close/>
              </a:path>
              <a:path w="2755391" h="152399">
                <a:moveTo>
                  <a:pt x="694943" y="21335"/>
                </a:moveTo>
                <a:lnTo>
                  <a:pt x="691895" y="19811"/>
                </a:lnTo>
                <a:lnTo>
                  <a:pt x="690371" y="19811"/>
                </a:lnTo>
                <a:lnTo>
                  <a:pt x="694943" y="21335"/>
                </a:lnTo>
                <a:close/>
              </a:path>
              <a:path w="2755391" h="152399">
                <a:moveTo>
                  <a:pt x="691895" y="38100"/>
                </a:moveTo>
                <a:lnTo>
                  <a:pt x="687323" y="36575"/>
                </a:lnTo>
                <a:lnTo>
                  <a:pt x="685799" y="36575"/>
                </a:lnTo>
                <a:lnTo>
                  <a:pt x="691895" y="38100"/>
                </a:lnTo>
                <a:close/>
              </a:path>
              <a:path w="2755391" h="152399">
                <a:moveTo>
                  <a:pt x="691895" y="19811"/>
                </a:moveTo>
                <a:lnTo>
                  <a:pt x="687323" y="18287"/>
                </a:lnTo>
                <a:lnTo>
                  <a:pt x="685799" y="18287"/>
                </a:lnTo>
                <a:lnTo>
                  <a:pt x="691895" y="19811"/>
                </a:lnTo>
                <a:close/>
              </a:path>
              <a:path w="2755391" h="152399">
                <a:moveTo>
                  <a:pt x="675131" y="6096"/>
                </a:moveTo>
                <a:lnTo>
                  <a:pt x="685799" y="18287"/>
                </a:lnTo>
                <a:lnTo>
                  <a:pt x="687323" y="7620"/>
                </a:lnTo>
                <a:lnTo>
                  <a:pt x="675131" y="6096"/>
                </a:lnTo>
                <a:close/>
              </a:path>
              <a:path w="2755391" h="152399">
                <a:moveTo>
                  <a:pt x="649223" y="74675"/>
                </a:moveTo>
                <a:lnTo>
                  <a:pt x="650747" y="80772"/>
                </a:lnTo>
                <a:lnTo>
                  <a:pt x="649223" y="73151"/>
                </a:lnTo>
                <a:lnTo>
                  <a:pt x="649223" y="74675"/>
                </a:lnTo>
                <a:close/>
              </a:path>
              <a:path w="2755391" h="152399">
                <a:moveTo>
                  <a:pt x="673607" y="114300"/>
                </a:moveTo>
                <a:lnTo>
                  <a:pt x="673607" y="124968"/>
                </a:lnTo>
                <a:lnTo>
                  <a:pt x="682751" y="124968"/>
                </a:lnTo>
                <a:lnTo>
                  <a:pt x="673607" y="114300"/>
                </a:lnTo>
                <a:close/>
              </a:path>
              <a:path w="2755391" h="152399">
                <a:moveTo>
                  <a:pt x="682751" y="114300"/>
                </a:moveTo>
                <a:lnTo>
                  <a:pt x="682751" y="124968"/>
                </a:lnTo>
                <a:lnTo>
                  <a:pt x="691895" y="123444"/>
                </a:lnTo>
                <a:lnTo>
                  <a:pt x="682751" y="114300"/>
                </a:lnTo>
                <a:close/>
              </a:path>
              <a:path w="2755391" h="152399">
                <a:moveTo>
                  <a:pt x="690371" y="112775"/>
                </a:moveTo>
                <a:lnTo>
                  <a:pt x="697991" y="111251"/>
                </a:lnTo>
                <a:lnTo>
                  <a:pt x="688847" y="112775"/>
                </a:lnTo>
                <a:lnTo>
                  <a:pt x="690371" y="112775"/>
                </a:lnTo>
                <a:close/>
              </a:path>
              <a:path w="2755391" h="152399">
                <a:moveTo>
                  <a:pt x="697991" y="111251"/>
                </a:moveTo>
                <a:lnTo>
                  <a:pt x="701039" y="109727"/>
                </a:lnTo>
                <a:lnTo>
                  <a:pt x="696467" y="111251"/>
                </a:lnTo>
                <a:lnTo>
                  <a:pt x="697991" y="111251"/>
                </a:lnTo>
                <a:close/>
              </a:path>
              <a:path w="2755391" h="152399">
                <a:moveTo>
                  <a:pt x="704087" y="53339"/>
                </a:moveTo>
                <a:lnTo>
                  <a:pt x="705611" y="65531"/>
                </a:lnTo>
                <a:lnTo>
                  <a:pt x="708659" y="54863"/>
                </a:lnTo>
                <a:lnTo>
                  <a:pt x="704087" y="53339"/>
                </a:lnTo>
                <a:close/>
              </a:path>
              <a:path w="2755391" h="152399">
                <a:moveTo>
                  <a:pt x="667511" y="53339"/>
                </a:moveTo>
                <a:lnTo>
                  <a:pt x="672083" y="62483"/>
                </a:lnTo>
                <a:lnTo>
                  <a:pt x="704087" y="53339"/>
                </a:lnTo>
                <a:lnTo>
                  <a:pt x="667511" y="53339"/>
                </a:lnTo>
                <a:close/>
              </a:path>
              <a:path w="2755391" h="152399">
                <a:moveTo>
                  <a:pt x="661415" y="76200"/>
                </a:moveTo>
                <a:lnTo>
                  <a:pt x="659891" y="67055"/>
                </a:lnTo>
                <a:lnTo>
                  <a:pt x="659891" y="71627"/>
                </a:lnTo>
                <a:lnTo>
                  <a:pt x="661415" y="76200"/>
                </a:lnTo>
                <a:close/>
              </a:path>
              <a:path w="2755391" h="152399">
                <a:moveTo>
                  <a:pt x="669035" y="70103"/>
                </a:moveTo>
                <a:lnTo>
                  <a:pt x="672083" y="71627"/>
                </a:lnTo>
                <a:lnTo>
                  <a:pt x="670559" y="70103"/>
                </a:lnTo>
                <a:lnTo>
                  <a:pt x="669035" y="70103"/>
                </a:lnTo>
                <a:close/>
              </a:path>
              <a:path w="2755391" h="152399">
                <a:moveTo>
                  <a:pt x="653795" y="30479"/>
                </a:moveTo>
                <a:lnTo>
                  <a:pt x="655319" y="42672"/>
                </a:lnTo>
                <a:lnTo>
                  <a:pt x="659891" y="27431"/>
                </a:lnTo>
                <a:lnTo>
                  <a:pt x="653795" y="30479"/>
                </a:lnTo>
                <a:close/>
              </a:path>
              <a:path w="2755391" h="152399">
                <a:moveTo>
                  <a:pt x="640079" y="83820"/>
                </a:moveTo>
                <a:lnTo>
                  <a:pt x="637031" y="65531"/>
                </a:lnTo>
                <a:lnTo>
                  <a:pt x="637031" y="74675"/>
                </a:lnTo>
                <a:lnTo>
                  <a:pt x="640079" y="83820"/>
                </a:lnTo>
                <a:close/>
              </a:path>
              <a:path w="2755391" h="152399">
                <a:moveTo>
                  <a:pt x="630935" y="22859"/>
                </a:moveTo>
                <a:lnTo>
                  <a:pt x="633983" y="38100"/>
                </a:lnTo>
                <a:lnTo>
                  <a:pt x="640079" y="15239"/>
                </a:lnTo>
                <a:lnTo>
                  <a:pt x="630935" y="22859"/>
                </a:lnTo>
                <a:close/>
              </a:path>
              <a:path w="2755391" h="152399">
                <a:moveTo>
                  <a:pt x="1443227" y="54863"/>
                </a:moveTo>
                <a:lnTo>
                  <a:pt x="1441703" y="56387"/>
                </a:lnTo>
                <a:lnTo>
                  <a:pt x="1441703" y="67055"/>
                </a:lnTo>
                <a:lnTo>
                  <a:pt x="1443227" y="54863"/>
                </a:lnTo>
                <a:close/>
              </a:path>
              <a:path w="2755391" h="152399">
                <a:moveTo>
                  <a:pt x="1455419" y="30479"/>
                </a:moveTo>
                <a:lnTo>
                  <a:pt x="1453895" y="32003"/>
                </a:lnTo>
                <a:lnTo>
                  <a:pt x="1449323" y="38100"/>
                </a:lnTo>
                <a:lnTo>
                  <a:pt x="1455419" y="30479"/>
                </a:lnTo>
                <a:close/>
              </a:path>
              <a:path w="2755391" h="152399">
                <a:moveTo>
                  <a:pt x="1510283" y="39624"/>
                </a:moveTo>
                <a:lnTo>
                  <a:pt x="1507235" y="38100"/>
                </a:lnTo>
                <a:lnTo>
                  <a:pt x="1505711" y="38100"/>
                </a:lnTo>
                <a:lnTo>
                  <a:pt x="1510283" y="39624"/>
                </a:lnTo>
                <a:close/>
              </a:path>
              <a:path w="2755391" h="152399">
                <a:moveTo>
                  <a:pt x="1522475" y="44196"/>
                </a:moveTo>
                <a:lnTo>
                  <a:pt x="1519427" y="36575"/>
                </a:lnTo>
                <a:lnTo>
                  <a:pt x="1519427" y="44196"/>
                </a:lnTo>
                <a:lnTo>
                  <a:pt x="1522475" y="44196"/>
                </a:lnTo>
                <a:close/>
              </a:path>
              <a:path w="2755391" h="152399">
                <a:moveTo>
                  <a:pt x="1527047" y="16763"/>
                </a:moveTo>
                <a:lnTo>
                  <a:pt x="1527047" y="42672"/>
                </a:lnTo>
                <a:lnTo>
                  <a:pt x="1530095" y="39624"/>
                </a:lnTo>
                <a:lnTo>
                  <a:pt x="1527047" y="16763"/>
                </a:lnTo>
                <a:close/>
              </a:path>
              <a:path w="2755391" h="152399">
                <a:moveTo>
                  <a:pt x="1510283" y="21335"/>
                </a:moveTo>
                <a:lnTo>
                  <a:pt x="1507235" y="19811"/>
                </a:lnTo>
                <a:lnTo>
                  <a:pt x="1505711" y="19811"/>
                </a:lnTo>
                <a:lnTo>
                  <a:pt x="1510283" y="21335"/>
                </a:lnTo>
                <a:close/>
              </a:path>
              <a:path w="2755391" h="152399">
                <a:moveTo>
                  <a:pt x="1522475" y="13716"/>
                </a:moveTo>
                <a:lnTo>
                  <a:pt x="1523999" y="33527"/>
                </a:lnTo>
                <a:lnTo>
                  <a:pt x="1523999" y="15239"/>
                </a:lnTo>
                <a:lnTo>
                  <a:pt x="1522475" y="13716"/>
                </a:lnTo>
                <a:close/>
              </a:path>
              <a:path w="2755391" h="152399">
                <a:moveTo>
                  <a:pt x="1507235" y="38100"/>
                </a:moveTo>
                <a:lnTo>
                  <a:pt x="1502663" y="36575"/>
                </a:lnTo>
                <a:lnTo>
                  <a:pt x="1501139" y="36575"/>
                </a:lnTo>
                <a:lnTo>
                  <a:pt x="1507235" y="38100"/>
                </a:lnTo>
                <a:close/>
              </a:path>
              <a:path w="2755391" h="152399">
                <a:moveTo>
                  <a:pt x="1507235" y="19811"/>
                </a:moveTo>
                <a:lnTo>
                  <a:pt x="1502663" y="18287"/>
                </a:lnTo>
                <a:lnTo>
                  <a:pt x="1501139" y="18287"/>
                </a:lnTo>
                <a:lnTo>
                  <a:pt x="1507235" y="19811"/>
                </a:lnTo>
                <a:close/>
              </a:path>
              <a:path w="2755391" h="152399">
                <a:moveTo>
                  <a:pt x="1490471" y="6096"/>
                </a:moveTo>
                <a:lnTo>
                  <a:pt x="1501139" y="18287"/>
                </a:lnTo>
                <a:lnTo>
                  <a:pt x="1502663" y="7620"/>
                </a:lnTo>
                <a:lnTo>
                  <a:pt x="1490471" y="6096"/>
                </a:lnTo>
                <a:close/>
              </a:path>
              <a:path w="2755391" h="152399">
                <a:moveTo>
                  <a:pt x="1464563" y="74675"/>
                </a:moveTo>
                <a:lnTo>
                  <a:pt x="1466087" y="80772"/>
                </a:lnTo>
                <a:lnTo>
                  <a:pt x="1464563" y="73151"/>
                </a:lnTo>
                <a:lnTo>
                  <a:pt x="1464563" y="74675"/>
                </a:lnTo>
                <a:close/>
              </a:path>
              <a:path w="2755391" h="152399">
                <a:moveTo>
                  <a:pt x="1488947" y="114300"/>
                </a:moveTo>
                <a:lnTo>
                  <a:pt x="1488947" y="124968"/>
                </a:lnTo>
                <a:lnTo>
                  <a:pt x="1498091" y="124968"/>
                </a:lnTo>
                <a:lnTo>
                  <a:pt x="1488947" y="114300"/>
                </a:lnTo>
                <a:close/>
              </a:path>
              <a:path w="2755391" h="152399">
                <a:moveTo>
                  <a:pt x="1498091" y="114300"/>
                </a:moveTo>
                <a:lnTo>
                  <a:pt x="1498091" y="124968"/>
                </a:lnTo>
                <a:lnTo>
                  <a:pt x="1507235" y="123444"/>
                </a:lnTo>
                <a:lnTo>
                  <a:pt x="1498091" y="114300"/>
                </a:lnTo>
                <a:close/>
              </a:path>
              <a:path w="2755391" h="152399">
                <a:moveTo>
                  <a:pt x="1505711" y="112775"/>
                </a:moveTo>
                <a:lnTo>
                  <a:pt x="1513331" y="111251"/>
                </a:lnTo>
                <a:lnTo>
                  <a:pt x="1504187" y="112775"/>
                </a:lnTo>
                <a:lnTo>
                  <a:pt x="1505711" y="112775"/>
                </a:lnTo>
                <a:close/>
              </a:path>
              <a:path w="2755391" h="152399">
                <a:moveTo>
                  <a:pt x="1513331" y="111251"/>
                </a:moveTo>
                <a:lnTo>
                  <a:pt x="1516379" y="109727"/>
                </a:lnTo>
                <a:lnTo>
                  <a:pt x="1511807" y="111251"/>
                </a:lnTo>
                <a:lnTo>
                  <a:pt x="1513331" y="111251"/>
                </a:lnTo>
                <a:close/>
              </a:path>
              <a:path w="2755391" h="152399">
                <a:moveTo>
                  <a:pt x="1519427" y="53339"/>
                </a:moveTo>
                <a:lnTo>
                  <a:pt x="1520951" y="65531"/>
                </a:lnTo>
                <a:lnTo>
                  <a:pt x="1523999" y="54863"/>
                </a:lnTo>
                <a:lnTo>
                  <a:pt x="1519427" y="53339"/>
                </a:lnTo>
                <a:close/>
              </a:path>
              <a:path w="2755391" h="152399">
                <a:moveTo>
                  <a:pt x="1482851" y="53339"/>
                </a:moveTo>
                <a:lnTo>
                  <a:pt x="1487423" y="62483"/>
                </a:lnTo>
                <a:lnTo>
                  <a:pt x="1519427" y="53339"/>
                </a:lnTo>
                <a:lnTo>
                  <a:pt x="1482851" y="53339"/>
                </a:lnTo>
                <a:close/>
              </a:path>
              <a:path w="2755391" h="152399">
                <a:moveTo>
                  <a:pt x="1476755" y="76200"/>
                </a:moveTo>
                <a:lnTo>
                  <a:pt x="1475231" y="67055"/>
                </a:lnTo>
                <a:lnTo>
                  <a:pt x="1475231" y="71627"/>
                </a:lnTo>
                <a:lnTo>
                  <a:pt x="1476755" y="76200"/>
                </a:lnTo>
                <a:close/>
              </a:path>
              <a:path w="2755391" h="152399">
                <a:moveTo>
                  <a:pt x="1484375" y="70103"/>
                </a:moveTo>
                <a:lnTo>
                  <a:pt x="1487423" y="71627"/>
                </a:lnTo>
                <a:lnTo>
                  <a:pt x="1485899" y="70103"/>
                </a:lnTo>
                <a:lnTo>
                  <a:pt x="1484375" y="70103"/>
                </a:lnTo>
                <a:close/>
              </a:path>
              <a:path w="2755391" h="152399">
                <a:moveTo>
                  <a:pt x="1469135" y="30479"/>
                </a:moveTo>
                <a:lnTo>
                  <a:pt x="1470659" y="42672"/>
                </a:lnTo>
                <a:lnTo>
                  <a:pt x="1475231" y="27431"/>
                </a:lnTo>
                <a:lnTo>
                  <a:pt x="1469135" y="30479"/>
                </a:lnTo>
                <a:close/>
              </a:path>
              <a:path w="2755391" h="152399">
                <a:moveTo>
                  <a:pt x="1455419" y="83820"/>
                </a:moveTo>
                <a:lnTo>
                  <a:pt x="1452371" y="65531"/>
                </a:lnTo>
                <a:lnTo>
                  <a:pt x="1452371" y="74675"/>
                </a:lnTo>
                <a:lnTo>
                  <a:pt x="1455419" y="83820"/>
                </a:lnTo>
                <a:close/>
              </a:path>
              <a:path w="2755391" h="152399">
                <a:moveTo>
                  <a:pt x="1446275" y="22859"/>
                </a:moveTo>
                <a:lnTo>
                  <a:pt x="1449323" y="38100"/>
                </a:lnTo>
                <a:lnTo>
                  <a:pt x="1455419" y="15239"/>
                </a:lnTo>
                <a:lnTo>
                  <a:pt x="1446275" y="22859"/>
                </a:lnTo>
                <a:close/>
              </a:path>
              <a:path w="2755391" h="152399">
                <a:moveTo>
                  <a:pt x="932687" y="97535"/>
                </a:moveTo>
                <a:lnTo>
                  <a:pt x="935735" y="97535"/>
                </a:lnTo>
                <a:lnTo>
                  <a:pt x="931163" y="96011"/>
                </a:lnTo>
                <a:lnTo>
                  <a:pt x="932687" y="97535"/>
                </a:lnTo>
                <a:close/>
              </a:path>
              <a:path w="2755391" h="152399">
                <a:moveTo>
                  <a:pt x="943355" y="96011"/>
                </a:moveTo>
                <a:lnTo>
                  <a:pt x="941831" y="108203"/>
                </a:lnTo>
                <a:lnTo>
                  <a:pt x="946403" y="106679"/>
                </a:lnTo>
                <a:lnTo>
                  <a:pt x="943355" y="96011"/>
                </a:lnTo>
                <a:close/>
              </a:path>
              <a:path w="2755391" h="152399">
                <a:moveTo>
                  <a:pt x="963167" y="19811"/>
                </a:moveTo>
                <a:lnTo>
                  <a:pt x="961643" y="85344"/>
                </a:lnTo>
                <a:lnTo>
                  <a:pt x="963167" y="79248"/>
                </a:lnTo>
                <a:lnTo>
                  <a:pt x="963167" y="19811"/>
                </a:lnTo>
                <a:close/>
              </a:path>
              <a:path w="2755391" h="152399">
                <a:moveTo>
                  <a:pt x="950975" y="86868"/>
                </a:moveTo>
                <a:lnTo>
                  <a:pt x="950975" y="103631"/>
                </a:lnTo>
                <a:lnTo>
                  <a:pt x="955547" y="100583"/>
                </a:lnTo>
                <a:lnTo>
                  <a:pt x="950975" y="86868"/>
                </a:lnTo>
                <a:close/>
              </a:path>
              <a:path w="2755391" h="152399">
                <a:moveTo>
                  <a:pt x="960119" y="19811"/>
                </a:moveTo>
                <a:lnTo>
                  <a:pt x="958595" y="96011"/>
                </a:lnTo>
                <a:lnTo>
                  <a:pt x="960119" y="91439"/>
                </a:lnTo>
                <a:lnTo>
                  <a:pt x="960119" y="19811"/>
                </a:lnTo>
                <a:close/>
              </a:path>
              <a:path w="2755391" h="152399">
                <a:moveTo>
                  <a:pt x="970787" y="7620"/>
                </a:moveTo>
                <a:lnTo>
                  <a:pt x="972311" y="16763"/>
                </a:lnTo>
                <a:lnTo>
                  <a:pt x="973835" y="7620"/>
                </a:lnTo>
                <a:lnTo>
                  <a:pt x="970787" y="7620"/>
                </a:lnTo>
                <a:close/>
              </a:path>
              <a:path w="2755391" h="152399">
                <a:moveTo>
                  <a:pt x="950975" y="112775"/>
                </a:moveTo>
                <a:lnTo>
                  <a:pt x="957071" y="109727"/>
                </a:lnTo>
                <a:lnTo>
                  <a:pt x="958595" y="108203"/>
                </a:lnTo>
                <a:lnTo>
                  <a:pt x="950975" y="112775"/>
                </a:lnTo>
                <a:close/>
              </a:path>
              <a:path w="2755391" h="152399">
                <a:moveTo>
                  <a:pt x="949451" y="89916"/>
                </a:moveTo>
                <a:lnTo>
                  <a:pt x="946403" y="92963"/>
                </a:lnTo>
                <a:lnTo>
                  <a:pt x="947927" y="92963"/>
                </a:lnTo>
                <a:lnTo>
                  <a:pt x="949451" y="89916"/>
                </a:lnTo>
                <a:close/>
              </a:path>
              <a:path w="2755391" h="152399">
                <a:moveTo>
                  <a:pt x="940307" y="96011"/>
                </a:moveTo>
                <a:lnTo>
                  <a:pt x="935735" y="97535"/>
                </a:lnTo>
                <a:lnTo>
                  <a:pt x="938783" y="97535"/>
                </a:lnTo>
                <a:lnTo>
                  <a:pt x="940307" y="96011"/>
                </a:lnTo>
                <a:close/>
              </a:path>
              <a:path w="2755391" h="152399">
                <a:moveTo>
                  <a:pt x="925067" y="106679"/>
                </a:moveTo>
                <a:lnTo>
                  <a:pt x="920495" y="88392"/>
                </a:lnTo>
                <a:lnTo>
                  <a:pt x="920495" y="103631"/>
                </a:lnTo>
                <a:lnTo>
                  <a:pt x="925067" y="106679"/>
                </a:lnTo>
                <a:close/>
              </a:path>
              <a:path w="2755391" h="152399">
                <a:moveTo>
                  <a:pt x="888491" y="89916"/>
                </a:moveTo>
                <a:lnTo>
                  <a:pt x="886967" y="16763"/>
                </a:lnTo>
                <a:lnTo>
                  <a:pt x="886967" y="80772"/>
                </a:lnTo>
                <a:lnTo>
                  <a:pt x="888491" y="89916"/>
                </a:lnTo>
                <a:close/>
              </a:path>
              <a:path w="2755391" h="152399">
                <a:moveTo>
                  <a:pt x="33528" y="36575"/>
                </a:moveTo>
                <a:lnTo>
                  <a:pt x="28956" y="32003"/>
                </a:lnTo>
                <a:lnTo>
                  <a:pt x="28956" y="36575"/>
                </a:lnTo>
                <a:lnTo>
                  <a:pt x="33528" y="36575"/>
                </a:lnTo>
                <a:close/>
              </a:path>
              <a:path w="2755391" h="152399">
                <a:moveTo>
                  <a:pt x="39624" y="114300"/>
                </a:moveTo>
                <a:lnTo>
                  <a:pt x="38100" y="112775"/>
                </a:lnTo>
                <a:lnTo>
                  <a:pt x="39624" y="115824"/>
                </a:lnTo>
                <a:lnTo>
                  <a:pt x="39624" y="114300"/>
                </a:lnTo>
                <a:close/>
              </a:path>
              <a:path w="2755391" h="152399">
                <a:moveTo>
                  <a:pt x="39624" y="112775"/>
                </a:moveTo>
                <a:lnTo>
                  <a:pt x="44196" y="123444"/>
                </a:lnTo>
                <a:lnTo>
                  <a:pt x="41148" y="112775"/>
                </a:lnTo>
                <a:lnTo>
                  <a:pt x="39624" y="112775"/>
                </a:lnTo>
                <a:close/>
              </a:path>
              <a:path w="2755391" h="152399">
                <a:moveTo>
                  <a:pt x="80772" y="19811"/>
                </a:moveTo>
                <a:lnTo>
                  <a:pt x="79248" y="18287"/>
                </a:lnTo>
                <a:lnTo>
                  <a:pt x="79248" y="19049"/>
                </a:lnTo>
                <a:lnTo>
                  <a:pt x="80772" y="19811"/>
                </a:lnTo>
                <a:close/>
              </a:path>
              <a:path w="2755391" h="152399">
                <a:moveTo>
                  <a:pt x="82296" y="36575"/>
                </a:moveTo>
                <a:lnTo>
                  <a:pt x="60959" y="32003"/>
                </a:lnTo>
                <a:lnTo>
                  <a:pt x="60960" y="36575"/>
                </a:lnTo>
                <a:lnTo>
                  <a:pt x="82296" y="36575"/>
                </a:lnTo>
                <a:close/>
              </a:path>
              <a:path w="2755391" h="152399">
                <a:moveTo>
                  <a:pt x="7620" y="9144"/>
                </a:moveTo>
                <a:lnTo>
                  <a:pt x="10668" y="16763"/>
                </a:lnTo>
                <a:lnTo>
                  <a:pt x="82296" y="9144"/>
                </a:lnTo>
                <a:lnTo>
                  <a:pt x="7620" y="9144"/>
                </a:lnTo>
                <a:close/>
              </a:path>
              <a:path w="2755391" h="152399">
                <a:moveTo>
                  <a:pt x="39624" y="25907"/>
                </a:moveTo>
                <a:lnTo>
                  <a:pt x="36576" y="111251"/>
                </a:lnTo>
                <a:lnTo>
                  <a:pt x="39624" y="112775"/>
                </a:lnTo>
                <a:lnTo>
                  <a:pt x="39624" y="25907"/>
                </a:lnTo>
                <a:close/>
              </a:path>
              <a:path w="2755391" h="152399">
                <a:moveTo>
                  <a:pt x="1713737" y="19811"/>
                </a:moveTo>
                <a:lnTo>
                  <a:pt x="1712975" y="19811"/>
                </a:lnTo>
                <a:lnTo>
                  <a:pt x="1712975" y="21335"/>
                </a:lnTo>
                <a:lnTo>
                  <a:pt x="1713737" y="19811"/>
                </a:lnTo>
                <a:close/>
              </a:path>
              <a:path w="2755391" h="152399">
                <a:moveTo>
                  <a:pt x="1714499" y="114300"/>
                </a:moveTo>
                <a:lnTo>
                  <a:pt x="1714499" y="123444"/>
                </a:lnTo>
                <a:lnTo>
                  <a:pt x="1767839" y="123444"/>
                </a:lnTo>
                <a:lnTo>
                  <a:pt x="1714499" y="114300"/>
                </a:lnTo>
                <a:close/>
              </a:path>
              <a:path w="2755391" h="152399">
                <a:moveTo>
                  <a:pt x="1767839" y="96011"/>
                </a:moveTo>
                <a:lnTo>
                  <a:pt x="1763267" y="105155"/>
                </a:lnTo>
                <a:lnTo>
                  <a:pt x="1766315" y="106679"/>
                </a:lnTo>
                <a:lnTo>
                  <a:pt x="1767839" y="96011"/>
                </a:lnTo>
                <a:close/>
              </a:path>
              <a:path w="2755391" h="152399">
                <a:moveTo>
                  <a:pt x="1734311" y="71627"/>
                </a:moveTo>
                <a:lnTo>
                  <a:pt x="1761743" y="77724"/>
                </a:lnTo>
                <a:lnTo>
                  <a:pt x="1757171" y="68579"/>
                </a:lnTo>
                <a:lnTo>
                  <a:pt x="1734311" y="71627"/>
                </a:lnTo>
                <a:close/>
              </a:path>
              <a:path w="2755391" h="152399">
                <a:moveTo>
                  <a:pt x="1761743" y="50292"/>
                </a:moveTo>
                <a:lnTo>
                  <a:pt x="1758695" y="60959"/>
                </a:lnTo>
                <a:lnTo>
                  <a:pt x="1760219" y="60959"/>
                </a:lnTo>
                <a:lnTo>
                  <a:pt x="1761743" y="50292"/>
                </a:lnTo>
                <a:close/>
              </a:path>
              <a:path w="2755391" h="152399">
                <a:moveTo>
                  <a:pt x="1709927" y="9144"/>
                </a:moveTo>
                <a:lnTo>
                  <a:pt x="1712975" y="19811"/>
                </a:lnTo>
                <a:lnTo>
                  <a:pt x="1714499" y="9144"/>
                </a:lnTo>
                <a:lnTo>
                  <a:pt x="1709927" y="9144"/>
                </a:lnTo>
                <a:close/>
              </a:path>
              <a:path w="2755391" h="152399">
                <a:moveTo>
                  <a:pt x="1999487" y="112775"/>
                </a:moveTo>
                <a:lnTo>
                  <a:pt x="1996439" y="111251"/>
                </a:lnTo>
                <a:lnTo>
                  <a:pt x="1997963" y="112775"/>
                </a:lnTo>
                <a:lnTo>
                  <a:pt x="1999487" y="112775"/>
                </a:lnTo>
                <a:close/>
              </a:path>
              <a:path w="2755391" h="152399">
                <a:moveTo>
                  <a:pt x="2008631" y="124968"/>
                </a:moveTo>
                <a:lnTo>
                  <a:pt x="2002535" y="114300"/>
                </a:lnTo>
                <a:lnTo>
                  <a:pt x="2002535" y="124968"/>
                </a:lnTo>
                <a:lnTo>
                  <a:pt x="2008631" y="124968"/>
                </a:lnTo>
                <a:close/>
              </a:path>
              <a:path w="2755391" h="152399">
                <a:moveTo>
                  <a:pt x="2017775" y="112775"/>
                </a:moveTo>
                <a:lnTo>
                  <a:pt x="2017775" y="124968"/>
                </a:lnTo>
                <a:lnTo>
                  <a:pt x="2022347" y="123444"/>
                </a:lnTo>
                <a:lnTo>
                  <a:pt x="2017775" y="112775"/>
                </a:lnTo>
                <a:close/>
              </a:path>
              <a:path w="2755391" h="152399">
                <a:moveTo>
                  <a:pt x="2022347" y="106679"/>
                </a:moveTo>
                <a:lnTo>
                  <a:pt x="2022347" y="123444"/>
                </a:lnTo>
                <a:lnTo>
                  <a:pt x="2026919" y="120396"/>
                </a:lnTo>
                <a:lnTo>
                  <a:pt x="2022347" y="106679"/>
                </a:lnTo>
                <a:close/>
              </a:path>
              <a:path w="2755391" h="152399">
                <a:moveTo>
                  <a:pt x="2017775" y="108203"/>
                </a:moveTo>
                <a:lnTo>
                  <a:pt x="2019299" y="106679"/>
                </a:lnTo>
                <a:lnTo>
                  <a:pt x="2017775" y="105155"/>
                </a:lnTo>
                <a:lnTo>
                  <a:pt x="2017775" y="108203"/>
                </a:lnTo>
                <a:close/>
              </a:path>
              <a:path w="2755391" h="152399">
                <a:moveTo>
                  <a:pt x="1991867" y="106679"/>
                </a:moveTo>
                <a:lnTo>
                  <a:pt x="1990343" y="120396"/>
                </a:lnTo>
                <a:lnTo>
                  <a:pt x="1996439" y="123444"/>
                </a:lnTo>
                <a:lnTo>
                  <a:pt x="1991867" y="106679"/>
                </a:lnTo>
                <a:close/>
              </a:path>
              <a:path w="2755391" h="152399">
                <a:moveTo>
                  <a:pt x="2011679" y="96011"/>
                </a:moveTo>
                <a:lnTo>
                  <a:pt x="2010155" y="91439"/>
                </a:lnTo>
                <a:lnTo>
                  <a:pt x="2010155" y="94487"/>
                </a:lnTo>
                <a:lnTo>
                  <a:pt x="2011679" y="96011"/>
                </a:lnTo>
                <a:close/>
              </a:path>
              <a:path w="2755391" h="152399">
                <a:moveTo>
                  <a:pt x="2011679" y="97535"/>
                </a:moveTo>
                <a:lnTo>
                  <a:pt x="2011172" y="96519"/>
                </a:lnTo>
                <a:lnTo>
                  <a:pt x="2010155" y="96011"/>
                </a:lnTo>
                <a:lnTo>
                  <a:pt x="2011679" y="97535"/>
                </a:lnTo>
                <a:close/>
              </a:path>
              <a:path w="2755391" h="152399">
                <a:moveTo>
                  <a:pt x="2001011" y="16763"/>
                </a:moveTo>
                <a:lnTo>
                  <a:pt x="2002535" y="27431"/>
                </a:lnTo>
                <a:lnTo>
                  <a:pt x="2005583" y="16763"/>
                </a:lnTo>
                <a:lnTo>
                  <a:pt x="2001011" y="16763"/>
                </a:lnTo>
                <a:close/>
              </a:path>
              <a:path w="2755391" h="152399">
                <a:moveTo>
                  <a:pt x="2010155" y="35051"/>
                </a:moveTo>
                <a:lnTo>
                  <a:pt x="2017775" y="44196"/>
                </a:lnTo>
                <a:lnTo>
                  <a:pt x="2022347" y="35051"/>
                </a:lnTo>
                <a:lnTo>
                  <a:pt x="2010155" y="35051"/>
                </a:lnTo>
                <a:close/>
              </a:path>
              <a:path w="2755391" h="152399">
                <a:moveTo>
                  <a:pt x="1979675" y="44196"/>
                </a:moveTo>
                <a:lnTo>
                  <a:pt x="1990343" y="45720"/>
                </a:lnTo>
                <a:lnTo>
                  <a:pt x="1979675" y="41148"/>
                </a:lnTo>
                <a:lnTo>
                  <a:pt x="1979675" y="44196"/>
                </a:lnTo>
                <a:close/>
              </a:path>
              <a:path w="2755391" h="152399">
                <a:moveTo>
                  <a:pt x="1979675" y="35051"/>
                </a:moveTo>
                <a:lnTo>
                  <a:pt x="1976627" y="45720"/>
                </a:lnTo>
                <a:lnTo>
                  <a:pt x="1978151" y="45720"/>
                </a:lnTo>
                <a:lnTo>
                  <a:pt x="1979675" y="35051"/>
                </a:lnTo>
                <a:close/>
              </a:path>
              <a:path w="2755391" h="152399">
                <a:moveTo>
                  <a:pt x="181356" y="35051"/>
                </a:moveTo>
                <a:lnTo>
                  <a:pt x="184404" y="44196"/>
                </a:lnTo>
                <a:lnTo>
                  <a:pt x="185928" y="35051"/>
                </a:lnTo>
                <a:lnTo>
                  <a:pt x="181356" y="35051"/>
                </a:lnTo>
                <a:close/>
              </a:path>
              <a:path w="2755391" h="152399">
                <a:moveTo>
                  <a:pt x="188976" y="140207"/>
                </a:moveTo>
                <a:lnTo>
                  <a:pt x="187452" y="141731"/>
                </a:lnTo>
                <a:lnTo>
                  <a:pt x="187452" y="143255"/>
                </a:lnTo>
                <a:lnTo>
                  <a:pt x="188976" y="140207"/>
                </a:lnTo>
                <a:close/>
              </a:path>
              <a:path w="2755391" h="152399">
                <a:moveTo>
                  <a:pt x="205740" y="112775"/>
                </a:moveTo>
                <a:lnTo>
                  <a:pt x="201168" y="109727"/>
                </a:lnTo>
                <a:lnTo>
                  <a:pt x="204215" y="112775"/>
                </a:lnTo>
                <a:lnTo>
                  <a:pt x="205740" y="112775"/>
                </a:lnTo>
                <a:close/>
              </a:path>
              <a:path w="2755391" h="152399">
                <a:moveTo>
                  <a:pt x="187452" y="97535"/>
                </a:moveTo>
                <a:lnTo>
                  <a:pt x="198120" y="109727"/>
                </a:lnTo>
                <a:lnTo>
                  <a:pt x="201168" y="109727"/>
                </a:lnTo>
                <a:lnTo>
                  <a:pt x="187452" y="97535"/>
                </a:lnTo>
                <a:close/>
              </a:path>
              <a:path w="2755391" h="152399">
                <a:moveTo>
                  <a:pt x="213359" y="124968"/>
                </a:moveTo>
                <a:lnTo>
                  <a:pt x="208787" y="114300"/>
                </a:lnTo>
                <a:lnTo>
                  <a:pt x="205740" y="124968"/>
                </a:lnTo>
                <a:lnTo>
                  <a:pt x="213359" y="124968"/>
                </a:lnTo>
                <a:close/>
              </a:path>
              <a:path w="2755391" h="152399">
                <a:moveTo>
                  <a:pt x="239268" y="79248"/>
                </a:moveTo>
                <a:lnTo>
                  <a:pt x="240792" y="112775"/>
                </a:lnTo>
                <a:lnTo>
                  <a:pt x="239268" y="77724"/>
                </a:lnTo>
                <a:lnTo>
                  <a:pt x="239268" y="79248"/>
                </a:lnTo>
                <a:close/>
              </a:path>
              <a:path w="2755391" h="152399">
                <a:moveTo>
                  <a:pt x="227076" y="47244"/>
                </a:moveTo>
                <a:lnTo>
                  <a:pt x="222504" y="45720"/>
                </a:lnTo>
                <a:lnTo>
                  <a:pt x="220980" y="45720"/>
                </a:lnTo>
                <a:lnTo>
                  <a:pt x="227076" y="47244"/>
                </a:lnTo>
                <a:close/>
              </a:path>
              <a:path w="2755391" h="152399">
                <a:moveTo>
                  <a:pt x="231648" y="36575"/>
                </a:moveTo>
                <a:lnTo>
                  <a:pt x="233172" y="54863"/>
                </a:lnTo>
                <a:lnTo>
                  <a:pt x="233172" y="53339"/>
                </a:lnTo>
                <a:lnTo>
                  <a:pt x="231648" y="36575"/>
                </a:lnTo>
                <a:close/>
              </a:path>
              <a:path w="2755391" h="152399">
                <a:moveTo>
                  <a:pt x="236220" y="57911"/>
                </a:moveTo>
                <a:lnTo>
                  <a:pt x="233172" y="53339"/>
                </a:lnTo>
                <a:lnTo>
                  <a:pt x="236220" y="59435"/>
                </a:lnTo>
                <a:lnTo>
                  <a:pt x="236220" y="57911"/>
                </a:lnTo>
                <a:close/>
              </a:path>
              <a:path w="2755391" h="152399">
                <a:moveTo>
                  <a:pt x="219456" y="114300"/>
                </a:moveTo>
                <a:lnTo>
                  <a:pt x="225552" y="111251"/>
                </a:lnTo>
                <a:lnTo>
                  <a:pt x="217932" y="114300"/>
                </a:lnTo>
                <a:lnTo>
                  <a:pt x="219456" y="114300"/>
                </a:lnTo>
                <a:close/>
              </a:path>
              <a:path w="2755391" h="152399">
                <a:moveTo>
                  <a:pt x="214884" y="33527"/>
                </a:moveTo>
                <a:lnTo>
                  <a:pt x="216408" y="44196"/>
                </a:lnTo>
                <a:lnTo>
                  <a:pt x="224028" y="35051"/>
                </a:lnTo>
                <a:lnTo>
                  <a:pt x="214884" y="33527"/>
                </a:lnTo>
                <a:close/>
              </a:path>
              <a:path w="2755391" h="152399">
                <a:moveTo>
                  <a:pt x="215645" y="44348"/>
                </a:moveTo>
                <a:lnTo>
                  <a:pt x="214884" y="44196"/>
                </a:lnTo>
                <a:lnTo>
                  <a:pt x="208787" y="45720"/>
                </a:lnTo>
                <a:lnTo>
                  <a:pt x="215645" y="44348"/>
                </a:lnTo>
                <a:close/>
              </a:path>
              <a:path w="2755391" h="152399">
                <a:moveTo>
                  <a:pt x="204215" y="47244"/>
                </a:moveTo>
                <a:lnTo>
                  <a:pt x="199644" y="50292"/>
                </a:lnTo>
                <a:lnTo>
                  <a:pt x="198120" y="51816"/>
                </a:lnTo>
                <a:lnTo>
                  <a:pt x="204215" y="47244"/>
                </a:lnTo>
                <a:close/>
              </a:path>
              <a:path w="2755391" h="152399">
                <a:moveTo>
                  <a:pt x="208787" y="45720"/>
                </a:moveTo>
                <a:lnTo>
                  <a:pt x="204215" y="47244"/>
                </a:lnTo>
                <a:lnTo>
                  <a:pt x="210312" y="45720"/>
                </a:lnTo>
                <a:lnTo>
                  <a:pt x="208787" y="45720"/>
                </a:lnTo>
                <a:close/>
              </a:path>
              <a:path w="2755391" h="152399">
                <a:moveTo>
                  <a:pt x="195072" y="42672"/>
                </a:moveTo>
                <a:lnTo>
                  <a:pt x="199644" y="38100"/>
                </a:lnTo>
                <a:lnTo>
                  <a:pt x="194368" y="41265"/>
                </a:lnTo>
                <a:lnTo>
                  <a:pt x="195072" y="42672"/>
                </a:lnTo>
                <a:close/>
              </a:path>
              <a:path w="2755391" h="152399">
                <a:moveTo>
                  <a:pt x="178308" y="143255"/>
                </a:moveTo>
                <a:lnTo>
                  <a:pt x="176784" y="152399"/>
                </a:lnTo>
                <a:lnTo>
                  <a:pt x="182880" y="152399"/>
                </a:lnTo>
                <a:lnTo>
                  <a:pt x="178308" y="143255"/>
                </a:lnTo>
                <a:close/>
              </a:path>
              <a:path w="2755391" h="152399">
                <a:moveTo>
                  <a:pt x="195072" y="118872"/>
                </a:moveTo>
                <a:lnTo>
                  <a:pt x="192024" y="150875"/>
                </a:lnTo>
                <a:lnTo>
                  <a:pt x="196596" y="149351"/>
                </a:lnTo>
                <a:lnTo>
                  <a:pt x="195072" y="118872"/>
                </a:lnTo>
                <a:close/>
              </a:path>
              <a:path w="2755391" h="152399">
                <a:moveTo>
                  <a:pt x="266700" y="96011"/>
                </a:moveTo>
                <a:lnTo>
                  <a:pt x="263652" y="88392"/>
                </a:lnTo>
                <a:lnTo>
                  <a:pt x="265176" y="96011"/>
                </a:lnTo>
                <a:lnTo>
                  <a:pt x="266700" y="96011"/>
                </a:lnTo>
                <a:close/>
              </a:path>
              <a:path w="2755391" h="152399">
                <a:moveTo>
                  <a:pt x="313943" y="50292"/>
                </a:moveTo>
                <a:lnTo>
                  <a:pt x="312419" y="48768"/>
                </a:lnTo>
                <a:lnTo>
                  <a:pt x="307847" y="47244"/>
                </a:lnTo>
                <a:lnTo>
                  <a:pt x="313943" y="50292"/>
                </a:lnTo>
                <a:close/>
              </a:path>
              <a:path w="2755391" h="152399">
                <a:moveTo>
                  <a:pt x="323087" y="89916"/>
                </a:moveTo>
                <a:lnTo>
                  <a:pt x="284987" y="83820"/>
                </a:lnTo>
                <a:lnTo>
                  <a:pt x="284987" y="89916"/>
                </a:lnTo>
                <a:lnTo>
                  <a:pt x="323087" y="89916"/>
                </a:lnTo>
                <a:close/>
              </a:path>
              <a:path w="2755391" h="152399">
                <a:moveTo>
                  <a:pt x="320039" y="57911"/>
                </a:moveTo>
                <a:lnTo>
                  <a:pt x="316991" y="53339"/>
                </a:lnTo>
                <a:lnTo>
                  <a:pt x="315467" y="51816"/>
                </a:lnTo>
                <a:lnTo>
                  <a:pt x="320039" y="57911"/>
                </a:lnTo>
                <a:close/>
              </a:path>
              <a:path w="2755391" h="152399">
                <a:moveTo>
                  <a:pt x="322580" y="78739"/>
                </a:moveTo>
                <a:lnTo>
                  <a:pt x="321563" y="79248"/>
                </a:lnTo>
                <a:lnTo>
                  <a:pt x="322326" y="79247"/>
                </a:lnTo>
                <a:lnTo>
                  <a:pt x="322580" y="78739"/>
                </a:lnTo>
                <a:close/>
              </a:path>
              <a:path w="2755391" h="152399">
                <a:moveTo>
                  <a:pt x="307847" y="47244"/>
                </a:moveTo>
                <a:lnTo>
                  <a:pt x="303275" y="45720"/>
                </a:lnTo>
                <a:lnTo>
                  <a:pt x="301751" y="45720"/>
                </a:lnTo>
                <a:lnTo>
                  <a:pt x="307847" y="47244"/>
                </a:lnTo>
                <a:close/>
              </a:path>
              <a:path w="2755391" h="152399">
                <a:moveTo>
                  <a:pt x="312419" y="36575"/>
                </a:moveTo>
                <a:lnTo>
                  <a:pt x="312419" y="48768"/>
                </a:lnTo>
                <a:lnTo>
                  <a:pt x="316991" y="53339"/>
                </a:lnTo>
                <a:lnTo>
                  <a:pt x="312419" y="36575"/>
                </a:lnTo>
                <a:close/>
              </a:path>
              <a:path w="2755391" h="152399">
                <a:moveTo>
                  <a:pt x="321563" y="106679"/>
                </a:moveTo>
                <a:lnTo>
                  <a:pt x="323087" y="120396"/>
                </a:lnTo>
                <a:lnTo>
                  <a:pt x="324611" y="105155"/>
                </a:lnTo>
                <a:lnTo>
                  <a:pt x="321563" y="106679"/>
                </a:lnTo>
                <a:close/>
              </a:path>
              <a:path w="2755391" h="152399">
                <a:moveTo>
                  <a:pt x="323087" y="94487"/>
                </a:moveTo>
                <a:lnTo>
                  <a:pt x="324611" y="105155"/>
                </a:lnTo>
                <a:lnTo>
                  <a:pt x="327659" y="94487"/>
                </a:lnTo>
                <a:lnTo>
                  <a:pt x="323087" y="94487"/>
                </a:lnTo>
                <a:close/>
              </a:path>
              <a:path w="2755391" h="152399">
                <a:moveTo>
                  <a:pt x="254508" y="99059"/>
                </a:moveTo>
                <a:lnTo>
                  <a:pt x="252984" y="80772"/>
                </a:lnTo>
                <a:lnTo>
                  <a:pt x="252984" y="89916"/>
                </a:lnTo>
                <a:lnTo>
                  <a:pt x="254508" y="99059"/>
                </a:lnTo>
                <a:close/>
              </a:path>
              <a:path w="2755391" h="152399">
                <a:moveTo>
                  <a:pt x="344423" y="103631"/>
                </a:moveTo>
                <a:lnTo>
                  <a:pt x="341375" y="103631"/>
                </a:lnTo>
                <a:lnTo>
                  <a:pt x="342899" y="105155"/>
                </a:lnTo>
                <a:lnTo>
                  <a:pt x="344423" y="103631"/>
                </a:lnTo>
                <a:close/>
              </a:path>
              <a:path w="2755391" h="152399">
                <a:moveTo>
                  <a:pt x="367283" y="99059"/>
                </a:moveTo>
                <a:lnTo>
                  <a:pt x="369417" y="97840"/>
                </a:lnTo>
                <a:lnTo>
                  <a:pt x="365759" y="99059"/>
                </a:lnTo>
                <a:lnTo>
                  <a:pt x="367283" y="99059"/>
                </a:lnTo>
                <a:close/>
              </a:path>
              <a:path w="2755391" h="152399">
                <a:moveTo>
                  <a:pt x="358139" y="111251"/>
                </a:moveTo>
                <a:lnTo>
                  <a:pt x="356615" y="99059"/>
                </a:lnTo>
                <a:lnTo>
                  <a:pt x="353567" y="109727"/>
                </a:lnTo>
                <a:lnTo>
                  <a:pt x="358139" y="111251"/>
                </a:lnTo>
                <a:close/>
              </a:path>
              <a:path w="2755391" h="152399">
                <a:moveTo>
                  <a:pt x="367283" y="82296"/>
                </a:moveTo>
                <a:lnTo>
                  <a:pt x="369824" y="97027"/>
                </a:lnTo>
                <a:lnTo>
                  <a:pt x="373379" y="85344"/>
                </a:lnTo>
                <a:lnTo>
                  <a:pt x="367283" y="82296"/>
                </a:lnTo>
                <a:close/>
              </a:path>
              <a:path w="2755391" h="152399">
                <a:moveTo>
                  <a:pt x="373379" y="65531"/>
                </a:moveTo>
                <a:lnTo>
                  <a:pt x="367283" y="62483"/>
                </a:lnTo>
                <a:lnTo>
                  <a:pt x="368807" y="64007"/>
                </a:lnTo>
                <a:lnTo>
                  <a:pt x="373379" y="65531"/>
                </a:lnTo>
                <a:close/>
              </a:path>
              <a:path w="2755391" h="152399">
                <a:moveTo>
                  <a:pt x="390143" y="96011"/>
                </a:moveTo>
                <a:lnTo>
                  <a:pt x="390143" y="118872"/>
                </a:lnTo>
                <a:lnTo>
                  <a:pt x="394715" y="114300"/>
                </a:lnTo>
                <a:lnTo>
                  <a:pt x="390143" y="96011"/>
                </a:lnTo>
                <a:close/>
              </a:path>
              <a:path w="2755391" h="152399">
                <a:moveTo>
                  <a:pt x="350519" y="38100"/>
                </a:moveTo>
                <a:lnTo>
                  <a:pt x="345947" y="59435"/>
                </a:lnTo>
                <a:lnTo>
                  <a:pt x="347471" y="54863"/>
                </a:lnTo>
                <a:lnTo>
                  <a:pt x="350519" y="38100"/>
                </a:lnTo>
                <a:close/>
              </a:path>
              <a:path w="2755391" h="152399">
                <a:moveTo>
                  <a:pt x="385571" y="54863"/>
                </a:moveTo>
                <a:lnTo>
                  <a:pt x="387095" y="53339"/>
                </a:lnTo>
                <a:lnTo>
                  <a:pt x="385571" y="51816"/>
                </a:lnTo>
                <a:lnTo>
                  <a:pt x="385571" y="54863"/>
                </a:lnTo>
                <a:close/>
              </a:path>
              <a:path w="2755391" h="152399">
                <a:moveTo>
                  <a:pt x="385571" y="54863"/>
                </a:moveTo>
                <a:lnTo>
                  <a:pt x="385571" y="51307"/>
                </a:lnTo>
                <a:lnTo>
                  <a:pt x="384047" y="50292"/>
                </a:lnTo>
                <a:lnTo>
                  <a:pt x="385571" y="54863"/>
                </a:lnTo>
                <a:close/>
              </a:path>
              <a:path w="2755391" h="152399">
                <a:moveTo>
                  <a:pt x="345947" y="100583"/>
                </a:moveTo>
                <a:lnTo>
                  <a:pt x="344423" y="103631"/>
                </a:lnTo>
                <a:lnTo>
                  <a:pt x="345947" y="102107"/>
                </a:lnTo>
                <a:lnTo>
                  <a:pt x="345947" y="100583"/>
                </a:lnTo>
                <a:close/>
              </a:path>
              <a:path w="2755391" h="152399">
                <a:moveTo>
                  <a:pt x="454151" y="57911"/>
                </a:moveTo>
                <a:lnTo>
                  <a:pt x="451103" y="64007"/>
                </a:lnTo>
                <a:lnTo>
                  <a:pt x="451103" y="65531"/>
                </a:lnTo>
                <a:lnTo>
                  <a:pt x="454151" y="57911"/>
                </a:lnTo>
                <a:close/>
              </a:path>
              <a:path w="2755391" h="152399">
                <a:moveTo>
                  <a:pt x="461771" y="109727"/>
                </a:moveTo>
                <a:lnTo>
                  <a:pt x="457199" y="105155"/>
                </a:lnTo>
                <a:lnTo>
                  <a:pt x="460247" y="109727"/>
                </a:lnTo>
                <a:lnTo>
                  <a:pt x="461771" y="109727"/>
                </a:lnTo>
                <a:close/>
              </a:path>
              <a:path w="2755391" h="152399">
                <a:moveTo>
                  <a:pt x="481583" y="124968"/>
                </a:moveTo>
                <a:lnTo>
                  <a:pt x="472439" y="114300"/>
                </a:lnTo>
                <a:lnTo>
                  <a:pt x="470915" y="124968"/>
                </a:lnTo>
                <a:lnTo>
                  <a:pt x="481583" y="124968"/>
                </a:lnTo>
                <a:close/>
              </a:path>
              <a:path w="2755391" h="152399">
                <a:moveTo>
                  <a:pt x="513587" y="92963"/>
                </a:moveTo>
                <a:lnTo>
                  <a:pt x="510539" y="100583"/>
                </a:lnTo>
                <a:lnTo>
                  <a:pt x="513587" y="94487"/>
                </a:lnTo>
                <a:lnTo>
                  <a:pt x="513587" y="92963"/>
                </a:lnTo>
                <a:close/>
              </a:path>
              <a:path w="2755391" h="152399">
                <a:moveTo>
                  <a:pt x="509015" y="39624"/>
                </a:moveTo>
                <a:lnTo>
                  <a:pt x="510539" y="57911"/>
                </a:lnTo>
                <a:lnTo>
                  <a:pt x="510539" y="56387"/>
                </a:lnTo>
                <a:lnTo>
                  <a:pt x="509015" y="39624"/>
                </a:lnTo>
                <a:close/>
              </a:path>
              <a:path w="2755391" h="152399">
                <a:moveTo>
                  <a:pt x="513587" y="62483"/>
                </a:moveTo>
                <a:lnTo>
                  <a:pt x="510539" y="56387"/>
                </a:lnTo>
                <a:lnTo>
                  <a:pt x="513587" y="64007"/>
                </a:lnTo>
                <a:lnTo>
                  <a:pt x="513587" y="62483"/>
                </a:lnTo>
                <a:close/>
              </a:path>
              <a:path w="2755391" h="152399">
                <a:moveTo>
                  <a:pt x="496823" y="112775"/>
                </a:moveTo>
                <a:lnTo>
                  <a:pt x="501395" y="109727"/>
                </a:lnTo>
                <a:lnTo>
                  <a:pt x="502919" y="108203"/>
                </a:lnTo>
                <a:lnTo>
                  <a:pt x="496823" y="112775"/>
                </a:lnTo>
                <a:close/>
              </a:path>
              <a:path w="2755391" h="152399">
                <a:moveTo>
                  <a:pt x="498347" y="47244"/>
                </a:moveTo>
                <a:lnTo>
                  <a:pt x="492251" y="45720"/>
                </a:lnTo>
                <a:lnTo>
                  <a:pt x="490727" y="45720"/>
                </a:lnTo>
                <a:lnTo>
                  <a:pt x="498347" y="47244"/>
                </a:lnTo>
                <a:close/>
              </a:path>
              <a:path w="2755391" h="152399">
                <a:moveTo>
                  <a:pt x="473963" y="45720"/>
                </a:moveTo>
                <a:lnTo>
                  <a:pt x="483107" y="33527"/>
                </a:lnTo>
                <a:lnTo>
                  <a:pt x="472439" y="35051"/>
                </a:lnTo>
                <a:lnTo>
                  <a:pt x="473963" y="45720"/>
                </a:lnTo>
                <a:close/>
              </a:path>
              <a:path w="2755391" h="152399">
                <a:moveTo>
                  <a:pt x="467867" y="112775"/>
                </a:moveTo>
                <a:lnTo>
                  <a:pt x="473963" y="114300"/>
                </a:lnTo>
                <a:lnTo>
                  <a:pt x="466343" y="111251"/>
                </a:lnTo>
                <a:lnTo>
                  <a:pt x="467867" y="112775"/>
                </a:lnTo>
                <a:close/>
              </a:path>
              <a:path w="2755391" h="152399">
                <a:moveTo>
                  <a:pt x="458070" y="54210"/>
                </a:moveTo>
                <a:lnTo>
                  <a:pt x="454151" y="57911"/>
                </a:lnTo>
                <a:lnTo>
                  <a:pt x="454151" y="59435"/>
                </a:lnTo>
                <a:lnTo>
                  <a:pt x="458070" y="54210"/>
                </a:lnTo>
                <a:close/>
              </a:path>
              <a:path w="2755391" h="152399">
                <a:moveTo>
                  <a:pt x="451103" y="64007"/>
                </a:moveTo>
                <a:lnTo>
                  <a:pt x="449579" y="71627"/>
                </a:lnTo>
                <a:lnTo>
                  <a:pt x="449579" y="73151"/>
                </a:lnTo>
                <a:lnTo>
                  <a:pt x="451103" y="64007"/>
                </a:lnTo>
                <a:close/>
              </a:path>
              <a:path w="2755391" h="152399">
                <a:moveTo>
                  <a:pt x="440435" y="99059"/>
                </a:moveTo>
                <a:lnTo>
                  <a:pt x="438911" y="80772"/>
                </a:lnTo>
                <a:lnTo>
                  <a:pt x="438911" y="89916"/>
                </a:lnTo>
                <a:lnTo>
                  <a:pt x="440435" y="99059"/>
                </a:lnTo>
                <a:close/>
              </a:path>
              <a:path w="2755391" h="152399">
                <a:moveTo>
                  <a:pt x="736091" y="96011"/>
                </a:moveTo>
                <a:lnTo>
                  <a:pt x="733043" y="88392"/>
                </a:lnTo>
                <a:lnTo>
                  <a:pt x="734567" y="96011"/>
                </a:lnTo>
                <a:lnTo>
                  <a:pt x="736091" y="96011"/>
                </a:lnTo>
                <a:close/>
              </a:path>
              <a:path w="2755391" h="152399">
                <a:moveTo>
                  <a:pt x="755903" y="124968"/>
                </a:moveTo>
                <a:lnTo>
                  <a:pt x="749807" y="112775"/>
                </a:lnTo>
                <a:lnTo>
                  <a:pt x="746759" y="123444"/>
                </a:lnTo>
                <a:lnTo>
                  <a:pt x="755903" y="124968"/>
                </a:lnTo>
                <a:close/>
              </a:path>
              <a:path w="2755391" h="152399">
                <a:moveTo>
                  <a:pt x="790955" y="106679"/>
                </a:moveTo>
                <a:lnTo>
                  <a:pt x="792479" y="120396"/>
                </a:lnTo>
                <a:lnTo>
                  <a:pt x="794003" y="105155"/>
                </a:lnTo>
                <a:lnTo>
                  <a:pt x="790955" y="106679"/>
                </a:lnTo>
                <a:close/>
              </a:path>
              <a:path w="2755391" h="152399">
                <a:moveTo>
                  <a:pt x="792479" y="94487"/>
                </a:moveTo>
                <a:lnTo>
                  <a:pt x="794003" y="105155"/>
                </a:lnTo>
                <a:lnTo>
                  <a:pt x="797051" y="94487"/>
                </a:lnTo>
                <a:lnTo>
                  <a:pt x="792479" y="94487"/>
                </a:lnTo>
                <a:close/>
              </a:path>
              <a:path w="2755391" h="152399">
                <a:moveTo>
                  <a:pt x="783335" y="50292"/>
                </a:moveTo>
                <a:lnTo>
                  <a:pt x="781811" y="48768"/>
                </a:lnTo>
                <a:lnTo>
                  <a:pt x="777239" y="47244"/>
                </a:lnTo>
                <a:lnTo>
                  <a:pt x="783335" y="50292"/>
                </a:lnTo>
                <a:close/>
              </a:path>
              <a:path w="2755391" h="152399">
                <a:moveTo>
                  <a:pt x="798575" y="51816"/>
                </a:moveTo>
                <a:lnTo>
                  <a:pt x="797051" y="89916"/>
                </a:lnTo>
                <a:lnTo>
                  <a:pt x="800099" y="86868"/>
                </a:lnTo>
                <a:lnTo>
                  <a:pt x="798575" y="51816"/>
                </a:lnTo>
                <a:close/>
              </a:path>
              <a:path w="2755391" h="152399">
                <a:moveTo>
                  <a:pt x="789431" y="57911"/>
                </a:moveTo>
                <a:lnTo>
                  <a:pt x="786383" y="53339"/>
                </a:lnTo>
                <a:lnTo>
                  <a:pt x="784859" y="51816"/>
                </a:lnTo>
                <a:lnTo>
                  <a:pt x="789431" y="57911"/>
                </a:lnTo>
                <a:close/>
              </a:path>
              <a:path w="2755391" h="152399">
                <a:moveTo>
                  <a:pt x="794003" y="45720"/>
                </a:moveTo>
                <a:lnTo>
                  <a:pt x="792479" y="67055"/>
                </a:lnTo>
                <a:lnTo>
                  <a:pt x="794003" y="77724"/>
                </a:lnTo>
                <a:lnTo>
                  <a:pt x="794003" y="45720"/>
                </a:lnTo>
                <a:close/>
              </a:path>
              <a:path w="2755391" h="152399">
                <a:moveTo>
                  <a:pt x="792479" y="77724"/>
                </a:moveTo>
                <a:lnTo>
                  <a:pt x="791972" y="78739"/>
                </a:lnTo>
                <a:lnTo>
                  <a:pt x="792480" y="78485"/>
                </a:lnTo>
                <a:lnTo>
                  <a:pt x="792479" y="77724"/>
                </a:lnTo>
                <a:close/>
              </a:path>
              <a:path w="2755391" h="152399">
                <a:moveTo>
                  <a:pt x="777239" y="47244"/>
                </a:moveTo>
                <a:lnTo>
                  <a:pt x="772667" y="45720"/>
                </a:lnTo>
                <a:lnTo>
                  <a:pt x="771143" y="45720"/>
                </a:lnTo>
                <a:lnTo>
                  <a:pt x="777239" y="47244"/>
                </a:lnTo>
                <a:close/>
              </a:path>
              <a:path w="2755391" h="152399">
                <a:moveTo>
                  <a:pt x="781811" y="36575"/>
                </a:moveTo>
                <a:lnTo>
                  <a:pt x="781811" y="48768"/>
                </a:lnTo>
                <a:lnTo>
                  <a:pt x="786383" y="53339"/>
                </a:lnTo>
                <a:lnTo>
                  <a:pt x="781811" y="36575"/>
                </a:lnTo>
                <a:close/>
              </a:path>
              <a:path w="2755391" h="152399">
                <a:moveTo>
                  <a:pt x="746759" y="123444"/>
                </a:moveTo>
                <a:lnTo>
                  <a:pt x="740663" y="105155"/>
                </a:lnTo>
                <a:lnTo>
                  <a:pt x="739139" y="118872"/>
                </a:lnTo>
                <a:lnTo>
                  <a:pt x="746759" y="123444"/>
                </a:lnTo>
                <a:close/>
              </a:path>
              <a:path w="2755391" h="152399">
                <a:moveTo>
                  <a:pt x="723899" y="99059"/>
                </a:moveTo>
                <a:lnTo>
                  <a:pt x="722375" y="80772"/>
                </a:lnTo>
                <a:lnTo>
                  <a:pt x="722375" y="89916"/>
                </a:lnTo>
                <a:lnTo>
                  <a:pt x="723899" y="99059"/>
                </a:lnTo>
                <a:close/>
              </a:path>
              <a:path w="2755391" h="152399">
                <a:moveTo>
                  <a:pt x="999743" y="103631"/>
                </a:moveTo>
                <a:lnTo>
                  <a:pt x="996695" y="103631"/>
                </a:lnTo>
                <a:lnTo>
                  <a:pt x="998219" y="105155"/>
                </a:lnTo>
                <a:lnTo>
                  <a:pt x="999743" y="103631"/>
                </a:lnTo>
                <a:close/>
              </a:path>
              <a:path w="2755391" h="152399">
                <a:moveTo>
                  <a:pt x="1028699" y="65531"/>
                </a:moveTo>
                <a:lnTo>
                  <a:pt x="1022603" y="62483"/>
                </a:lnTo>
                <a:lnTo>
                  <a:pt x="1024127" y="64007"/>
                </a:lnTo>
                <a:lnTo>
                  <a:pt x="1028699" y="65531"/>
                </a:lnTo>
                <a:close/>
              </a:path>
              <a:path w="2755391" h="152399">
                <a:moveTo>
                  <a:pt x="1045463" y="96011"/>
                </a:moveTo>
                <a:lnTo>
                  <a:pt x="1045463" y="118872"/>
                </a:lnTo>
                <a:lnTo>
                  <a:pt x="1050035" y="114300"/>
                </a:lnTo>
                <a:lnTo>
                  <a:pt x="1045463" y="96011"/>
                </a:lnTo>
                <a:close/>
              </a:path>
              <a:path w="2755391" h="152399">
                <a:moveTo>
                  <a:pt x="1005839" y="38100"/>
                </a:moveTo>
                <a:lnTo>
                  <a:pt x="1001267" y="59435"/>
                </a:lnTo>
                <a:lnTo>
                  <a:pt x="1002791" y="54863"/>
                </a:lnTo>
                <a:lnTo>
                  <a:pt x="1005839" y="38100"/>
                </a:lnTo>
                <a:close/>
              </a:path>
              <a:path w="2755391" h="152399">
                <a:moveTo>
                  <a:pt x="1040891" y="54863"/>
                </a:moveTo>
                <a:lnTo>
                  <a:pt x="1042415" y="53339"/>
                </a:lnTo>
                <a:lnTo>
                  <a:pt x="1040891" y="51816"/>
                </a:lnTo>
                <a:lnTo>
                  <a:pt x="1040891" y="54863"/>
                </a:lnTo>
                <a:close/>
              </a:path>
              <a:path w="2755391" h="152399">
                <a:moveTo>
                  <a:pt x="1040891" y="54863"/>
                </a:moveTo>
                <a:lnTo>
                  <a:pt x="1040891" y="51307"/>
                </a:lnTo>
                <a:lnTo>
                  <a:pt x="1039367" y="50292"/>
                </a:lnTo>
                <a:lnTo>
                  <a:pt x="1040891" y="54863"/>
                </a:lnTo>
                <a:close/>
              </a:path>
              <a:path w="2755391" h="152399">
                <a:moveTo>
                  <a:pt x="1001267" y="100583"/>
                </a:moveTo>
                <a:lnTo>
                  <a:pt x="999743" y="103631"/>
                </a:lnTo>
                <a:lnTo>
                  <a:pt x="1001267" y="102107"/>
                </a:lnTo>
                <a:lnTo>
                  <a:pt x="1001267" y="100583"/>
                </a:lnTo>
                <a:close/>
              </a:path>
              <a:path w="2755391" h="152399">
                <a:moveTo>
                  <a:pt x="1002791" y="94487"/>
                </a:moveTo>
                <a:lnTo>
                  <a:pt x="1002791" y="106679"/>
                </a:lnTo>
                <a:lnTo>
                  <a:pt x="1008887" y="109727"/>
                </a:lnTo>
                <a:lnTo>
                  <a:pt x="1002791" y="94487"/>
                </a:lnTo>
                <a:close/>
              </a:path>
              <a:path w="2755391" h="152399">
                <a:moveTo>
                  <a:pt x="1022603" y="99059"/>
                </a:moveTo>
                <a:lnTo>
                  <a:pt x="1024737" y="97840"/>
                </a:lnTo>
                <a:lnTo>
                  <a:pt x="1021079" y="99059"/>
                </a:lnTo>
                <a:lnTo>
                  <a:pt x="1022603" y="99059"/>
                </a:lnTo>
                <a:close/>
              </a:path>
              <a:path w="2755391" h="152399">
                <a:moveTo>
                  <a:pt x="1013459" y="111251"/>
                </a:moveTo>
                <a:lnTo>
                  <a:pt x="1011935" y="99059"/>
                </a:lnTo>
                <a:lnTo>
                  <a:pt x="1008887" y="109727"/>
                </a:lnTo>
                <a:lnTo>
                  <a:pt x="1013459" y="111251"/>
                </a:lnTo>
                <a:close/>
              </a:path>
              <a:path w="2755391" h="152399">
                <a:moveTo>
                  <a:pt x="1022603" y="82296"/>
                </a:moveTo>
                <a:lnTo>
                  <a:pt x="1025144" y="97027"/>
                </a:lnTo>
                <a:lnTo>
                  <a:pt x="1028699" y="85344"/>
                </a:lnTo>
                <a:lnTo>
                  <a:pt x="1022603" y="82296"/>
                </a:lnTo>
                <a:close/>
              </a:path>
              <a:path w="2755391" h="152399">
                <a:moveTo>
                  <a:pt x="1071371" y="96011"/>
                </a:moveTo>
                <a:lnTo>
                  <a:pt x="1068323" y="88392"/>
                </a:lnTo>
                <a:lnTo>
                  <a:pt x="1069847" y="96011"/>
                </a:lnTo>
                <a:lnTo>
                  <a:pt x="1071371" y="96011"/>
                </a:lnTo>
                <a:close/>
              </a:path>
              <a:path w="2755391" h="152399">
                <a:moveTo>
                  <a:pt x="1091183" y="124968"/>
                </a:moveTo>
                <a:lnTo>
                  <a:pt x="1085087" y="112775"/>
                </a:lnTo>
                <a:lnTo>
                  <a:pt x="1082039" y="123444"/>
                </a:lnTo>
                <a:lnTo>
                  <a:pt x="1091183" y="124968"/>
                </a:lnTo>
                <a:close/>
              </a:path>
              <a:path w="2755391" h="152399">
                <a:moveTo>
                  <a:pt x="1092707" y="108203"/>
                </a:moveTo>
                <a:lnTo>
                  <a:pt x="1089659" y="92963"/>
                </a:lnTo>
                <a:lnTo>
                  <a:pt x="1088135" y="106679"/>
                </a:lnTo>
                <a:lnTo>
                  <a:pt x="1092707" y="108203"/>
                </a:lnTo>
                <a:close/>
              </a:path>
              <a:path w="2755391" h="152399">
                <a:moveTo>
                  <a:pt x="1126235" y="106679"/>
                </a:moveTo>
                <a:lnTo>
                  <a:pt x="1127759" y="120396"/>
                </a:lnTo>
                <a:lnTo>
                  <a:pt x="1129283" y="105155"/>
                </a:lnTo>
                <a:lnTo>
                  <a:pt x="1126235" y="106679"/>
                </a:lnTo>
                <a:close/>
              </a:path>
              <a:path w="2755391" h="152399">
                <a:moveTo>
                  <a:pt x="1127759" y="94487"/>
                </a:moveTo>
                <a:lnTo>
                  <a:pt x="1129283" y="105155"/>
                </a:lnTo>
                <a:lnTo>
                  <a:pt x="1132331" y="94487"/>
                </a:lnTo>
                <a:lnTo>
                  <a:pt x="1127759" y="94487"/>
                </a:lnTo>
                <a:close/>
              </a:path>
              <a:path w="2755391" h="152399">
                <a:moveTo>
                  <a:pt x="1118615" y="50292"/>
                </a:moveTo>
                <a:lnTo>
                  <a:pt x="1117091" y="48768"/>
                </a:lnTo>
                <a:lnTo>
                  <a:pt x="1112519" y="47244"/>
                </a:lnTo>
                <a:lnTo>
                  <a:pt x="1118615" y="50292"/>
                </a:lnTo>
                <a:close/>
              </a:path>
              <a:path w="2755391" h="152399">
                <a:moveTo>
                  <a:pt x="1089659" y="83820"/>
                </a:moveTo>
                <a:lnTo>
                  <a:pt x="1077467" y="79248"/>
                </a:lnTo>
                <a:lnTo>
                  <a:pt x="1078991" y="94487"/>
                </a:lnTo>
                <a:lnTo>
                  <a:pt x="1089659" y="83820"/>
                </a:lnTo>
                <a:close/>
              </a:path>
              <a:path w="2755391" h="152399">
                <a:moveTo>
                  <a:pt x="1124711" y="57911"/>
                </a:moveTo>
                <a:lnTo>
                  <a:pt x="1121663" y="53339"/>
                </a:lnTo>
                <a:lnTo>
                  <a:pt x="1120139" y="51816"/>
                </a:lnTo>
                <a:lnTo>
                  <a:pt x="1124711" y="57911"/>
                </a:lnTo>
                <a:close/>
              </a:path>
              <a:path w="2755391" h="152399">
                <a:moveTo>
                  <a:pt x="1112519" y="47244"/>
                </a:moveTo>
                <a:lnTo>
                  <a:pt x="1107947" y="45720"/>
                </a:lnTo>
                <a:lnTo>
                  <a:pt x="1106423" y="45720"/>
                </a:lnTo>
                <a:lnTo>
                  <a:pt x="1112519" y="47244"/>
                </a:lnTo>
                <a:close/>
              </a:path>
              <a:path w="2755391" h="152399">
                <a:moveTo>
                  <a:pt x="1117091" y="36575"/>
                </a:moveTo>
                <a:lnTo>
                  <a:pt x="1117091" y="48768"/>
                </a:lnTo>
                <a:lnTo>
                  <a:pt x="1121663" y="53339"/>
                </a:lnTo>
                <a:lnTo>
                  <a:pt x="1117091" y="36575"/>
                </a:lnTo>
                <a:close/>
              </a:path>
              <a:path w="2755391" h="152399">
                <a:moveTo>
                  <a:pt x="1082039" y="123444"/>
                </a:moveTo>
                <a:lnTo>
                  <a:pt x="1075943" y="105155"/>
                </a:lnTo>
                <a:lnTo>
                  <a:pt x="1074419" y="118872"/>
                </a:lnTo>
                <a:lnTo>
                  <a:pt x="1082039" y="123444"/>
                </a:lnTo>
                <a:close/>
              </a:path>
              <a:path w="2755391" h="152399">
                <a:moveTo>
                  <a:pt x="1059179" y="99059"/>
                </a:moveTo>
                <a:lnTo>
                  <a:pt x="1057655" y="80772"/>
                </a:lnTo>
                <a:lnTo>
                  <a:pt x="1057655" y="89916"/>
                </a:lnTo>
                <a:lnTo>
                  <a:pt x="1059179" y="99059"/>
                </a:lnTo>
                <a:close/>
              </a:path>
              <a:path w="2755391" h="152399">
                <a:moveTo>
                  <a:pt x="1321307" y="115824"/>
                </a:moveTo>
                <a:lnTo>
                  <a:pt x="1319783" y="123444"/>
                </a:lnTo>
                <a:lnTo>
                  <a:pt x="1325879" y="123444"/>
                </a:lnTo>
                <a:lnTo>
                  <a:pt x="1321307" y="115824"/>
                </a:lnTo>
                <a:close/>
              </a:path>
              <a:path w="2755391" h="152399">
                <a:moveTo>
                  <a:pt x="1325879" y="112775"/>
                </a:moveTo>
                <a:lnTo>
                  <a:pt x="1325879" y="123444"/>
                </a:lnTo>
                <a:lnTo>
                  <a:pt x="1330451" y="123444"/>
                </a:lnTo>
                <a:lnTo>
                  <a:pt x="1325879" y="112775"/>
                </a:lnTo>
                <a:close/>
              </a:path>
              <a:path w="2755391" h="152399">
                <a:moveTo>
                  <a:pt x="1335023" y="123444"/>
                </a:moveTo>
                <a:lnTo>
                  <a:pt x="1330451" y="115824"/>
                </a:lnTo>
                <a:lnTo>
                  <a:pt x="1330451" y="123444"/>
                </a:lnTo>
                <a:lnTo>
                  <a:pt x="1335023" y="123444"/>
                </a:lnTo>
                <a:close/>
              </a:path>
              <a:path w="2755391" h="152399">
                <a:moveTo>
                  <a:pt x="1336547" y="59435"/>
                </a:moveTo>
                <a:lnTo>
                  <a:pt x="1339595" y="71627"/>
                </a:lnTo>
                <a:lnTo>
                  <a:pt x="1341119" y="54863"/>
                </a:lnTo>
                <a:lnTo>
                  <a:pt x="1336547" y="59435"/>
                </a:lnTo>
                <a:close/>
              </a:path>
              <a:path w="2755391" h="152399">
                <a:moveTo>
                  <a:pt x="1324355" y="35051"/>
                </a:moveTo>
                <a:lnTo>
                  <a:pt x="1327403" y="44196"/>
                </a:lnTo>
                <a:lnTo>
                  <a:pt x="1328927" y="35051"/>
                </a:lnTo>
                <a:lnTo>
                  <a:pt x="1324355" y="35051"/>
                </a:lnTo>
                <a:close/>
              </a:path>
              <a:path w="2755391" h="152399">
                <a:moveTo>
                  <a:pt x="1338071" y="42672"/>
                </a:moveTo>
                <a:lnTo>
                  <a:pt x="1342643" y="38100"/>
                </a:lnTo>
                <a:lnTo>
                  <a:pt x="1337368" y="41265"/>
                </a:lnTo>
                <a:lnTo>
                  <a:pt x="1338071" y="42672"/>
                </a:lnTo>
                <a:close/>
              </a:path>
              <a:path w="2755391" h="152399">
                <a:moveTo>
                  <a:pt x="1351787" y="45720"/>
                </a:moveTo>
                <a:lnTo>
                  <a:pt x="1347215" y="47244"/>
                </a:lnTo>
                <a:lnTo>
                  <a:pt x="1353311" y="45720"/>
                </a:lnTo>
                <a:lnTo>
                  <a:pt x="1351787" y="45720"/>
                </a:lnTo>
                <a:close/>
              </a:path>
              <a:path w="2755391" h="152399">
                <a:moveTo>
                  <a:pt x="1388363" y="62483"/>
                </a:moveTo>
                <a:lnTo>
                  <a:pt x="1389887" y="115824"/>
                </a:lnTo>
                <a:lnTo>
                  <a:pt x="1389887" y="71627"/>
                </a:lnTo>
                <a:lnTo>
                  <a:pt x="1388363" y="62483"/>
                </a:lnTo>
                <a:close/>
              </a:path>
              <a:path w="2755391" h="152399">
                <a:moveTo>
                  <a:pt x="1382267" y="44196"/>
                </a:moveTo>
                <a:lnTo>
                  <a:pt x="1383791" y="123444"/>
                </a:lnTo>
                <a:lnTo>
                  <a:pt x="1385315" y="50292"/>
                </a:lnTo>
                <a:lnTo>
                  <a:pt x="1382267" y="44196"/>
                </a:lnTo>
                <a:close/>
              </a:path>
              <a:path w="2755391" h="152399">
                <a:moveTo>
                  <a:pt x="1373733" y="51206"/>
                </a:moveTo>
                <a:lnTo>
                  <a:pt x="1371599" y="48768"/>
                </a:lnTo>
                <a:lnTo>
                  <a:pt x="1370075" y="48768"/>
                </a:lnTo>
                <a:lnTo>
                  <a:pt x="1373733" y="51206"/>
                </a:lnTo>
                <a:close/>
              </a:path>
              <a:path w="2755391" h="152399">
                <a:moveTo>
                  <a:pt x="1370075" y="115824"/>
                </a:moveTo>
                <a:lnTo>
                  <a:pt x="1368551" y="112776"/>
                </a:lnTo>
                <a:lnTo>
                  <a:pt x="1368552" y="114299"/>
                </a:lnTo>
                <a:lnTo>
                  <a:pt x="1370075" y="115824"/>
                </a:lnTo>
                <a:close/>
              </a:path>
              <a:path w="2755391" h="152399">
                <a:moveTo>
                  <a:pt x="1367027" y="112775"/>
                </a:moveTo>
                <a:lnTo>
                  <a:pt x="1368551" y="64007"/>
                </a:lnTo>
                <a:lnTo>
                  <a:pt x="1365503" y="57911"/>
                </a:lnTo>
                <a:lnTo>
                  <a:pt x="1367027" y="112775"/>
                </a:lnTo>
                <a:close/>
              </a:path>
              <a:path w="2755391" h="152399">
                <a:moveTo>
                  <a:pt x="1368551" y="64007"/>
                </a:moveTo>
                <a:lnTo>
                  <a:pt x="1368551" y="74675"/>
                </a:lnTo>
                <a:lnTo>
                  <a:pt x="1368551" y="64007"/>
                </a:lnTo>
                <a:close/>
              </a:path>
              <a:path w="2755391" h="152399">
                <a:moveTo>
                  <a:pt x="1344167" y="67055"/>
                </a:moveTo>
                <a:lnTo>
                  <a:pt x="1341119" y="67055"/>
                </a:lnTo>
                <a:lnTo>
                  <a:pt x="1341120" y="70103"/>
                </a:lnTo>
                <a:lnTo>
                  <a:pt x="1344167" y="67055"/>
                </a:lnTo>
                <a:close/>
              </a:path>
              <a:path w="2755391" h="152399">
                <a:moveTo>
                  <a:pt x="1351787" y="51816"/>
                </a:moveTo>
                <a:lnTo>
                  <a:pt x="1353311" y="62483"/>
                </a:lnTo>
                <a:lnTo>
                  <a:pt x="1359407" y="53339"/>
                </a:lnTo>
                <a:lnTo>
                  <a:pt x="1351787" y="51816"/>
                </a:lnTo>
                <a:close/>
              </a:path>
              <a:path w="2755391" h="152399">
                <a:moveTo>
                  <a:pt x="1362455" y="44196"/>
                </a:moveTo>
                <a:lnTo>
                  <a:pt x="1365503" y="33527"/>
                </a:lnTo>
                <a:lnTo>
                  <a:pt x="1357883" y="33527"/>
                </a:lnTo>
                <a:lnTo>
                  <a:pt x="1362455" y="44196"/>
                </a:lnTo>
                <a:close/>
              </a:path>
              <a:path w="2755391" h="152399">
                <a:moveTo>
                  <a:pt x="1572767" y="108203"/>
                </a:moveTo>
                <a:lnTo>
                  <a:pt x="1569719" y="92963"/>
                </a:lnTo>
                <a:lnTo>
                  <a:pt x="1568195" y="106679"/>
                </a:lnTo>
                <a:lnTo>
                  <a:pt x="1572767" y="108203"/>
                </a:lnTo>
                <a:close/>
              </a:path>
              <a:path w="2755391" h="152399">
                <a:moveTo>
                  <a:pt x="1606295" y="106679"/>
                </a:moveTo>
                <a:lnTo>
                  <a:pt x="1607819" y="120396"/>
                </a:lnTo>
                <a:lnTo>
                  <a:pt x="1609343" y="105155"/>
                </a:lnTo>
                <a:lnTo>
                  <a:pt x="1606295" y="106679"/>
                </a:lnTo>
                <a:close/>
              </a:path>
              <a:path w="2755391" h="152399">
                <a:moveTo>
                  <a:pt x="1607819" y="94487"/>
                </a:moveTo>
                <a:lnTo>
                  <a:pt x="1609343" y="105155"/>
                </a:lnTo>
                <a:lnTo>
                  <a:pt x="1612391" y="94487"/>
                </a:lnTo>
                <a:lnTo>
                  <a:pt x="1607819" y="94487"/>
                </a:lnTo>
                <a:close/>
              </a:path>
              <a:path w="2755391" h="152399">
                <a:moveTo>
                  <a:pt x="1598675" y="50292"/>
                </a:moveTo>
                <a:lnTo>
                  <a:pt x="1597151" y="48768"/>
                </a:lnTo>
                <a:lnTo>
                  <a:pt x="1592579" y="47244"/>
                </a:lnTo>
                <a:lnTo>
                  <a:pt x="1598675" y="50292"/>
                </a:lnTo>
                <a:close/>
              </a:path>
              <a:path w="2755391" h="152399">
                <a:moveTo>
                  <a:pt x="1569719" y="83820"/>
                </a:moveTo>
                <a:lnTo>
                  <a:pt x="1557527" y="79248"/>
                </a:lnTo>
                <a:lnTo>
                  <a:pt x="1559051" y="94487"/>
                </a:lnTo>
                <a:lnTo>
                  <a:pt x="1569719" y="83820"/>
                </a:lnTo>
                <a:close/>
              </a:path>
              <a:path w="2755391" h="152399">
                <a:moveTo>
                  <a:pt x="1604771" y="57911"/>
                </a:moveTo>
                <a:lnTo>
                  <a:pt x="1601723" y="53339"/>
                </a:lnTo>
                <a:lnTo>
                  <a:pt x="1600199" y="51816"/>
                </a:lnTo>
                <a:lnTo>
                  <a:pt x="1604771" y="57911"/>
                </a:lnTo>
                <a:close/>
              </a:path>
              <a:path w="2755391" h="152399">
                <a:moveTo>
                  <a:pt x="1592579" y="47244"/>
                </a:moveTo>
                <a:lnTo>
                  <a:pt x="1588007" y="45720"/>
                </a:lnTo>
                <a:lnTo>
                  <a:pt x="1586483" y="45720"/>
                </a:lnTo>
                <a:lnTo>
                  <a:pt x="1592579" y="47244"/>
                </a:lnTo>
                <a:close/>
              </a:path>
              <a:path w="2755391" h="152399">
                <a:moveTo>
                  <a:pt x="1597151" y="36575"/>
                </a:moveTo>
                <a:lnTo>
                  <a:pt x="1597151" y="48768"/>
                </a:lnTo>
                <a:lnTo>
                  <a:pt x="1601723" y="53339"/>
                </a:lnTo>
                <a:lnTo>
                  <a:pt x="1597151" y="36575"/>
                </a:lnTo>
                <a:close/>
              </a:path>
              <a:path w="2755391" h="152399">
                <a:moveTo>
                  <a:pt x="1560575" y="109727"/>
                </a:moveTo>
                <a:lnTo>
                  <a:pt x="1565147" y="112775"/>
                </a:lnTo>
                <a:lnTo>
                  <a:pt x="1566671" y="112775"/>
                </a:lnTo>
                <a:lnTo>
                  <a:pt x="1560575" y="109727"/>
                </a:lnTo>
                <a:close/>
              </a:path>
              <a:path w="2755391" h="152399">
                <a:moveTo>
                  <a:pt x="1554479" y="118872"/>
                </a:moveTo>
                <a:lnTo>
                  <a:pt x="1548383" y="89916"/>
                </a:lnTo>
                <a:lnTo>
                  <a:pt x="1548383" y="114300"/>
                </a:lnTo>
                <a:lnTo>
                  <a:pt x="1554479" y="118872"/>
                </a:lnTo>
                <a:close/>
              </a:path>
              <a:path w="2755391" h="152399">
                <a:moveTo>
                  <a:pt x="1539239" y="99059"/>
                </a:moveTo>
                <a:lnTo>
                  <a:pt x="1537715" y="80772"/>
                </a:lnTo>
                <a:lnTo>
                  <a:pt x="1537715" y="89916"/>
                </a:lnTo>
                <a:lnTo>
                  <a:pt x="1539239" y="99059"/>
                </a:lnTo>
                <a:close/>
              </a:path>
              <a:path w="2755391" h="152399">
                <a:moveTo>
                  <a:pt x="1833371" y="96011"/>
                </a:moveTo>
                <a:lnTo>
                  <a:pt x="1830323" y="88392"/>
                </a:lnTo>
                <a:lnTo>
                  <a:pt x="1831847" y="96011"/>
                </a:lnTo>
                <a:lnTo>
                  <a:pt x="1833371" y="96011"/>
                </a:lnTo>
                <a:close/>
              </a:path>
              <a:path w="2755391" h="152399">
                <a:moveTo>
                  <a:pt x="1880615" y="50292"/>
                </a:moveTo>
                <a:lnTo>
                  <a:pt x="1879091" y="48768"/>
                </a:lnTo>
                <a:lnTo>
                  <a:pt x="1874519" y="47244"/>
                </a:lnTo>
                <a:lnTo>
                  <a:pt x="1880615" y="50292"/>
                </a:lnTo>
                <a:close/>
              </a:path>
              <a:path w="2755391" h="152399">
                <a:moveTo>
                  <a:pt x="1889759" y="89916"/>
                </a:moveTo>
                <a:lnTo>
                  <a:pt x="1851659" y="83820"/>
                </a:lnTo>
                <a:lnTo>
                  <a:pt x="1851659" y="89915"/>
                </a:lnTo>
                <a:lnTo>
                  <a:pt x="1889759" y="89916"/>
                </a:lnTo>
                <a:close/>
              </a:path>
              <a:path w="2755391" h="152399">
                <a:moveTo>
                  <a:pt x="1886711" y="57911"/>
                </a:moveTo>
                <a:lnTo>
                  <a:pt x="1883663" y="53339"/>
                </a:lnTo>
                <a:lnTo>
                  <a:pt x="1882139" y="51816"/>
                </a:lnTo>
                <a:lnTo>
                  <a:pt x="1886711" y="57911"/>
                </a:lnTo>
                <a:close/>
              </a:path>
              <a:path w="2755391" h="152399">
                <a:moveTo>
                  <a:pt x="1889252" y="78739"/>
                </a:moveTo>
                <a:lnTo>
                  <a:pt x="1888235" y="79248"/>
                </a:lnTo>
                <a:lnTo>
                  <a:pt x="1888997" y="79247"/>
                </a:lnTo>
                <a:lnTo>
                  <a:pt x="1889252" y="78739"/>
                </a:lnTo>
                <a:close/>
              </a:path>
              <a:path w="2755391" h="152399">
                <a:moveTo>
                  <a:pt x="1874519" y="47244"/>
                </a:moveTo>
                <a:lnTo>
                  <a:pt x="1869947" y="45720"/>
                </a:lnTo>
                <a:lnTo>
                  <a:pt x="1868423" y="45720"/>
                </a:lnTo>
                <a:lnTo>
                  <a:pt x="1874519" y="47244"/>
                </a:lnTo>
                <a:close/>
              </a:path>
              <a:path w="2755391" h="152399">
                <a:moveTo>
                  <a:pt x="1879091" y="36575"/>
                </a:moveTo>
                <a:lnTo>
                  <a:pt x="1879091" y="48768"/>
                </a:lnTo>
                <a:lnTo>
                  <a:pt x="1883663" y="53339"/>
                </a:lnTo>
                <a:lnTo>
                  <a:pt x="1879091" y="36575"/>
                </a:lnTo>
                <a:close/>
              </a:path>
              <a:path w="2755391" h="152399">
                <a:moveTo>
                  <a:pt x="1888235" y="106679"/>
                </a:moveTo>
                <a:lnTo>
                  <a:pt x="1889759" y="120396"/>
                </a:lnTo>
                <a:lnTo>
                  <a:pt x="1891283" y="105155"/>
                </a:lnTo>
                <a:lnTo>
                  <a:pt x="1888235" y="106679"/>
                </a:lnTo>
                <a:close/>
              </a:path>
              <a:path w="2755391" h="152399">
                <a:moveTo>
                  <a:pt x="1889759" y="94487"/>
                </a:moveTo>
                <a:lnTo>
                  <a:pt x="1891283" y="105155"/>
                </a:lnTo>
                <a:lnTo>
                  <a:pt x="1894331" y="94487"/>
                </a:lnTo>
                <a:lnTo>
                  <a:pt x="1889759" y="94487"/>
                </a:lnTo>
                <a:close/>
              </a:path>
              <a:path w="2755391" h="152399">
                <a:moveTo>
                  <a:pt x="1821179" y="99059"/>
                </a:moveTo>
                <a:lnTo>
                  <a:pt x="1819655" y="80772"/>
                </a:lnTo>
                <a:lnTo>
                  <a:pt x="1819655" y="89916"/>
                </a:lnTo>
                <a:lnTo>
                  <a:pt x="1821179" y="99059"/>
                </a:lnTo>
                <a:close/>
              </a:path>
              <a:path w="2755391" h="152399">
                <a:moveTo>
                  <a:pt x="2040635" y="47244"/>
                </a:moveTo>
                <a:lnTo>
                  <a:pt x="2043683" y="112775"/>
                </a:lnTo>
                <a:lnTo>
                  <a:pt x="2043683" y="45720"/>
                </a:lnTo>
                <a:lnTo>
                  <a:pt x="2040635" y="47244"/>
                </a:lnTo>
                <a:close/>
              </a:path>
              <a:path w="2755391" h="152399">
                <a:moveTo>
                  <a:pt x="2057399" y="123444"/>
                </a:moveTo>
                <a:lnTo>
                  <a:pt x="2052827" y="115824"/>
                </a:lnTo>
                <a:lnTo>
                  <a:pt x="2052827" y="123444"/>
                </a:lnTo>
                <a:lnTo>
                  <a:pt x="2057399" y="123444"/>
                </a:lnTo>
                <a:close/>
              </a:path>
              <a:path w="2755391" h="152399">
                <a:moveTo>
                  <a:pt x="2046731" y="35051"/>
                </a:moveTo>
                <a:lnTo>
                  <a:pt x="2049779" y="44196"/>
                </a:lnTo>
                <a:lnTo>
                  <a:pt x="2051303" y="35051"/>
                </a:lnTo>
                <a:lnTo>
                  <a:pt x="2046731" y="35051"/>
                </a:lnTo>
                <a:close/>
              </a:path>
              <a:path w="2755391" h="152399">
                <a:moveTo>
                  <a:pt x="2055875" y="36575"/>
                </a:moveTo>
                <a:lnTo>
                  <a:pt x="2055875" y="42672"/>
                </a:lnTo>
                <a:lnTo>
                  <a:pt x="2058923" y="39624"/>
                </a:lnTo>
                <a:lnTo>
                  <a:pt x="2055875" y="36575"/>
                </a:lnTo>
                <a:close/>
              </a:path>
              <a:path w="2755391" h="152399">
                <a:moveTo>
                  <a:pt x="2080259" y="54863"/>
                </a:moveTo>
                <a:lnTo>
                  <a:pt x="2078735" y="65531"/>
                </a:lnTo>
                <a:lnTo>
                  <a:pt x="2081783" y="65531"/>
                </a:lnTo>
                <a:lnTo>
                  <a:pt x="2080259" y="54863"/>
                </a:lnTo>
                <a:close/>
              </a:path>
              <a:path w="2755391" h="152399">
                <a:moveTo>
                  <a:pt x="2077211" y="53339"/>
                </a:moveTo>
                <a:lnTo>
                  <a:pt x="2077211" y="64007"/>
                </a:lnTo>
                <a:lnTo>
                  <a:pt x="2077211" y="53339"/>
                </a:lnTo>
                <a:close/>
              </a:path>
              <a:path w="2755391" h="152399">
                <a:moveTo>
                  <a:pt x="2101595" y="57911"/>
                </a:moveTo>
                <a:lnTo>
                  <a:pt x="2098547" y="64007"/>
                </a:lnTo>
                <a:lnTo>
                  <a:pt x="2098547" y="65531"/>
                </a:lnTo>
                <a:lnTo>
                  <a:pt x="2101595" y="57911"/>
                </a:lnTo>
                <a:close/>
              </a:path>
              <a:path w="2755391" h="152399">
                <a:moveTo>
                  <a:pt x="2109215" y="109727"/>
                </a:moveTo>
                <a:lnTo>
                  <a:pt x="2104643" y="105155"/>
                </a:lnTo>
                <a:lnTo>
                  <a:pt x="2107691" y="109727"/>
                </a:lnTo>
                <a:lnTo>
                  <a:pt x="2109215" y="109727"/>
                </a:lnTo>
                <a:close/>
              </a:path>
              <a:path w="2755391" h="152399">
                <a:moveTo>
                  <a:pt x="2097023" y="112775"/>
                </a:moveTo>
                <a:lnTo>
                  <a:pt x="2098547" y="96011"/>
                </a:lnTo>
                <a:lnTo>
                  <a:pt x="2097023" y="88392"/>
                </a:lnTo>
                <a:lnTo>
                  <a:pt x="2097023" y="112775"/>
                </a:lnTo>
                <a:close/>
              </a:path>
              <a:path w="2755391" h="152399">
                <a:moveTo>
                  <a:pt x="2129027" y="124968"/>
                </a:moveTo>
                <a:lnTo>
                  <a:pt x="2119883" y="114300"/>
                </a:lnTo>
                <a:lnTo>
                  <a:pt x="2118359" y="124968"/>
                </a:lnTo>
                <a:lnTo>
                  <a:pt x="2129027" y="124968"/>
                </a:lnTo>
                <a:close/>
              </a:path>
              <a:path w="2755391" h="152399">
                <a:moveTo>
                  <a:pt x="2161031" y="92963"/>
                </a:moveTo>
                <a:lnTo>
                  <a:pt x="2157983" y="100583"/>
                </a:lnTo>
                <a:lnTo>
                  <a:pt x="2161031" y="94487"/>
                </a:lnTo>
                <a:lnTo>
                  <a:pt x="2161031" y="92963"/>
                </a:lnTo>
                <a:close/>
              </a:path>
              <a:path w="2755391" h="152399">
                <a:moveTo>
                  <a:pt x="2156459" y="39624"/>
                </a:moveTo>
                <a:lnTo>
                  <a:pt x="2157983" y="57911"/>
                </a:lnTo>
                <a:lnTo>
                  <a:pt x="2157983" y="56387"/>
                </a:lnTo>
                <a:lnTo>
                  <a:pt x="2156459" y="39624"/>
                </a:lnTo>
                <a:close/>
              </a:path>
              <a:path w="2755391" h="152399">
                <a:moveTo>
                  <a:pt x="2161031" y="62483"/>
                </a:moveTo>
                <a:lnTo>
                  <a:pt x="2157983" y="56387"/>
                </a:lnTo>
                <a:lnTo>
                  <a:pt x="2161031" y="64007"/>
                </a:lnTo>
                <a:lnTo>
                  <a:pt x="2161031" y="62483"/>
                </a:lnTo>
                <a:close/>
              </a:path>
              <a:path w="2755391" h="152399">
                <a:moveTo>
                  <a:pt x="2144267" y="112775"/>
                </a:moveTo>
                <a:lnTo>
                  <a:pt x="2148839" y="109727"/>
                </a:lnTo>
                <a:lnTo>
                  <a:pt x="2150363" y="108203"/>
                </a:lnTo>
                <a:lnTo>
                  <a:pt x="2144267" y="112775"/>
                </a:lnTo>
                <a:close/>
              </a:path>
              <a:path w="2755391" h="152399">
                <a:moveTo>
                  <a:pt x="2145791" y="47244"/>
                </a:moveTo>
                <a:lnTo>
                  <a:pt x="2139695" y="45720"/>
                </a:lnTo>
                <a:lnTo>
                  <a:pt x="2138171" y="45720"/>
                </a:lnTo>
                <a:lnTo>
                  <a:pt x="2145791" y="47244"/>
                </a:lnTo>
                <a:close/>
              </a:path>
              <a:path w="2755391" h="152399">
                <a:moveTo>
                  <a:pt x="2121407" y="45720"/>
                </a:moveTo>
                <a:lnTo>
                  <a:pt x="2130551" y="33527"/>
                </a:lnTo>
                <a:lnTo>
                  <a:pt x="2119883" y="35051"/>
                </a:lnTo>
                <a:lnTo>
                  <a:pt x="2121407" y="45720"/>
                </a:lnTo>
                <a:close/>
              </a:path>
              <a:path w="2755391" h="152399">
                <a:moveTo>
                  <a:pt x="2115311" y="112775"/>
                </a:moveTo>
                <a:lnTo>
                  <a:pt x="2121407" y="114300"/>
                </a:lnTo>
                <a:lnTo>
                  <a:pt x="2113787" y="111251"/>
                </a:lnTo>
                <a:lnTo>
                  <a:pt x="2115311" y="112775"/>
                </a:lnTo>
                <a:close/>
              </a:path>
              <a:path w="2755391" h="152399">
                <a:moveTo>
                  <a:pt x="2105514" y="54210"/>
                </a:moveTo>
                <a:lnTo>
                  <a:pt x="2101595" y="57911"/>
                </a:lnTo>
                <a:lnTo>
                  <a:pt x="2101595" y="59435"/>
                </a:lnTo>
                <a:lnTo>
                  <a:pt x="2105514" y="54210"/>
                </a:lnTo>
                <a:close/>
              </a:path>
              <a:path w="2755391" h="152399">
                <a:moveTo>
                  <a:pt x="2098547" y="64007"/>
                </a:moveTo>
                <a:lnTo>
                  <a:pt x="2097023" y="71627"/>
                </a:lnTo>
                <a:lnTo>
                  <a:pt x="2097023" y="73151"/>
                </a:lnTo>
                <a:lnTo>
                  <a:pt x="2098547" y="64007"/>
                </a:lnTo>
                <a:close/>
              </a:path>
              <a:path w="2755391" h="152399">
                <a:moveTo>
                  <a:pt x="2087879" y="99059"/>
                </a:moveTo>
                <a:lnTo>
                  <a:pt x="2086355" y="80772"/>
                </a:lnTo>
                <a:lnTo>
                  <a:pt x="2086355" y="89916"/>
                </a:lnTo>
                <a:lnTo>
                  <a:pt x="2087879" y="99059"/>
                </a:lnTo>
                <a:close/>
              </a:path>
              <a:path w="2755391" h="152399">
                <a:moveTo>
                  <a:pt x="2193035" y="35051"/>
                </a:moveTo>
                <a:lnTo>
                  <a:pt x="2196083" y="44196"/>
                </a:lnTo>
                <a:lnTo>
                  <a:pt x="2197607" y="35051"/>
                </a:lnTo>
                <a:lnTo>
                  <a:pt x="2193035" y="35051"/>
                </a:lnTo>
                <a:close/>
              </a:path>
              <a:path w="2755391" h="152399">
                <a:moveTo>
                  <a:pt x="2200655" y="140207"/>
                </a:moveTo>
                <a:lnTo>
                  <a:pt x="2199131" y="141731"/>
                </a:lnTo>
                <a:lnTo>
                  <a:pt x="2199131" y="143255"/>
                </a:lnTo>
                <a:lnTo>
                  <a:pt x="2200655" y="140207"/>
                </a:lnTo>
                <a:close/>
              </a:path>
              <a:path w="2755391" h="152399">
                <a:moveTo>
                  <a:pt x="2211323" y="121920"/>
                </a:moveTo>
                <a:lnTo>
                  <a:pt x="2209799" y="109727"/>
                </a:lnTo>
                <a:lnTo>
                  <a:pt x="2209799" y="120903"/>
                </a:lnTo>
                <a:lnTo>
                  <a:pt x="2211323" y="121920"/>
                </a:lnTo>
                <a:close/>
              </a:path>
              <a:path w="2755391" h="152399">
                <a:moveTo>
                  <a:pt x="2217419" y="112775"/>
                </a:moveTo>
                <a:lnTo>
                  <a:pt x="2212847" y="109727"/>
                </a:lnTo>
                <a:lnTo>
                  <a:pt x="2215895" y="112775"/>
                </a:lnTo>
                <a:lnTo>
                  <a:pt x="2217419" y="112775"/>
                </a:lnTo>
                <a:close/>
              </a:path>
              <a:path w="2755391" h="152399">
                <a:moveTo>
                  <a:pt x="2199131" y="97535"/>
                </a:moveTo>
                <a:lnTo>
                  <a:pt x="2209799" y="109727"/>
                </a:lnTo>
                <a:lnTo>
                  <a:pt x="2212847" y="109727"/>
                </a:lnTo>
                <a:lnTo>
                  <a:pt x="2199131" y="97535"/>
                </a:lnTo>
                <a:close/>
              </a:path>
              <a:path w="2755391" h="152399">
                <a:moveTo>
                  <a:pt x="2225039" y="124968"/>
                </a:moveTo>
                <a:lnTo>
                  <a:pt x="2220467" y="114300"/>
                </a:lnTo>
                <a:lnTo>
                  <a:pt x="2217419" y="124968"/>
                </a:lnTo>
                <a:lnTo>
                  <a:pt x="2225039" y="124968"/>
                </a:lnTo>
                <a:close/>
              </a:path>
              <a:path w="2755391" h="152399">
                <a:moveTo>
                  <a:pt x="2246375" y="100583"/>
                </a:moveTo>
                <a:lnTo>
                  <a:pt x="2243327" y="106679"/>
                </a:lnTo>
                <a:lnTo>
                  <a:pt x="2244851" y="105155"/>
                </a:lnTo>
                <a:lnTo>
                  <a:pt x="2246375" y="100583"/>
                </a:lnTo>
                <a:close/>
              </a:path>
              <a:path w="2755391" h="152399">
                <a:moveTo>
                  <a:pt x="2238755" y="47244"/>
                </a:moveTo>
                <a:lnTo>
                  <a:pt x="2234183" y="45720"/>
                </a:lnTo>
                <a:lnTo>
                  <a:pt x="2232659" y="45720"/>
                </a:lnTo>
                <a:lnTo>
                  <a:pt x="2238755" y="47244"/>
                </a:lnTo>
                <a:close/>
              </a:path>
              <a:path w="2755391" h="152399">
                <a:moveTo>
                  <a:pt x="2243327" y="36575"/>
                </a:moveTo>
                <a:lnTo>
                  <a:pt x="2244851" y="54863"/>
                </a:lnTo>
                <a:lnTo>
                  <a:pt x="2244851" y="53339"/>
                </a:lnTo>
                <a:lnTo>
                  <a:pt x="2243327" y="36575"/>
                </a:lnTo>
                <a:close/>
              </a:path>
              <a:path w="2755391" h="152399">
                <a:moveTo>
                  <a:pt x="2247899" y="57911"/>
                </a:moveTo>
                <a:lnTo>
                  <a:pt x="2244851" y="53339"/>
                </a:lnTo>
                <a:lnTo>
                  <a:pt x="2247899" y="59435"/>
                </a:lnTo>
                <a:lnTo>
                  <a:pt x="2247899" y="57911"/>
                </a:lnTo>
                <a:close/>
              </a:path>
              <a:path w="2755391" h="152399">
                <a:moveTo>
                  <a:pt x="2237231" y="111251"/>
                </a:moveTo>
                <a:lnTo>
                  <a:pt x="2231135" y="114300"/>
                </a:lnTo>
                <a:lnTo>
                  <a:pt x="2235707" y="112775"/>
                </a:lnTo>
                <a:lnTo>
                  <a:pt x="2237231" y="111251"/>
                </a:lnTo>
                <a:close/>
              </a:path>
              <a:path w="2755391" h="152399">
                <a:moveTo>
                  <a:pt x="2226563" y="33527"/>
                </a:moveTo>
                <a:lnTo>
                  <a:pt x="2228087" y="44196"/>
                </a:lnTo>
                <a:lnTo>
                  <a:pt x="2235707" y="35051"/>
                </a:lnTo>
                <a:lnTo>
                  <a:pt x="2226563" y="33527"/>
                </a:lnTo>
                <a:close/>
              </a:path>
              <a:path w="2755391" h="152399">
                <a:moveTo>
                  <a:pt x="2227325" y="44348"/>
                </a:moveTo>
                <a:lnTo>
                  <a:pt x="2226563" y="44196"/>
                </a:lnTo>
                <a:lnTo>
                  <a:pt x="2220467" y="45720"/>
                </a:lnTo>
                <a:lnTo>
                  <a:pt x="2227325" y="44348"/>
                </a:lnTo>
                <a:close/>
              </a:path>
              <a:path w="2755391" h="152399">
                <a:moveTo>
                  <a:pt x="2215895" y="47244"/>
                </a:moveTo>
                <a:lnTo>
                  <a:pt x="2211323" y="50292"/>
                </a:lnTo>
                <a:lnTo>
                  <a:pt x="2209799" y="51816"/>
                </a:lnTo>
                <a:lnTo>
                  <a:pt x="2215895" y="47244"/>
                </a:lnTo>
                <a:close/>
              </a:path>
              <a:path w="2755391" h="152399">
                <a:moveTo>
                  <a:pt x="2220467" y="45720"/>
                </a:moveTo>
                <a:lnTo>
                  <a:pt x="2215895" y="47244"/>
                </a:lnTo>
                <a:lnTo>
                  <a:pt x="2221991" y="45720"/>
                </a:lnTo>
                <a:lnTo>
                  <a:pt x="2220467" y="45720"/>
                </a:lnTo>
                <a:close/>
              </a:path>
              <a:path w="2755391" h="152399">
                <a:moveTo>
                  <a:pt x="2206751" y="42672"/>
                </a:moveTo>
                <a:lnTo>
                  <a:pt x="2211323" y="38100"/>
                </a:lnTo>
                <a:lnTo>
                  <a:pt x="2206048" y="41265"/>
                </a:lnTo>
                <a:lnTo>
                  <a:pt x="2206751" y="42672"/>
                </a:lnTo>
                <a:close/>
              </a:path>
              <a:path w="2755391" h="152399">
                <a:moveTo>
                  <a:pt x="2189987" y="143255"/>
                </a:moveTo>
                <a:lnTo>
                  <a:pt x="2188463" y="152399"/>
                </a:lnTo>
                <a:lnTo>
                  <a:pt x="2194559" y="152399"/>
                </a:lnTo>
                <a:lnTo>
                  <a:pt x="2189987" y="143255"/>
                </a:lnTo>
                <a:close/>
              </a:path>
              <a:path w="2755391" h="152399">
                <a:moveTo>
                  <a:pt x="2206751" y="118872"/>
                </a:moveTo>
                <a:lnTo>
                  <a:pt x="2203703" y="150875"/>
                </a:lnTo>
                <a:lnTo>
                  <a:pt x="2208275" y="149351"/>
                </a:lnTo>
                <a:lnTo>
                  <a:pt x="2206751" y="118872"/>
                </a:lnTo>
                <a:close/>
              </a:path>
              <a:path w="2755391" h="152399">
                <a:moveTo>
                  <a:pt x="2368295" y="57911"/>
                </a:moveTo>
                <a:lnTo>
                  <a:pt x="2365247" y="64007"/>
                </a:lnTo>
                <a:lnTo>
                  <a:pt x="2365247" y="65531"/>
                </a:lnTo>
                <a:lnTo>
                  <a:pt x="2368295" y="57911"/>
                </a:lnTo>
                <a:close/>
              </a:path>
              <a:path w="2755391" h="152399">
                <a:moveTo>
                  <a:pt x="2375915" y="109727"/>
                </a:moveTo>
                <a:lnTo>
                  <a:pt x="2371343" y="105155"/>
                </a:lnTo>
                <a:lnTo>
                  <a:pt x="2374391" y="109727"/>
                </a:lnTo>
                <a:lnTo>
                  <a:pt x="2375915" y="109727"/>
                </a:lnTo>
                <a:close/>
              </a:path>
              <a:path w="2755391" h="152399">
                <a:moveTo>
                  <a:pt x="2395727" y="124968"/>
                </a:moveTo>
                <a:lnTo>
                  <a:pt x="2386583" y="114300"/>
                </a:lnTo>
                <a:lnTo>
                  <a:pt x="2385059" y="124968"/>
                </a:lnTo>
                <a:lnTo>
                  <a:pt x="2395727" y="124968"/>
                </a:lnTo>
                <a:close/>
              </a:path>
              <a:path w="2755391" h="152399">
                <a:moveTo>
                  <a:pt x="2427731" y="92963"/>
                </a:moveTo>
                <a:lnTo>
                  <a:pt x="2424683" y="100583"/>
                </a:lnTo>
                <a:lnTo>
                  <a:pt x="2427731" y="94487"/>
                </a:lnTo>
                <a:lnTo>
                  <a:pt x="2427731" y="92963"/>
                </a:lnTo>
                <a:close/>
              </a:path>
              <a:path w="2755391" h="152399">
                <a:moveTo>
                  <a:pt x="2423159" y="39624"/>
                </a:moveTo>
                <a:lnTo>
                  <a:pt x="2424683" y="57911"/>
                </a:lnTo>
                <a:lnTo>
                  <a:pt x="2424683" y="56387"/>
                </a:lnTo>
                <a:lnTo>
                  <a:pt x="2423159" y="39624"/>
                </a:lnTo>
                <a:close/>
              </a:path>
              <a:path w="2755391" h="152399">
                <a:moveTo>
                  <a:pt x="2427731" y="62483"/>
                </a:moveTo>
                <a:lnTo>
                  <a:pt x="2424683" y="56387"/>
                </a:lnTo>
                <a:lnTo>
                  <a:pt x="2427731" y="64007"/>
                </a:lnTo>
                <a:lnTo>
                  <a:pt x="2427731" y="62483"/>
                </a:lnTo>
                <a:close/>
              </a:path>
              <a:path w="2755391" h="152399">
                <a:moveTo>
                  <a:pt x="2410967" y="112775"/>
                </a:moveTo>
                <a:lnTo>
                  <a:pt x="2415539" y="109727"/>
                </a:lnTo>
                <a:lnTo>
                  <a:pt x="2417063" y="108203"/>
                </a:lnTo>
                <a:lnTo>
                  <a:pt x="2410967" y="112775"/>
                </a:lnTo>
                <a:close/>
              </a:path>
              <a:path w="2755391" h="152399">
                <a:moveTo>
                  <a:pt x="2412491" y="47244"/>
                </a:moveTo>
                <a:lnTo>
                  <a:pt x="2406395" y="45720"/>
                </a:lnTo>
                <a:lnTo>
                  <a:pt x="2404871" y="45720"/>
                </a:lnTo>
                <a:lnTo>
                  <a:pt x="2412491" y="47244"/>
                </a:lnTo>
                <a:close/>
              </a:path>
              <a:path w="2755391" h="152399">
                <a:moveTo>
                  <a:pt x="2388107" y="45720"/>
                </a:moveTo>
                <a:lnTo>
                  <a:pt x="2397251" y="33527"/>
                </a:lnTo>
                <a:lnTo>
                  <a:pt x="2386583" y="35051"/>
                </a:lnTo>
                <a:lnTo>
                  <a:pt x="2388107" y="45720"/>
                </a:lnTo>
                <a:close/>
              </a:path>
              <a:path w="2755391" h="152399">
                <a:moveTo>
                  <a:pt x="2382011" y="112775"/>
                </a:moveTo>
                <a:lnTo>
                  <a:pt x="2388107" y="114300"/>
                </a:lnTo>
                <a:lnTo>
                  <a:pt x="2380487" y="111251"/>
                </a:lnTo>
                <a:lnTo>
                  <a:pt x="2382011" y="112775"/>
                </a:lnTo>
                <a:close/>
              </a:path>
              <a:path w="2755391" h="152399">
                <a:moveTo>
                  <a:pt x="2372214" y="54210"/>
                </a:moveTo>
                <a:lnTo>
                  <a:pt x="2368295" y="57911"/>
                </a:lnTo>
                <a:lnTo>
                  <a:pt x="2368295" y="59435"/>
                </a:lnTo>
                <a:lnTo>
                  <a:pt x="2372214" y="54210"/>
                </a:lnTo>
                <a:close/>
              </a:path>
              <a:path w="2755391" h="152399">
                <a:moveTo>
                  <a:pt x="2365247" y="64007"/>
                </a:moveTo>
                <a:lnTo>
                  <a:pt x="2363723" y="71627"/>
                </a:lnTo>
                <a:lnTo>
                  <a:pt x="2363723" y="73151"/>
                </a:lnTo>
                <a:lnTo>
                  <a:pt x="2365247" y="64007"/>
                </a:lnTo>
                <a:close/>
              </a:path>
              <a:path w="2755391" h="152399">
                <a:moveTo>
                  <a:pt x="2354579" y="99059"/>
                </a:moveTo>
                <a:lnTo>
                  <a:pt x="2353055" y="80772"/>
                </a:lnTo>
                <a:lnTo>
                  <a:pt x="2353055" y="89916"/>
                </a:lnTo>
                <a:lnTo>
                  <a:pt x="2354579" y="99059"/>
                </a:lnTo>
                <a:close/>
              </a:path>
              <a:path w="2755391" h="152399">
                <a:moveTo>
                  <a:pt x="2453639" y="47244"/>
                </a:moveTo>
                <a:lnTo>
                  <a:pt x="2456687" y="112775"/>
                </a:lnTo>
                <a:lnTo>
                  <a:pt x="2456687" y="45720"/>
                </a:lnTo>
                <a:lnTo>
                  <a:pt x="2453639" y="47244"/>
                </a:lnTo>
                <a:close/>
              </a:path>
              <a:path w="2755391" h="152399">
                <a:moveTo>
                  <a:pt x="2470403" y="123444"/>
                </a:moveTo>
                <a:lnTo>
                  <a:pt x="2465831" y="115824"/>
                </a:lnTo>
                <a:lnTo>
                  <a:pt x="2465831" y="123444"/>
                </a:lnTo>
                <a:lnTo>
                  <a:pt x="2470403" y="123444"/>
                </a:lnTo>
                <a:close/>
              </a:path>
              <a:path w="2755391" h="152399">
                <a:moveTo>
                  <a:pt x="2462783" y="70103"/>
                </a:moveTo>
                <a:lnTo>
                  <a:pt x="2464307" y="48768"/>
                </a:lnTo>
                <a:lnTo>
                  <a:pt x="2462783" y="45720"/>
                </a:lnTo>
                <a:lnTo>
                  <a:pt x="2462783" y="70103"/>
                </a:lnTo>
                <a:close/>
              </a:path>
              <a:path w="2755391" h="152399">
                <a:moveTo>
                  <a:pt x="2459735" y="35051"/>
                </a:moveTo>
                <a:lnTo>
                  <a:pt x="2462783" y="44196"/>
                </a:lnTo>
                <a:lnTo>
                  <a:pt x="2464307" y="35051"/>
                </a:lnTo>
                <a:lnTo>
                  <a:pt x="2459735" y="35051"/>
                </a:lnTo>
                <a:close/>
              </a:path>
              <a:path w="2755391" h="152399">
                <a:moveTo>
                  <a:pt x="2468879" y="36575"/>
                </a:moveTo>
                <a:lnTo>
                  <a:pt x="2468879" y="42672"/>
                </a:lnTo>
                <a:lnTo>
                  <a:pt x="2471927" y="39624"/>
                </a:lnTo>
                <a:lnTo>
                  <a:pt x="2468879" y="36575"/>
                </a:lnTo>
                <a:close/>
              </a:path>
              <a:path w="2755391" h="152399">
                <a:moveTo>
                  <a:pt x="2493263" y="54863"/>
                </a:moveTo>
                <a:lnTo>
                  <a:pt x="2491739" y="65531"/>
                </a:lnTo>
                <a:lnTo>
                  <a:pt x="2494787" y="65531"/>
                </a:lnTo>
                <a:lnTo>
                  <a:pt x="2493263" y="54863"/>
                </a:lnTo>
                <a:close/>
              </a:path>
              <a:path w="2755391" h="152399">
                <a:moveTo>
                  <a:pt x="2490215" y="53339"/>
                </a:moveTo>
                <a:lnTo>
                  <a:pt x="2490215" y="64007"/>
                </a:lnTo>
                <a:lnTo>
                  <a:pt x="2490215" y="53339"/>
                </a:lnTo>
                <a:close/>
              </a:path>
              <a:path w="2755391" h="152399">
                <a:moveTo>
                  <a:pt x="2465222" y="46939"/>
                </a:moveTo>
                <a:lnTo>
                  <a:pt x="2463800" y="46227"/>
                </a:lnTo>
                <a:lnTo>
                  <a:pt x="2464307" y="47244"/>
                </a:lnTo>
                <a:lnTo>
                  <a:pt x="2465222" y="46939"/>
                </a:lnTo>
                <a:close/>
              </a:path>
              <a:path w="2755391" h="152399">
                <a:moveTo>
                  <a:pt x="2514599" y="96011"/>
                </a:moveTo>
                <a:lnTo>
                  <a:pt x="2511551" y="88392"/>
                </a:lnTo>
                <a:lnTo>
                  <a:pt x="2513075" y="96011"/>
                </a:lnTo>
                <a:lnTo>
                  <a:pt x="2514599" y="96011"/>
                </a:lnTo>
                <a:close/>
              </a:path>
              <a:path w="2755391" h="152399">
                <a:moveTo>
                  <a:pt x="2561843" y="50292"/>
                </a:moveTo>
                <a:lnTo>
                  <a:pt x="2560319" y="48768"/>
                </a:lnTo>
                <a:lnTo>
                  <a:pt x="2555747" y="47244"/>
                </a:lnTo>
                <a:lnTo>
                  <a:pt x="2561843" y="50292"/>
                </a:lnTo>
                <a:close/>
              </a:path>
              <a:path w="2755391" h="152399">
                <a:moveTo>
                  <a:pt x="2577083" y="51816"/>
                </a:moveTo>
                <a:lnTo>
                  <a:pt x="2575559" y="89916"/>
                </a:lnTo>
                <a:lnTo>
                  <a:pt x="2578607" y="86868"/>
                </a:lnTo>
                <a:lnTo>
                  <a:pt x="2577083" y="51816"/>
                </a:lnTo>
                <a:close/>
              </a:path>
              <a:path w="2755391" h="152399">
                <a:moveTo>
                  <a:pt x="2567939" y="57911"/>
                </a:moveTo>
                <a:lnTo>
                  <a:pt x="2564891" y="53339"/>
                </a:lnTo>
                <a:lnTo>
                  <a:pt x="2563367" y="51816"/>
                </a:lnTo>
                <a:lnTo>
                  <a:pt x="2567939" y="57911"/>
                </a:lnTo>
                <a:close/>
              </a:path>
              <a:path w="2755391" h="152399">
                <a:moveTo>
                  <a:pt x="2572511" y="45720"/>
                </a:moveTo>
                <a:lnTo>
                  <a:pt x="2570987" y="67055"/>
                </a:lnTo>
                <a:lnTo>
                  <a:pt x="2572511" y="77724"/>
                </a:lnTo>
                <a:lnTo>
                  <a:pt x="2572511" y="45720"/>
                </a:lnTo>
                <a:close/>
              </a:path>
              <a:path w="2755391" h="152399">
                <a:moveTo>
                  <a:pt x="2570987" y="77724"/>
                </a:moveTo>
                <a:lnTo>
                  <a:pt x="2570480" y="78739"/>
                </a:lnTo>
                <a:lnTo>
                  <a:pt x="2570987" y="78485"/>
                </a:lnTo>
                <a:lnTo>
                  <a:pt x="2570987" y="77724"/>
                </a:lnTo>
                <a:close/>
              </a:path>
              <a:path w="2755391" h="152399">
                <a:moveTo>
                  <a:pt x="2520695" y="79248"/>
                </a:moveTo>
                <a:lnTo>
                  <a:pt x="2532887" y="83820"/>
                </a:lnTo>
                <a:lnTo>
                  <a:pt x="2569463" y="79248"/>
                </a:lnTo>
                <a:lnTo>
                  <a:pt x="2520695" y="79248"/>
                </a:lnTo>
                <a:close/>
              </a:path>
              <a:path w="2755391" h="152399">
                <a:moveTo>
                  <a:pt x="2555747" y="47244"/>
                </a:moveTo>
                <a:lnTo>
                  <a:pt x="2551175" y="45720"/>
                </a:lnTo>
                <a:lnTo>
                  <a:pt x="2549651" y="45720"/>
                </a:lnTo>
                <a:lnTo>
                  <a:pt x="2555747" y="47244"/>
                </a:lnTo>
                <a:close/>
              </a:path>
              <a:path w="2755391" h="152399">
                <a:moveTo>
                  <a:pt x="2560319" y="36575"/>
                </a:moveTo>
                <a:lnTo>
                  <a:pt x="2560319" y="48768"/>
                </a:lnTo>
                <a:lnTo>
                  <a:pt x="2564891" y="53339"/>
                </a:lnTo>
                <a:lnTo>
                  <a:pt x="2560319" y="36575"/>
                </a:lnTo>
                <a:close/>
              </a:path>
              <a:path w="2755391" h="152399">
                <a:moveTo>
                  <a:pt x="2569463" y="106679"/>
                </a:moveTo>
                <a:lnTo>
                  <a:pt x="2570987" y="120396"/>
                </a:lnTo>
                <a:lnTo>
                  <a:pt x="2572511" y="105155"/>
                </a:lnTo>
                <a:lnTo>
                  <a:pt x="2569463" y="106679"/>
                </a:lnTo>
                <a:close/>
              </a:path>
              <a:path w="2755391" h="152399">
                <a:moveTo>
                  <a:pt x="2570987" y="94487"/>
                </a:moveTo>
                <a:lnTo>
                  <a:pt x="2572511" y="105155"/>
                </a:lnTo>
                <a:lnTo>
                  <a:pt x="2575559" y="94487"/>
                </a:lnTo>
                <a:lnTo>
                  <a:pt x="2570987" y="94487"/>
                </a:lnTo>
                <a:close/>
              </a:path>
              <a:path w="2755391" h="152399">
                <a:moveTo>
                  <a:pt x="2502407" y="99059"/>
                </a:moveTo>
                <a:lnTo>
                  <a:pt x="2500883" y="80772"/>
                </a:lnTo>
                <a:lnTo>
                  <a:pt x="2500883" y="89916"/>
                </a:lnTo>
                <a:lnTo>
                  <a:pt x="2502407" y="99059"/>
                </a:lnTo>
                <a:close/>
              </a:path>
              <a:path w="2755391" h="152399">
                <a:moveTo>
                  <a:pt x="2592323" y="103631"/>
                </a:moveTo>
                <a:lnTo>
                  <a:pt x="2589275" y="103631"/>
                </a:lnTo>
                <a:lnTo>
                  <a:pt x="2590799" y="105155"/>
                </a:lnTo>
                <a:lnTo>
                  <a:pt x="2592323" y="103631"/>
                </a:lnTo>
                <a:close/>
              </a:path>
              <a:path w="2755391" h="152399">
                <a:moveTo>
                  <a:pt x="2615183" y="99059"/>
                </a:moveTo>
                <a:lnTo>
                  <a:pt x="2617317" y="97840"/>
                </a:lnTo>
                <a:lnTo>
                  <a:pt x="2613659" y="99059"/>
                </a:lnTo>
                <a:lnTo>
                  <a:pt x="2615183" y="99059"/>
                </a:lnTo>
                <a:close/>
              </a:path>
              <a:path w="2755391" h="152399">
                <a:moveTo>
                  <a:pt x="2606039" y="111251"/>
                </a:moveTo>
                <a:lnTo>
                  <a:pt x="2604515" y="99059"/>
                </a:lnTo>
                <a:lnTo>
                  <a:pt x="2601467" y="109727"/>
                </a:lnTo>
                <a:lnTo>
                  <a:pt x="2606039" y="111251"/>
                </a:lnTo>
                <a:close/>
              </a:path>
              <a:path w="2755391" h="152399">
                <a:moveTo>
                  <a:pt x="2615183" y="82296"/>
                </a:moveTo>
                <a:lnTo>
                  <a:pt x="2617723" y="97027"/>
                </a:lnTo>
                <a:lnTo>
                  <a:pt x="2621279" y="85344"/>
                </a:lnTo>
                <a:lnTo>
                  <a:pt x="2615183" y="82296"/>
                </a:lnTo>
                <a:close/>
              </a:path>
              <a:path w="2755391" h="152399">
                <a:moveTo>
                  <a:pt x="2621279" y="65531"/>
                </a:moveTo>
                <a:lnTo>
                  <a:pt x="2615183" y="62483"/>
                </a:lnTo>
                <a:lnTo>
                  <a:pt x="2616707" y="64007"/>
                </a:lnTo>
                <a:lnTo>
                  <a:pt x="2621279" y="65531"/>
                </a:lnTo>
                <a:close/>
              </a:path>
              <a:path w="2755391" h="152399">
                <a:moveTo>
                  <a:pt x="2638043" y="96011"/>
                </a:moveTo>
                <a:lnTo>
                  <a:pt x="2638043" y="118872"/>
                </a:lnTo>
                <a:lnTo>
                  <a:pt x="2642615" y="114300"/>
                </a:lnTo>
                <a:lnTo>
                  <a:pt x="2638043" y="96011"/>
                </a:lnTo>
                <a:close/>
              </a:path>
              <a:path w="2755391" h="152399">
                <a:moveTo>
                  <a:pt x="2598419" y="38100"/>
                </a:moveTo>
                <a:lnTo>
                  <a:pt x="2593847" y="59435"/>
                </a:lnTo>
                <a:lnTo>
                  <a:pt x="2595371" y="54863"/>
                </a:lnTo>
                <a:lnTo>
                  <a:pt x="2598419" y="38100"/>
                </a:lnTo>
                <a:close/>
              </a:path>
              <a:path w="2755391" h="152399">
                <a:moveTo>
                  <a:pt x="2633471" y="54863"/>
                </a:moveTo>
                <a:lnTo>
                  <a:pt x="2634995" y="53339"/>
                </a:lnTo>
                <a:lnTo>
                  <a:pt x="2633471" y="51816"/>
                </a:lnTo>
                <a:lnTo>
                  <a:pt x="2633471" y="54863"/>
                </a:lnTo>
                <a:close/>
              </a:path>
              <a:path w="2755391" h="152399">
                <a:moveTo>
                  <a:pt x="2633471" y="54863"/>
                </a:moveTo>
                <a:lnTo>
                  <a:pt x="2633471" y="51307"/>
                </a:lnTo>
                <a:lnTo>
                  <a:pt x="2631947" y="50292"/>
                </a:lnTo>
                <a:lnTo>
                  <a:pt x="2633471" y="54863"/>
                </a:lnTo>
                <a:close/>
              </a:path>
              <a:path w="2755391" h="152399">
                <a:moveTo>
                  <a:pt x="2593847" y="100583"/>
                </a:moveTo>
                <a:lnTo>
                  <a:pt x="2592323" y="103631"/>
                </a:lnTo>
                <a:lnTo>
                  <a:pt x="2593847" y="102107"/>
                </a:lnTo>
                <a:lnTo>
                  <a:pt x="2593847" y="100583"/>
                </a:lnTo>
                <a:close/>
              </a:path>
              <a:path w="2755391" h="152399">
                <a:moveTo>
                  <a:pt x="2699003" y="103631"/>
                </a:moveTo>
                <a:lnTo>
                  <a:pt x="2695955" y="103631"/>
                </a:lnTo>
                <a:lnTo>
                  <a:pt x="2697479" y="105155"/>
                </a:lnTo>
                <a:lnTo>
                  <a:pt x="2699003" y="103631"/>
                </a:lnTo>
                <a:close/>
              </a:path>
              <a:path w="2755391" h="152399">
                <a:moveTo>
                  <a:pt x="2727959" y="65531"/>
                </a:moveTo>
                <a:lnTo>
                  <a:pt x="2721863" y="62483"/>
                </a:lnTo>
                <a:lnTo>
                  <a:pt x="2723387" y="64007"/>
                </a:lnTo>
                <a:lnTo>
                  <a:pt x="2727959" y="65531"/>
                </a:lnTo>
                <a:close/>
              </a:path>
              <a:path w="2755391" h="152399">
                <a:moveTo>
                  <a:pt x="2744723" y="96011"/>
                </a:moveTo>
                <a:lnTo>
                  <a:pt x="2744723" y="118872"/>
                </a:lnTo>
                <a:lnTo>
                  <a:pt x="2749295" y="114300"/>
                </a:lnTo>
                <a:lnTo>
                  <a:pt x="2744723" y="96011"/>
                </a:lnTo>
                <a:close/>
              </a:path>
              <a:path w="2755391" h="152399">
                <a:moveTo>
                  <a:pt x="2705099" y="38100"/>
                </a:moveTo>
                <a:lnTo>
                  <a:pt x="2700527" y="59435"/>
                </a:lnTo>
                <a:lnTo>
                  <a:pt x="2702051" y="54863"/>
                </a:lnTo>
                <a:lnTo>
                  <a:pt x="2705099" y="38100"/>
                </a:lnTo>
                <a:close/>
              </a:path>
              <a:path w="2755391" h="152399">
                <a:moveTo>
                  <a:pt x="2740151" y="54863"/>
                </a:moveTo>
                <a:lnTo>
                  <a:pt x="2741675" y="53339"/>
                </a:lnTo>
                <a:lnTo>
                  <a:pt x="2740151" y="51816"/>
                </a:lnTo>
                <a:lnTo>
                  <a:pt x="2740151" y="54863"/>
                </a:lnTo>
                <a:close/>
              </a:path>
              <a:path w="2755391" h="152399">
                <a:moveTo>
                  <a:pt x="2740151" y="54863"/>
                </a:moveTo>
                <a:lnTo>
                  <a:pt x="2740151" y="51307"/>
                </a:lnTo>
                <a:lnTo>
                  <a:pt x="2738627" y="50292"/>
                </a:lnTo>
                <a:lnTo>
                  <a:pt x="2740151" y="54863"/>
                </a:lnTo>
                <a:close/>
              </a:path>
              <a:path w="2755391" h="152399">
                <a:moveTo>
                  <a:pt x="2700527" y="100583"/>
                </a:moveTo>
                <a:lnTo>
                  <a:pt x="2699003" y="103631"/>
                </a:lnTo>
                <a:lnTo>
                  <a:pt x="2700527" y="102107"/>
                </a:lnTo>
                <a:lnTo>
                  <a:pt x="2700527" y="100583"/>
                </a:lnTo>
                <a:close/>
              </a:path>
              <a:path w="2755391" h="152399">
                <a:moveTo>
                  <a:pt x="2702051" y="94487"/>
                </a:moveTo>
                <a:lnTo>
                  <a:pt x="2702051" y="106679"/>
                </a:lnTo>
                <a:lnTo>
                  <a:pt x="2708147" y="109727"/>
                </a:lnTo>
                <a:lnTo>
                  <a:pt x="2702051" y="94487"/>
                </a:lnTo>
                <a:close/>
              </a:path>
              <a:path w="2755391" h="152399">
                <a:moveTo>
                  <a:pt x="2721863" y="99059"/>
                </a:moveTo>
                <a:lnTo>
                  <a:pt x="2723997" y="97840"/>
                </a:lnTo>
                <a:lnTo>
                  <a:pt x="2720339" y="99059"/>
                </a:lnTo>
                <a:lnTo>
                  <a:pt x="2721863" y="99059"/>
                </a:lnTo>
                <a:close/>
              </a:path>
              <a:path w="2755391" h="152399">
                <a:moveTo>
                  <a:pt x="2712719" y="111251"/>
                </a:moveTo>
                <a:lnTo>
                  <a:pt x="2711195" y="99059"/>
                </a:lnTo>
                <a:lnTo>
                  <a:pt x="2708147" y="109727"/>
                </a:lnTo>
                <a:lnTo>
                  <a:pt x="2712719" y="111251"/>
                </a:lnTo>
                <a:close/>
              </a:path>
              <a:path w="2755391" h="152399">
                <a:moveTo>
                  <a:pt x="2721863" y="82296"/>
                </a:moveTo>
                <a:lnTo>
                  <a:pt x="2724403" y="97027"/>
                </a:lnTo>
                <a:lnTo>
                  <a:pt x="2727959" y="85344"/>
                </a:lnTo>
                <a:lnTo>
                  <a:pt x="2721863" y="82296"/>
                </a:lnTo>
                <a:close/>
              </a:path>
              <a:path w="2755391" h="152399">
                <a:moveTo>
                  <a:pt x="1953767" y="112775"/>
                </a:moveTo>
                <a:lnTo>
                  <a:pt x="1958339" y="109727"/>
                </a:lnTo>
                <a:lnTo>
                  <a:pt x="1952243" y="112775"/>
                </a:lnTo>
                <a:lnTo>
                  <a:pt x="1953767" y="112775"/>
                </a:lnTo>
                <a:close/>
              </a:path>
              <a:path w="2755391" h="152399">
                <a:moveTo>
                  <a:pt x="1959863" y="106679"/>
                </a:moveTo>
                <a:lnTo>
                  <a:pt x="1962911" y="120396"/>
                </a:lnTo>
                <a:lnTo>
                  <a:pt x="1959863" y="103631"/>
                </a:lnTo>
                <a:lnTo>
                  <a:pt x="1959863" y="106679"/>
                </a:lnTo>
                <a:close/>
              </a:path>
              <a:path w="2755391" h="152399">
                <a:moveTo>
                  <a:pt x="1935479" y="91439"/>
                </a:moveTo>
                <a:lnTo>
                  <a:pt x="1935479" y="92963"/>
                </a:lnTo>
                <a:lnTo>
                  <a:pt x="1937003" y="94487"/>
                </a:lnTo>
                <a:lnTo>
                  <a:pt x="1935479" y="91439"/>
                </a:lnTo>
                <a:close/>
              </a:path>
              <a:path w="2755391" h="152399">
                <a:moveTo>
                  <a:pt x="1920239" y="106679"/>
                </a:moveTo>
                <a:lnTo>
                  <a:pt x="1924811" y="109727"/>
                </a:lnTo>
                <a:lnTo>
                  <a:pt x="1919935" y="106070"/>
                </a:lnTo>
                <a:lnTo>
                  <a:pt x="1920239" y="106679"/>
                </a:lnTo>
                <a:close/>
              </a:path>
              <a:path w="2755391" h="152399">
                <a:moveTo>
                  <a:pt x="1935479" y="45720"/>
                </a:moveTo>
                <a:lnTo>
                  <a:pt x="1929383" y="47244"/>
                </a:lnTo>
                <a:lnTo>
                  <a:pt x="1937003" y="45720"/>
                </a:lnTo>
                <a:lnTo>
                  <a:pt x="1935479" y="45720"/>
                </a:lnTo>
                <a:close/>
              </a:path>
              <a:path w="2755391" h="152399">
                <a:moveTo>
                  <a:pt x="1903475" y="99059"/>
                </a:moveTo>
                <a:lnTo>
                  <a:pt x="1901951" y="80772"/>
                </a:lnTo>
                <a:lnTo>
                  <a:pt x="1901951" y="89916"/>
                </a:lnTo>
                <a:lnTo>
                  <a:pt x="1903475" y="99059"/>
                </a:lnTo>
                <a:close/>
              </a:path>
              <a:path w="2755391" h="152399">
                <a:moveTo>
                  <a:pt x="1937003" y="64007"/>
                </a:moveTo>
                <a:lnTo>
                  <a:pt x="1935479" y="65531"/>
                </a:lnTo>
                <a:lnTo>
                  <a:pt x="1935479" y="67055"/>
                </a:lnTo>
                <a:lnTo>
                  <a:pt x="1937003" y="64007"/>
                </a:lnTo>
                <a:close/>
              </a:path>
              <a:path w="2755391" h="152399">
                <a:moveTo>
                  <a:pt x="1938527" y="108203"/>
                </a:moveTo>
                <a:lnTo>
                  <a:pt x="1933955" y="88392"/>
                </a:lnTo>
                <a:lnTo>
                  <a:pt x="1933955" y="106679"/>
                </a:lnTo>
                <a:lnTo>
                  <a:pt x="1938527" y="108203"/>
                </a:lnTo>
                <a:close/>
              </a:path>
              <a:path w="2755391" h="152399">
                <a:moveTo>
                  <a:pt x="1972055" y="60959"/>
                </a:moveTo>
                <a:lnTo>
                  <a:pt x="1970531" y="54863"/>
                </a:lnTo>
                <a:lnTo>
                  <a:pt x="1970531" y="59435"/>
                </a:lnTo>
                <a:lnTo>
                  <a:pt x="1972055" y="60959"/>
                </a:lnTo>
                <a:close/>
              </a:path>
              <a:path w="2755391" h="152399">
                <a:moveTo>
                  <a:pt x="1967483" y="48768"/>
                </a:moveTo>
                <a:lnTo>
                  <a:pt x="1969007" y="57911"/>
                </a:lnTo>
                <a:lnTo>
                  <a:pt x="1967483" y="44196"/>
                </a:lnTo>
                <a:lnTo>
                  <a:pt x="1967483" y="48768"/>
                </a:lnTo>
                <a:close/>
              </a:path>
              <a:path w="2755391" h="152399">
                <a:moveTo>
                  <a:pt x="1969007" y="57911"/>
                </a:moveTo>
                <a:lnTo>
                  <a:pt x="1969007" y="62483"/>
                </a:lnTo>
                <a:lnTo>
                  <a:pt x="1970531" y="59435"/>
                </a:lnTo>
                <a:lnTo>
                  <a:pt x="1969007" y="57911"/>
                </a:lnTo>
                <a:close/>
              </a:path>
              <a:path w="2755391" h="152399">
                <a:moveTo>
                  <a:pt x="1962911" y="38100"/>
                </a:moveTo>
                <a:lnTo>
                  <a:pt x="1964435" y="57911"/>
                </a:lnTo>
                <a:lnTo>
                  <a:pt x="1964435" y="39624"/>
                </a:lnTo>
                <a:lnTo>
                  <a:pt x="1962911" y="38100"/>
                </a:lnTo>
                <a:close/>
              </a:path>
              <a:path w="2755391" h="152399">
                <a:moveTo>
                  <a:pt x="1923287" y="91439"/>
                </a:moveTo>
                <a:lnTo>
                  <a:pt x="1921763" y="79248"/>
                </a:lnTo>
                <a:lnTo>
                  <a:pt x="1921763" y="85344"/>
                </a:lnTo>
                <a:lnTo>
                  <a:pt x="1923287" y="91439"/>
                </a:lnTo>
                <a:close/>
              </a:path>
              <a:path w="2755391" h="152399">
                <a:moveTo>
                  <a:pt x="89915" y="35051"/>
                </a:moveTo>
                <a:lnTo>
                  <a:pt x="89915" y="47244"/>
                </a:lnTo>
                <a:lnTo>
                  <a:pt x="91440" y="45720"/>
                </a:lnTo>
                <a:lnTo>
                  <a:pt x="89915" y="35051"/>
                </a:lnTo>
                <a:close/>
              </a:path>
              <a:path w="2755391" h="152399">
                <a:moveTo>
                  <a:pt x="109728" y="115824"/>
                </a:moveTo>
                <a:lnTo>
                  <a:pt x="109728" y="120396"/>
                </a:lnTo>
                <a:lnTo>
                  <a:pt x="111252" y="121920"/>
                </a:lnTo>
                <a:lnTo>
                  <a:pt x="109728" y="115824"/>
                </a:lnTo>
                <a:close/>
              </a:path>
              <a:path w="2755391" h="152399">
                <a:moveTo>
                  <a:pt x="143256" y="47244"/>
                </a:moveTo>
                <a:lnTo>
                  <a:pt x="143256" y="35051"/>
                </a:lnTo>
                <a:lnTo>
                  <a:pt x="138684" y="36575"/>
                </a:lnTo>
                <a:lnTo>
                  <a:pt x="143256" y="47244"/>
                </a:lnTo>
                <a:close/>
              </a:path>
              <a:path w="2755391" h="152399">
                <a:moveTo>
                  <a:pt x="121920" y="141731"/>
                </a:moveTo>
                <a:lnTo>
                  <a:pt x="124968" y="152399"/>
                </a:lnTo>
                <a:lnTo>
                  <a:pt x="131064" y="115824"/>
                </a:lnTo>
                <a:lnTo>
                  <a:pt x="121920" y="141731"/>
                </a:lnTo>
                <a:close/>
              </a:path>
              <a:path w="2755391" h="152399">
                <a:moveTo>
                  <a:pt x="112374" y="141731"/>
                </a:moveTo>
                <a:lnTo>
                  <a:pt x="114300" y="152399"/>
                </a:lnTo>
                <a:lnTo>
                  <a:pt x="114300" y="141731"/>
                </a:lnTo>
                <a:lnTo>
                  <a:pt x="112374" y="141731"/>
                </a:lnTo>
                <a:close/>
              </a:path>
              <a:path w="2755391" h="152399">
                <a:moveTo>
                  <a:pt x="120396" y="99059"/>
                </a:moveTo>
                <a:lnTo>
                  <a:pt x="103632" y="47244"/>
                </a:lnTo>
                <a:lnTo>
                  <a:pt x="102108" y="47244"/>
                </a:lnTo>
                <a:lnTo>
                  <a:pt x="120396" y="99059"/>
                </a:lnTo>
                <a:close/>
              </a:path>
              <a:path w="2755391" h="152399">
                <a:moveTo>
                  <a:pt x="82296" y="50292"/>
                </a:moveTo>
                <a:lnTo>
                  <a:pt x="80772" y="44196"/>
                </a:lnTo>
                <a:lnTo>
                  <a:pt x="80772" y="47244"/>
                </a:lnTo>
                <a:lnTo>
                  <a:pt x="82296" y="50292"/>
                </a:lnTo>
                <a:close/>
              </a:path>
              <a:path w="2755391" h="152399">
                <a:moveTo>
                  <a:pt x="1290827" y="47244"/>
                </a:moveTo>
                <a:lnTo>
                  <a:pt x="1293875" y="123444"/>
                </a:lnTo>
                <a:lnTo>
                  <a:pt x="1290827" y="35051"/>
                </a:lnTo>
                <a:lnTo>
                  <a:pt x="1290827" y="47244"/>
                </a:lnTo>
                <a:close/>
              </a:path>
              <a:path w="2755391" h="152399">
                <a:moveTo>
                  <a:pt x="1289303" y="44196"/>
                </a:moveTo>
                <a:lnTo>
                  <a:pt x="1287779" y="45720"/>
                </a:lnTo>
                <a:lnTo>
                  <a:pt x="1289303" y="45720"/>
                </a:lnTo>
                <a:lnTo>
                  <a:pt x="1289303" y="44196"/>
                </a:lnTo>
                <a:close/>
              </a:path>
              <a:path w="2755391" h="152399">
                <a:moveTo>
                  <a:pt x="2674619" y="47244"/>
                </a:moveTo>
                <a:lnTo>
                  <a:pt x="2677667" y="123444"/>
                </a:lnTo>
                <a:lnTo>
                  <a:pt x="2674619" y="35051"/>
                </a:lnTo>
                <a:lnTo>
                  <a:pt x="2674619" y="47244"/>
                </a:lnTo>
                <a:close/>
              </a:path>
              <a:path w="2755391" h="152399">
                <a:moveTo>
                  <a:pt x="2673095" y="44196"/>
                </a:moveTo>
                <a:lnTo>
                  <a:pt x="2671571" y="45720"/>
                </a:lnTo>
                <a:lnTo>
                  <a:pt x="2673095" y="45720"/>
                </a:lnTo>
                <a:lnTo>
                  <a:pt x="2673095" y="44196"/>
                </a:lnTo>
                <a:close/>
              </a:path>
              <a:path w="2755391" h="152399">
                <a:moveTo>
                  <a:pt x="309371" y="54863"/>
                </a:moveTo>
                <a:lnTo>
                  <a:pt x="315467" y="77724"/>
                </a:lnTo>
                <a:lnTo>
                  <a:pt x="313943" y="62483"/>
                </a:lnTo>
                <a:lnTo>
                  <a:pt x="309371" y="54863"/>
                </a:lnTo>
                <a:close/>
              </a:path>
              <a:path w="2755391" h="152399">
                <a:moveTo>
                  <a:pt x="478535" y="60959"/>
                </a:moveTo>
                <a:lnTo>
                  <a:pt x="483107" y="48768"/>
                </a:lnTo>
                <a:lnTo>
                  <a:pt x="477011" y="50292"/>
                </a:lnTo>
                <a:lnTo>
                  <a:pt x="478535" y="60959"/>
                </a:lnTo>
                <a:close/>
              </a:path>
              <a:path w="2755391" h="152399">
                <a:moveTo>
                  <a:pt x="493775" y="71627"/>
                </a:moveTo>
                <a:lnTo>
                  <a:pt x="493775" y="68579"/>
                </a:lnTo>
                <a:lnTo>
                  <a:pt x="492251" y="67055"/>
                </a:lnTo>
                <a:lnTo>
                  <a:pt x="493775" y="71627"/>
                </a:lnTo>
                <a:close/>
              </a:path>
              <a:path w="2755391" h="152399">
                <a:moveTo>
                  <a:pt x="477011" y="60959"/>
                </a:moveTo>
                <a:lnTo>
                  <a:pt x="475487" y="62483"/>
                </a:lnTo>
                <a:lnTo>
                  <a:pt x="473963" y="64007"/>
                </a:lnTo>
                <a:lnTo>
                  <a:pt x="477011" y="60959"/>
                </a:lnTo>
                <a:close/>
              </a:path>
              <a:path w="2755391" h="152399">
                <a:moveTo>
                  <a:pt x="2125979" y="60959"/>
                </a:moveTo>
                <a:lnTo>
                  <a:pt x="2130551" y="48768"/>
                </a:lnTo>
                <a:lnTo>
                  <a:pt x="2124455" y="50292"/>
                </a:lnTo>
                <a:lnTo>
                  <a:pt x="2125979" y="60959"/>
                </a:lnTo>
                <a:close/>
              </a:path>
              <a:path w="2755391" h="152399">
                <a:moveTo>
                  <a:pt x="2124455" y="60959"/>
                </a:moveTo>
                <a:lnTo>
                  <a:pt x="2122931" y="62483"/>
                </a:lnTo>
                <a:lnTo>
                  <a:pt x="2121407" y="64007"/>
                </a:lnTo>
                <a:lnTo>
                  <a:pt x="2124455" y="60959"/>
                </a:lnTo>
                <a:close/>
              </a:path>
              <a:path w="2755391" h="152399">
                <a:moveTo>
                  <a:pt x="2392679" y="60959"/>
                </a:moveTo>
                <a:lnTo>
                  <a:pt x="2397251" y="48768"/>
                </a:lnTo>
                <a:lnTo>
                  <a:pt x="2391155" y="50292"/>
                </a:lnTo>
                <a:lnTo>
                  <a:pt x="2392679" y="60959"/>
                </a:lnTo>
                <a:close/>
              </a:path>
              <a:path w="2755391" h="152399">
                <a:moveTo>
                  <a:pt x="2391155" y="60959"/>
                </a:moveTo>
                <a:lnTo>
                  <a:pt x="2389631" y="62483"/>
                </a:lnTo>
                <a:lnTo>
                  <a:pt x="2388107" y="64007"/>
                </a:lnTo>
                <a:lnTo>
                  <a:pt x="2391155" y="60959"/>
                </a:lnTo>
                <a:close/>
              </a:path>
              <a:path w="2755391" h="152399">
                <a:moveTo>
                  <a:pt x="1185671" y="64007"/>
                </a:moveTo>
                <a:lnTo>
                  <a:pt x="1184147" y="62483"/>
                </a:lnTo>
                <a:lnTo>
                  <a:pt x="1182623" y="62483"/>
                </a:lnTo>
                <a:lnTo>
                  <a:pt x="1185671" y="64007"/>
                </a:lnTo>
                <a:close/>
              </a:path>
              <a:path w="2755391" h="152399">
                <a:moveTo>
                  <a:pt x="1196339" y="100583"/>
                </a:moveTo>
                <a:lnTo>
                  <a:pt x="1191767" y="91439"/>
                </a:lnTo>
                <a:lnTo>
                  <a:pt x="1191767" y="105155"/>
                </a:lnTo>
                <a:lnTo>
                  <a:pt x="1196339" y="100583"/>
                </a:lnTo>
                <a:close/>
              </a:path>
              <a:path w="2755391" h="152399">
                <a:moveTo>
                  <a:pt x="1176527" y="62483"/>
                </a:moveTo>
                <a:lnTo>
                  <a:pt x="1181099" y="50292"/>
                </a:lnTo>
                <a:lnTo>
                  <a:pt x="1175003" y="51816"/>
                </a:lnTo>
                <a:lnTo>
                  <a:pt x="1176527" y="62483"/>
                </a:lnTo>
                <a:close/>
              </a:path>
              <a:path w="2755391" h="152399">
                <a:moveTo>
                  <a:pt x="201168" y="65531"/>
                </a:moveTo>
                <a:lnTo>
                  <a:pt x="198120" y="68579"/>
                </a:lnTo>
                <a:lnTo>
                  <a:pt x="198120" y="69595"/>
                </a:lnTo>
                <a:lnTo>
                  <a:pt x="201168" y="65531"/>
                </a:lnTo>
                <a:close/>
              </a:path>
              <a:path w="2755391" h="152399">
                <a:moveTo>
                  <a:pt x="2212847" y="65531"/>
                </a:moveTo>
                <a:lnTo>
                  <a:pt x="2209799" y="68579"/>
                </a:lnTo>
                <a:lnTo>
                  <a:pt x="2209800" y="69595"/>
                </a:lnTo>
                <a:lnTo>
                  <a:pt x="2212847" y="65531"/>
                </a:lnTo>
                <a:close/>
              </a:path>
              <a:path w="2755391" h="152399">
                <a:moveTo>
                  <a:pt x="2212847" y="91439"/>
                </a:moveTo>
                <a:lnTo>
                  <a:pt x="2212847" y="92963"/>
                </a:lnTo>
                <a:lnTo>
                  <a:pt x="2209800" y="89915"/>
                </a:lnTo>
                <a:lnTo>
                  <a:pt x="2208275" y="71627"/>
                </a:lnTo>
                <a:lnTo>
                  <a:pt x="2209799" y="54863"/>
                </a:lnTo>
                <a:lnTo>
                  <a:pt x="2205227" y="57911"/>
                </a:lnTo>
                <a:lnTo>
                  <a:pt x="2208275" y="88392"/>
                </a:lnTo>
                <a:lnTo>
                  <a:pt x="2209799" y="91439"/>
                </a:lnTo>
                <a:lnTo>
                  <a:pt x="2209799" y="105155"/>
                </a:lnTo>
                <a:lnTo>
                  <a:pt x="2214371" y="106679"/>
                </a:lnTo>
                <a:lnTo>
                  <a:pt x="2220467" y="108203"/>
                </a:lnTo>
                <a:lnTo>
                  <a:pt x="2217419" y="96011"/>
                </a:lnTo>
                <a:lnTo>
                  <a:pt x="2218943" y="97535"/>
                </a:lnTo>
                <a:lnTo>
                  <a:pt x="2220467" y="97535"/>
                </a:lnTo>
                <a:lnTo>
                  <a:pt x="2225039" y="108203"/>
                </a:lnTo>
                <a:lnTo>
                  <a:pt x="2229611" y="105155"/>
                </a:lnTo>
                <a:lnTo>
                  <a:pt x="2234183" y="102107"/>
                </a:lnTo>
                <a:lnTo>
                  <a:pt x="2229611" y="80772"/>
                </a:lnTo>
                <a:lnTo>
                  <a:pt x="2229611" y="88392"/>
                </a:lnTo>
                <a:lnTo>
                  <a:pt x="2229611" y="86868"/>
                </a:lnTo>
                <a:lnTo>
                  <a:pt x="2226563" y="92963"/>
                </a:lnTo>
                <a:lnTo>
                  <a:pt x="2225548" y="94995"/>
                </a:lnTo>
                <a:lnTo>
                  <a:pt x="2226563" y="94487"/>
                </a:lnTo>
                <a:lnTo>
                  <a:pt x="2225039" y="96011"/>
                </a:lnTo>
                <a:lnTo>
                  <a:pt x="2221991" y="97535"/>
                </a:lnTo>
                <a:lnTo>
                  <a:pt x="2223515" y="96011"/>
                </a:lnTo>
                <a:lnTo>
                  <a:pt x="2221077" y="97231"/>
                </a:lnTo>
                <a:lnTo>
                  <a:pt x="2217419" y="96011"/>
                </a:lnTo>
                <a:lnTo>
                  <a:pt x="2215895" y="94487"/>
                </a:lnTo>
                <a:lnTo>
                  <a:pt x="2215895" y="96011"/>
                </a:lnTo>
                <a:lnTo>
                  <a:pt x="2212847" y="91439"/>
                </a:lnTo>
                <a:close/>
              </a:path>
              <a:path w="2755391" h="152399">
                <a:moveTo>
                  <a:pt x="2220467" y="108203"/>
                </a:moveTo>
                <a:lnTo>
                  <a:pt x="2225039" y="108203"/>
                </a:lnTo>
                <a:lnTo>
                  <a:pt x="2220467" y="97535"/>
                </a:lnTo>
                <a:lnTo>
                  <a:pt x="2218943" y="97535"/>
                </a:lnTo>
                <a:lnTo>
                  <a:pt x="2217419" y="96011"/>
                </a:lnTo>
                <a:lnTo>
                  <a:pt x="2220467" y="108203"/>
                </a:lnTo>
                <a:close/>
              </a:path>
              <a:path w="2755391" h="152399">
                <a:moveTo>
                  <a:pt x="2225548" y="94995"/>
                </a:moveTo>
                <a:lnTo>
                  <a:pt x="2223515" y="96011"/>
                </a:lnTo>
                <a:lnTo>
                  <a:pt x="2225039" y="96011"/>
                </a:lnTo>
                <a:lnTo>
                  <a:pt x="2226563" y="94487"/>
                </a:lnTo>
                <a:lnTo>
                  <a:pt x="2225548" y="94995"/>
                </a:lnTo>
                <a:close/>
              </a:path>
              <a:path w="2755391" h="152399">
                <a:moveTo>
                  <a:pt x="2223515" y="62483"/>
                </a:moveTo>
                <a:lnTo>
                  <a:pt x="2226563" y="64007"/>
                </a:lnTo>
                <a:lnTo>
                  <a:pt x="2228087" y="67055"/>
                </a:lnTo>
                <a:lnTo>
                  <a:pt x="2229611" y="71627"/>
                </a:lnTo>
                <a:lnTo>
                  <a:pt x="2229611" y="80772"/>
                </a:lnTo>
                <a:lnTo>
                  <a:pt x="2234183" y="102107"/>
                </a:lnTo>
                <a:lnTo>
                  <a:pt x="2237231" y="97535"/>
                </a:lnTo>
                <a:lnTo>
                  <a:pt x="2240279" y="89916"/>
                </a:lnTo>
                <a:lnTo>
                  <a:pt x="2240279" y="70103"/>
                </a:lnTo>
                <a:lnTo>
                  <a:pt x="2237231" y="60959"/>
                </a:lnTo>
                <a:lnTo>
                  <a:pt x="2234183" y="56387"/>
                </a:lnTo>
                <a:lnTo>
                  <a:pt x="2231135" y="53339"/>
                </a:lnTo>
                <a:lnTo>
                  <a:pt x="2226563" y="51816"/>
                </a:lnTo>
                <a:lnTo>
                  <a:pt x="2220467" y="50292"/>
                </a:lnTo>
                <a:lnTo>
                  <a:pt x="2215895" y="51816"/>
                </a:lnTo>
                <a:lnTo>
                  <a:pt x="2209799" y="54863"/>
                </a:lnTo>
                <a:lnTo>
                  <a:pt x="2208275" y="71627"/>
                </a:lnTo>
                <a:lnTo>
                  <a:pt x="2209800" y="89915"/>
                </a:lnTo>
                <a:lnTo>
                  <a:pt x="2209799" y="68579"/>
                </a:lnTo>
                <a:lnTo>
                  <a:pt x="2212847" y="65531"/>
                </a:lnTo>
                <a:lnTo>
                  <a:pt x="2212847" y="67055"/>
                </a:lnTo>
                <a:lnTo>
                  <a:pt x="2217419" y="62483"/>
                </a:lnTo>
                <a:lnTo>
                  <a:pt x="2215895" y="64007"/>
                </a:lnTo>
                <a:lnTo>
                  <a:pt x="2218943" y="62483"/>
                </a:lnTo>
                <a:lnTo>
                  <a:pt x="2221991" y="62483"/>
                </a:lnTo>
                <a:lnTo>
                  <a:pt x="2225039" y="64007"/>
                </a:lnTo>
                <a:lnTo>
                  <a:pt x="2223515" y="62483"/>
                </a:lnTo>
                <a:close/>
              </a:path>
              <a:path w="2755391" h="152399">
                <a:moveTo>
                  <a:pt x="2228087" y="67055"/>
                </a:moveTo>
                <a:lnTo>
                  <a:pt x="2226563" y="64007"/>
                </a:lnTo>
                <a:lnTo>
                  <a:pt x="2225039" y="64007"/>
                </a:lnTo>
                <a:lnTo>
                  <a:pt x="2226563" y="65531"/>
                </a:lnTo>
                <a:lnTo>
                  <a:pt x="2229611" y="73151"/>
                </a:lnTo>
                <a:lnTo>
                  <a:pt x="2229611" y="71627"/>
                </a:lnTo>
                <a:lnTo>
                  <a:pt x="2228087" y="67055"/>
                </a:lnTo>
                <a:close/>
              </a:path>
              <a:path w="2755391" h="152399">
                <a:moveTo>
                  <a:pt x="2209799" y="91439"/>
                </a:moveTo>
                <a:lnTo>
                  <a:pt x="2208275" y="88392"/>
                </a:lnTo>
                <a:lnTo>
                  <a:pt x="2205227" y="57911"/>
                </a:lnTo>
                <a:lnTo>
                  <a:pt x="2199131" y="65531"/>
                </a:lnTo>
                <a:lnTo>
                  <a:pt x="2199131" y="92963"/>
                </a:lnTo>
                <a:lnTo>
                  <a:pt x="2205227" y="100583"/>
                </a:lnTo>
                <a:lnTo>
                  <a:pt x="2209799" y="105155"/>
                </a:lnTo>
                <a:lnTo>
                  <a:pt x="2209799" y="91439"/>
                </a:lnTo>
                <a:close/>
              </a:path>
              <a:path w="2755391" h="152399">
                <a:moveTo>
                  <a:pt x="198120" y="89915"/>
                </a:moveTo>
                <a:lnTo>
                  <a:pt x="198120" y="68579"/>
                </a:lnTo>
                <a:lnTo>
                  <a:pt x="201168" y="65531"/>
                </a:lnTo>
                <a:lnTo>
                  <a:pt x="201168" y="67055"/>
                </a:lnTo>
                <a:lnTo>
                  <a:pt x="204216" y="64007"/>
                </a:lnTo>
                <a:lnTo>
                  <a:pt x="207264" y="62483"/>
                </a:lnTo>
                <a:lnTo>
                  <a:pt x="205740" y="62483"/>
                </a:lnTo>
                <a:lnTo>
                  <a:pt x="204215" y="51816"/>
                </a:lnTo>
                <a:lnTo>
                  <a:pt x="198120" y="54863"/>
                </a:lnTo>
                <a:lnTo>
                  <a:pt x="196596" y="71627"/>
                </a:lnTo>
                <a:lnTo>
                  <a:pt x="198120" y="89915"/>
                </a:lnTo>
                <a:close/>
              </a:path>
              <a:path w="2755391" h="152399">
                <a:moveTo>
                  <a:pt x="208787" y="108203"/>
                </a:moveTo>
                <a:lnTo>
                  <a:pt x="213359" y="108203"/>
                </a:lnTo>
                <a:lnTo>
                  <a:pt x="208787" y="97535"/>
                </a:lnTo>
                <a:lnTo>
                  <a:pt x="207264" y="97535"/>
                </a:lnTo>
                <a:lnTo>
                  <a:pt x="205740" y="96011"/>
                </a:lnTo>
                <a:lnTo>
                  <a:pt x="204215" y="94487"/>
                </a:lnTo>
                <a:lnTo>
                  <a:pt x="204215" y="96011"/>
                </a:lnTo>
                <a:lnTo>
                  <a:pt x="201168" y="91439"/>
                </a:lnTo>
                <a:lnTo>
                  <a:pt x="201168" y="92963"/>
                </a:lnTo>
                <a:lnTo>
                  <a:pt x="198120" y="89915"/>
                </a:lnTo>
                <a:lnTo>
                  <a:pt x="196596" y="71627"/>
                </a:lnTo>
                <a:lnTo>
                  <a:pt x="198120" y="54863"/>
                </a:lnTo>
                <a:lnTo>
                  <a:pt x="193548" y="57911"/>
                </a:lnTo>
                <a:lnTo>
                  <a:pt x="196596" y="88392"/>
                </a:lnTo>
                <a:lnTo>
                  <a:pt x="198120" y="91439"/>
                </a:lnTo>
                <a:lnTo>
                  <a:pt x="198120" y="105155"/>
                </a:lnTo>
                <a:lnTo>
                  <a:pt x="202692" y="106679"/>
                </a:lnTo>
                <a:lnTo>
                  <a:pt x="208787" y="108203"/>
                </a:lnTo>
                <a:close/>
              </a:path>
              <a:path w="2755391" h="152399">
                <a:moveTo>
                  <a:pt x="205740" y="96011"/>
                </a:moveTo>
                <a:lnTo>
                  <a:pt x="207264" y="97535"/>
                </a:lnTo>
                <a:lnTo>
                  <a:pt x="208787" y="97535"/>
                </a:lnTo>
                <a:lnTo>
                  <a:pt x="213359" y="108203"/>
                </a:lnTo>
                <a:lnTo>
                  <a:pt x="217932" y="105155"/>
                </a:lnTo>
                <a:lnTo>
                  <a:pt x="222504" y="102107"/>
                </a:lnTo>
                <a:lnTo>
                  <a:pt x="217932" y="80772"/>
                </a:lnTo>
                <a:lnTo>
                  <a:pt x="217932" y="88392"/>
                </a:lnTo>
                <a:lnTo>
                  <a:pt x="217932" y="86868"/>
                </a:lnTo>
                <a:lnTo>
                  <a:pt x="214884" y="92963"/>
                </a:lnTo>
                <a:lnTo>
                  <a:pt x="213868" y="94995"/>
                </a:lnTo>
                <a:lnTo>
                  <a:pt x="214884" y="94487"/>
                </a:lnTo>
                <a:lnTo>
                  <a:pt x="213359" y="96011"/>
                </a:lnTo>
                <a:lnTo>
                  <a:pt x="210312" y="97535"/>
                </a:lnTo>
                <a:lnTo>
                  <a:pt x="211836" y="96011"/>
                </a:lnTo>
                <a:lnTo>
                  <a:pt x="209397" y="97231"/>
                </a:lnTo>
                <a:lnTo>
                  <a:pt x="205740" y="96011"/>
                </a:lnTo>
                <a:close/>
              </a:path>
              <a:path w="2755391" h="152399">
                <a:moveTo>
                  <a:pt x="213868" y="94995"/>
                </a:moveTo>
                <a:lnTo>
                  <a:pt x="211836" y="96011"/>
                </a:lnTo>
                <a:lnTo>
                  <a:pt x="213359" y="96011"/>
                </a:lnTo>
                <a:lnTo>
                  <a:pt x="214884" y="94487"/>
                </a:lnTo>
                <a:lnTo>
                  <a:pt x="213868" y="94995"/>
                </a:lnTo>
                <a:close/>
              </a:path>
              <a:path w="2755391" h="152399">
                <a:moveTo>
                  <a:pt x="208787" y="50292"/>
                </a:moveTo>
                <a:lnTo>
                  <a:pt x="204215" y="51816"/>
                </a:lnTo>
                <a:lnTo>
                  <a:pt x="205740" y="62483"/>
                </a:lnTo>
                <a:lnTo>
                  <a:pt x="210312" y="62483"/>
                </a:lnTo>
                <a:lnTo>
                  <a:pt x="213359" y="64007"/>
                </a:lnTo>
                <a:lnTo>
                  <a:pt x="211836" y="62483"/>
                </a:lnTo>
                <a:lnTo>
                  <a:pt x="214884" y="64007"/>
                </a:lnTo>
                <a:lnTo>
                  <a:pt x="216408" y="67055"/>
                </a:lnTo>
                <a:lnTo>
                  <a:pt x="217932" y="71627"/>
                </a:lnTo>
                <a:lnTo>
                  <a:pt x="217932" y="80772"/>
                </a:lnTo>
                <a:lnTo>
                  <a:pt x="222504" y="102107"/>
                </a:lnTo>
                <a:lnTo>
                  <a:pt x="225552" y="97535"/>
                </a:lnTo>
                <a:lnTo>
                  <a:pt x="228600" y="89916"/>
                </a:lnTo>
                <a:lnTo>
                  <a:pt x="228600" y="70103"/>
                </a:lnTo>
                <a:lnTo>
                  <a:pt x="225552" y="60959"/>
                </a:lnTo>
                <a:lnTo>
                  <a:pt x="222504" y="56387"/>
                </a:lnTo>
                <a:lnTo>
                  <a:pt x="219456" y="53339"/>
                </a:lnTo>
                <a:lnTo>
                  <a:pt x="214884" y="51816"/>
                </a:lnTo>
                <a:lnTo>
                  <a:pt x="208787" y="50292"/>
                </a:lnTo>
                <a:close/>
              </a:path>
              <a:path w="2755391" h="152399">
                <a:moveTo>
                  <a:pt x="216408" y="67055"/>
                </a:moveTo>
                <a:lnTo>
                  <a:pt x="214884" y="64007"/>
                </a:lnTo>
                <a:lnTo>
                  <a:pt x="213359" y="64007"/>
                </a:lnTo>
                <a:lnTo>
                  <a:pt x="214884" y="65531"/>
                </a:lnTo>
                <a:lnTo>
                  <a:pt x="217932" y="73151"/>
                </a:lnTo>
                <a:lnTo>
                  <a:pt x="217932" y="71627"/>
                </a:lnTo>
                <a:lnTo>
                  <a:pt x="216408" y="67055"/>
                </a:lnTo>
                <a:close/>
              </a:path>
              <a:path w="2755391" h="152399">
                <a:moveTo>
                  <a:pt x="198120" y="91439"/>
                </a:moveTo>
                <a:lnTo>
                  <a:pt x="196596" y="88392"/>
                </a:lnTo>
                <a:lnTo>
                  <a:pt x="193548" y="57911"/>
                </a:lnTo>
                <a:lnTo>
                  <a:pt x="187452" y="65531"/>
                </a:lnTo>
                <a:lnTo>
                  <a:pt x="187452" y="92963"/>
                </a:lnTo>
                <a:lnTo>
                  <a:pt x="193548" y="100583"/>
                </a:lnTo>
                <a:lnTo>
                  <a:pt x="198120" y="105155"/>
                </a:lnTo>
                <a:lnTo>
                  <a:pt x="198120" y="91439"/>
                </a:lnTo>
                <a:close/>
              </a:path>
              <a:path w="2755391" h="152399">
                <a:moveTo>
                  <a:pt x="1185671" y="96011"/>
                </a:moveTo>
                <a:lnTo>
                  <a:pt x="1181099" y="97535"/>
                </a:lnTo>
                <a:lnTo>
                  <a:pt x="1184147" y="96011"/>
                </a:lnTo>
                <a:lnTo>
                  <a:pt x="1179575" y="97535"/>
                </a:lnTo>
                <a:lnTo>
                  <a:pt x="1178051" y="97535"/>
                </a:lnTo>
                <a:lnTo>
                  <a:pt x="1176020" y="96519"/>
                </a:lnTo>
                <a:lnTo>
                  <a:pt x="1175003" y="94487"/>
                </a:lnTo>
                <a:lnTo>
                  <a:pt x="1175003" y="96011"/>
                </a:lnTo>
                <a:lnTo>
                  <a:pt x="1176527" y="97535"/>
                </a:lnTo>
                <a:lnTo>
                  <a:pt x="1179575" y="108203"/>
                </a:lnTo>
                <a:lnTo>
                  <a:pt x="1185671" y="108203"/>
                </a:lnTo>
                <a:lnTo>
                  <a:pt x="1191767" y="105155"/>
                </a:lnTo>
                <a:lnTo>
                  <a:pt x="1185671" y="96011"/>
                </a:lnTo>
                <a:close/>
              </a:path>
              <a:path w="2755391" h="152399">
                <a:moveTo>
                  <a:pt x="1184147" y="96011"/>
                </a:moveTo>
                <a:lnTo>
                  <a:pt x="1185671" y="96011"/>
                </a:lnTo>
                <a:lnTo>
                  <a:pt x="1191767" y="105155"/>
                </a:lnTo>
                <a:lnTo>
                  <a:pt x="1191767" y="91439"/>
                </a:lnTo>
                <a:lnTo>
                  <a:pt x="1196339" y="100583"/>
                </a:lnTo>
                <a:lnTo>
                  <a:pt x="1202435" y="92963"/>
                </a:lnTo>
                <a:lnTo>
                  <a:pt x="1202435" y="65531"/>
                </a:lnTo>
                <a:lnTo>
                  <a:pt x="1196339" y="57911"/>
                </a:lnTo>
                <a:lnTo>
                  <a:pt x="1191767" y="54863"/>
                </a:lnTo>
                <a:lnTo>
                  <a:pt x="1193291" y="71627"/>
                </a:lnTo>
                <a:lnTo>
                  <a:pt x="1193291" y="88392"/>
                </a:lnTo>
                <a:lnTo>
                  <a:pt x="1191768" y="89915"/>
                </a:lnTo>
                <a:lnTo>
                  <a:pt x="1188719" y="92963"/>
                </a:lnTo>
                <a:lnTo>
                  <a:pt x="1184147" y="96011"/>
                </a:lnTo>
                <a:close/>
              </a:path>
              <a:path w="2755391" h="152399">
                <a:moveTo>
                  <a:pt x="1171955" y="73151"/>
                </a:moveTo>
                <a:lnTo>
                  <a:pt x="1175003" y="65531"/>
                </a:lnTo>
                <a:lnTo>
                  <a:pt x="1173479" y="67055"/>
                </a:lnTo>
                <a:lnTo>
                  <a:pt x="1176527" y="64007"/>
                </a:lnTo>
                <a:lnTo>
                  <a:pt x="1175003" y="64007"/>
                </a:lnTo>
                <a:lnTo>
                  <a:pt x="1178051" y="62483"/>
                </a:lnTo>
                <a:lnTo>
                  <a:pt x="1181099" y="62483"/>
                </a:lnTo>
                <a:lnTo>
                  <a:pt x="1179575" y="60959"/>
                </a:lnTo>
                <a:lnTo>
                  <a:pt x="1184147" y="62483"/>
                </a:lnTo>
                <a:lnTo>
                  <a:pt x="1185671" y="64007"/>
                </a:lnTo>
                <a:lnTo>
                  <a:pt x="1188719" y="67055"/>
                </a:lnTo>
                <a:lnTo>
                  <a:pt x="1191768" y="70103"/>
                </a:lnTo>
                <a:lnTo>
                  <a:pt x="1191767" y="67055"/>
                </a:lnTo>
                <a:lnTo>
                  <a:pt x="1191768" y="89915"/>
                </a:lnTo>
                <a:lnTo>
                  <a:pt x="1193291" y="88392"/>
                </a:lnTo>
                <a:lnTo>
                  <a:pt x="1193291" y="71627"/>
                </a:lnTo>
                <a:lnTo>
                  <a:pt x="1191767" y="54863"/>
                </a:lnTo>
                <a:lnTo>
                  <a:pt x="1187195" y="51816"/>
                </a:lnTo>
                <a:lnTo>
                  <a:pt x="1181099" y="50292"/>
                </a:lnTo>
                <a:lnTo>
                  <a:pt x="1176527" y="62483"/>
                </a:lnTo>
                <a:lnTo>
                  <a:pt x="1175003" y="51816"/>
                </a:lnTo>
                <a:lnTo>
                  <a:pt x="1171955" y="71627"/>
                </a:lnTo>
                <a:lnTo>
                  <a:pt x="1171955" y="73151"/>
                </a:lnTo>
                <a:close/>
              </a:path>
              <a:path w="2755391" h="152399">
                <a:moveTo>
                  <a:pt x="1171955" y="71627"/>
                </a:moveTo>
                <a:lnTo>
                  <a:pt x="1175003" y="51816"/>
                </a:lnTo>
                <a:lnTo>
                  <a:pt x="1170431" y="53339"/>
                </a:lnTo>
                <a:lnTo>
                  <a:pt x="1167383" y="56387"/>
                </a:lnTo>
                <a:lnTo>
                  <a:pt x="1164335" y="60959"/>
                </a:lnTo>
                <a:lnTo>
                  <a:pt x="1161287" y="70103"/>
                </a:lnTo>
                <a:lnTo>
                  <a:pt x="1159763" y="79248"/>
                </a:lnTo>
                <a:lnTo>
                  <a:pt x="1161287" y="88392"/>
                </a:lnTo>
                <a:lnTo>
                  <a:pt x="1164335" y="97535"/>
                </a:lnTo>
                <a:lnTo>
                  <a:pt x="1165859" y="102107"/>
                </a:lnTo>
                <a:lnTo>
                  <a:pt x="1170431" y="105155"/>
                </a:lnTo>
                <a:lnTo>
                  <a:pt x="1175003" y="108203"/>
                </a:lnTo>
                <a:lnTo>
                  <a:pt x="1179575" y="108203"/>
                </a:lnTo>
                <a:lnTo>
                  <a:pt x="1176527" y="97535"/>
                </a:lnTo>
                <a:lnTo>
                  <a:pt x="1175003" y="96011"/>
                </a:lnTo>
                <a:lnTo>
                  <a:pt x="1173479" y="92963"/>
                </a:lnTo>
                <a:lnTo>
                  <a:pt x="1173479" y="94487"/>
                </a:lnTo>
                <a:lnTo>
                  <a:pt x="1171955" y="86868"/>
                </a:lnTo>
                <a:lnTo>
                  <a:pt x="1171955" y="71627"/>
                </a:lnTo>
                <a:close/>
              </a:path>
              <a:path w="2755391" h="152399">
                <a:moveTo>
                  <a:pt x="2385059" y="106679"/>
                </a:moveTo>
                <a:lnTo>
                  <a:pt x="2385059" y="71627"/>
                </a:lnTo>
                <a:lnTo>
                  <a:pt x="2386583" y="67055"/>
                </a:lnTo>
                <a:lnTo>
                  <a:pt x="2385059" y="70103"/>
                </a:lnTo>
                <a:lnTo>
                  <a:pt x="2386583" y="67055"/>
                </a:lnTo>
                <a:lnTo>
                  <a:pt x="2388107" y="64007"/>
                </a:lnTo>
                <a:lnTo>
                  <a:pt x="2386583" y="65531"/>
                </a:lnTo>
                <a:lnTo>
                  <a:pt x="2389631" y="62483"/>
                </a:lnTo>
                <a:lnTo>
                  <a:pt x="2391155" y="60959"/>
                </a:lnTo>
                <a:lnTo>
                  <a:pt x="2391155" y="62483"/>
                </a:lnTo>
                <a:lnTo>
                  <a:pt x="2394203" y="60959"/>
                </a:lnTo>
                <a:lnTo>
                  <a:pt x="2400299" y="60959"/>
                </a:lnTo>
                <a:lnTo>
                  <a:pt x="2401823" y="50292"/>
                </a:lnTo>
                <a:lnTo>
                  <a:pt x="2397251" y="48768"/>
                </a:lnTo>
                <a:lnTo>
                  <a:pt x="2392679" y="60959"/>
                </a:lnTo>
                <a:lnTo>
                  <a:pt x="2391155" y="50292"/>
                </a:lnTo>
                <a:lnTo>
                  <a:pt x="2386583" y="51816"/>
                </a:lnTo>
                <a:lnTo>
                  <a:pt x="2382011" y="54863"/>
                </a:lnTo>
                <a:lnTo>
                  <a:pt x="2378963" y="57911"/>
                </a:lnTo>
                <a:lnTo>
                  <a:pt x="2375915" y="62483"/>
                </a:lnTo>
                <a:lnTo>
                  <a:pt x="2374391" y="68579"/>
                </a:lnTo>
                <a:lnTo>
                  <a:pt x="2374391" y="73151"/>
                </a:lnTo>
                <a:lnTo>
                  <a:pt x="2372867" y="79248"/>
                </a:lnTo>
                <a:lnTo>
                  <a:pt x="2374391" y="89916"/>
                </a:lnTo>
                <a:lnTo>
                  <a:pt x="2375915" y="94487"/>
                </a:lnTo>
                <a:lnTo>
                  <a:pt x="2377439" y="100583"/>
                </a:lnTo>
                <a:lnTo>
                  <a:pt x="2380487" y="103631"/>
                </a:lnTo>
                <a:lnTo>
                  <a:pt x="2385059" y="106679"/>
                </a:lnTo>
                <a:close/>
              </a:path>
              <a:path w="2755391" h="152399">
                <a:moveTo>
                  <a:pt x="2401823" y="108203"/>
                </a:moveTo>
                <a:lnTo>
                  <a:pt x="2406395" y="106679"/>
                </a:lnTo>
                <a:lnTo>
                  <a:pt x="2410967" y="105155"/>
                </a:lnTo>
                <a:lnTo>
                  <a:pt x="2414015" y="100583"/>
                </a:lnTo>
                <a:lnTo>
                  <a:pt x="2417063" y="96011"/>
                </a:lnTo>
                <a:lnTo>
                  <a:pt x="2418587" y="91439"/>
                </a:lnTo>
                <a:lnTo>
                  <a:pt x="2420111" y="85344"/>
                </a:lnTo>
                <a:lnTo>
                  <a:pt x="2420111" y="79248"/>
                </a:lnTo>
                <a:lnTo>
                  <a:pt x="2418587" y="68579"/>
                </a:lnTo>
                <a:lnTo>
                  <a:pt x="2417063" y="64007"/>
                </a:lnTo>
                <a:lnTo>
                  <a:pt x="2415539" y="59435"/>
                </a:lnTo>
                <a:lnTo>
                  <a:pt x="2412491" y="54863"/>
                </a:lnTo>
                <a:lnTo>
                  <a:pt x="2407919" y="51816"/>
                </a:lnTo>
                <a:lnTo>
                  <a:pt x="2401823" y="50292"/>
                </a:lnTo>
                <a:lnTo>
                  <a:pt x="2400299" y="60959"/>
                </a:lnTo>
                <a:lnTo>
                  <a:pt x="2398775" y="60959"/>
                </a:lnTo>
                <a:lnTo>
                  <a:pt x="2403347" y="62483"/>
                </a:lnTo>
                <a:lnTo>
                  <a:pt x="2401823" y="60959"/>
                </a:lnTo>
                <a:lnTo>
                  <a:pt x="2403347" y="62483"/>
                </a:lnTo>
                <a:lnTo>
                  <a:pt x="2404871" y="64007"/>
                </a:lnTo>
                <a:lnTo>
                  <a:pt x="2407919" y="68579"/>
                </a:lnTo>
                <a:lnTo>
                  <a:pt x="2406395" y="65531"/>
                </a:lnTo>
                <a:lnTo>
                  <a:pt x="2407919" y="68579"/>
                </a:lnTo>
                <a:lnTo>
                  <a:pt x="2407919" y="70103"/>
                </a:lnTo>
                <a:lnTo>
                  <a:pt x="2407919" y="68579"/>
                </a:lnTo>
                <a:lnTo>
                  <a:pt x="2406395" y="67055"/>
                </a:lnTo>
                <a:lnTo>
                  <a:pt x="2407919" y="71627"/>
                </a:lnTo>
                <a:lnTo>
                  <a:pt x="2407919" y="88392"/>
                </a:lnTo>
                <a:lnTo>
                  <a:pt x="2406395" y="92963"/>
                </a:lnTo>
                <a:lnTo>
                  <a:pt x="2406395" y="91439"/>
                </a:lnTo>
                <a:lnTo>
                  <a:pt x="2404871" y="94487"/>
                </a:lnTo>
                <a:lnTo>
                  <a:pt x="2403347" y="96011"/>
                </a:lnTo>
                <a:lnTo>
                  <a:pt x="2404871" y="96011"/>
                </a:lnTo>
                <a:lnTo>
                  <a:pt x="2401823" y="97535"/>
                </a:lnTo>
                <a:lnTo>
                  <a:pt x="2394203" y="97535"/>
                </a:lnTo>
                <a:lnTo>
                  <a:pt x="2389631" y="96011"/>
                </a:lnTo>
                <a:lnTo>
                  <a:pt x="2391155" y="97535"/>
                </a:lnTo>
                <a:lnTo>
                  <a:pt x="2392679" y="97535"/>
                </a:lnTo>
                <a:lnTo>
                  <a:pt x="2391155" y="97535"/>
                </a:lnTo>
                <a:lnTo>
                  <a:pt x="2388107" y="96011"/>
                </a:lnTo>
                <a:lnTo>
                  <a:pt x="2389631" y="96011"/>
                </a:lnTo>
                <a:lnTo>
                  <a:pt x="2386583" y="92963"/>
                </a:lnTo>
                <a:lnTo>
                  <a:pt x="2388107" y="94487"/>
                </a:lnTo>
                <a:lnTo>
                  <a:pt x="2386583" y="91439"/>
                </a:lnTo>
                <a:lnTo>
                  <a:pt x="2385059" y="88392"/>
                </a:lnTo>
                <a:lnTo>
                  <a:pt x="2385059" y="106679"/>
                </a:lnTo>
                <a:lnTo>
                  <a:pt x="2391155" y="108203"/>
                </a:lnTo>
                <a:lnTo>
                  <a:pt x="2395727" y="109727"/>
                </a:lnTo>
                <a:lnTo>
                  <a:pt x="2401823" y="108203"/>
                </a:lnTo>
                <a:close/>
              </a:path>
              <a:path w="2755391" h="152399">
                <a:moveTo>
                  <a:pt x="2118359" y="106679"/>
                </a:moveTo>
                <a:lnTo>
                  <a:pt x="2118359" y="71627"/>
                </a:lnTo>
                <a:lnTo>
                  <a:pt x="2119883" y="67055"/>
                </a:lnTo>
                <a:lnTo>
                  <a:pt x="2118359" y="70103"/>
                </a:lnTo>
                <a:lnTo>
                  <a:pt x="2119883" y="67055"/>
                </a:lnTo>
                <a:lnTo>
                  <a:pt x="2121407" y="64007"/>
                </a:lnTo>
                <a:lnTo>
                  <a:pt x="2119883" y="65531"/>
                </a:lnTo>
                <a:lnTo>
                  <a:pt x="2122931" y="62483"/>
                </a:lnTo>
                <a:lnTo>
                  <a:pt x="2124455" y="60959"/>
                </a:lnTo>
                <a:lnTo>
                  <a:pt x="2124455" y="62483"/>
                </a:lnTo>
                <a:lnTo>
                  <a:pt x="2127503" y="60959"/>
                </a:lnTo>
                <a:lnTo>
                  <a:pt x="2133599" y="60959"/>
                </a:lnTo>
                <a:lnTo>
                  <a:pt x="2135123" y="50292"/>
                </a:lnTo>
                <a:lnTo>
                  <a:pt x="2130551" y="48768"/>
                </a:lnTo>
                <a:lnTo>
                  <a:pt x="2125979" y="60959"/>
                </a:lnTo>
                <a:lnTo>
                  <a:pt x="2124455" y="50292"/>
                </a:lnTo>
                <a:lnTo>
                  <a:pt x="2119883" y="51816"/>
                </a:lnTo>
                <a:lnTo>
                  <a:pt x="2115311" y="54863"/>
                </a:lnTo>
                <a:lnTo>
                  <a:pt x="2112263" y="57911"/>
                </a:lnTo>
                <a:lnTo>
                  <a:pt x="2109215" y="62483"/>
                </a:lnTo>
                <a:lnTo>
                  <a:pt x="2107691" y="68579"/>
                </a:lnTo>
                <a:lnTo>
                  <a:pt x="2107691" y="73151"/>
                </a:lnTo>
                <a:lnTo>
                  <a:pt x="2106167" y="79248"/>
                </a:lnTo>
                <a:lnTo>
                  <a:pt x="2107691" y="89916"/>
                </a:lnTo>
                <a:lnTo>
                  <a:pt x="2109215" y="94487"/>
                </a:lnTo>
                <a:lnTo>
                  <a:pt x="2110739" y="100583"/>
                </a:lnTo>
                <a:lnTo>
                  <a:pt x="2113787" y="103631"/>
                </a:lnTo>
                <a:lnTo>
                  <a:pt x="2118359" y="106679"/>
                </a:lnTo>
                <a:close/>
              </a:path>
              <a:path w="2755391" h="152399">
                <a:moveTo>
                  <a:pt x="2135123" y="108203"/>
                </a:moveTo>
                <a:lnTo>
                  <a:pt x="2139695" y="106679"/>
                </a:lnTo>
                <a:lnTo>
                  <a:pt x="2144267" y="105155"/>
                </a:lnTo>
                <a:lnTo>
                  <a:pt x="2147315" y="100583"/>
                </a:lnTo>
                <a:lnTo>
                  <a:pt x="2150363" y="96011"/>
                </a:lnTo>
                <a:lnTo>
                  <a:pt x="2151887" y="91439"/>
                </a:lnTo>
                <a:lnTo>
                  <a:pt x="2153411" y="85344"/>
                </a:lnTo>
                <a:lnTo>
                  <a:pt x="2153411" y="79248"/>
                </a:lnTo>
                <a:lnTo>
                  <a:pt x="2151887" y="68579"/>
                </a:lnTo>
                <a:lnTo>
                  <a:pt x="2150363" y="64007"/>
                </a:lnTo>
                <a:lnTo>
                  <a:pt x="2148839" y="59435"/>
                </a:lnTo>
                <a:lnTo>
                  <a:pt x="2145791" y="54863"/>
                </a:lnTo>
                <a:lnTo>
                  <a:pt x="2141219" y="51816"/>
                </a:lnTo>
                <a:lnTo>
                  <a:pt x="2135123" y="50292"/>
                </a:lnTo>
                <a:lnTo>
                  <a:pt x="2133599" y="60959"/>
                </a:lnTo>
                <a:lnTo>
                  <a:pt x="2132075" y="60959"/>
                </a:lnTo>
                <a:lnTo>
                  <a:pt x="2136647" y="62483"/>
                </a:lnTo>
                <a:lnTo>
                  <a:pt x="2135123" y="60959"/>
                </a:lnTo>
                <a:lnTo>
                  <a:pt x="2136647" y="62483"/>
                </a:lnTo>
                <a:lnTo>
                  <a:pt x="2138171" y="64007"/>
                </a:lnTo>
                <a:lnTo>
                  <a:pt x="2141219" y="68579"/>
                </a:lnTo>
                <a:lnTo>
                  <a:pt x="2139695" y="65531"/>
                </a:lnTo>
                <a:lnTo>
                  <a:pt x="2141219" y="68579"/>
                </a:lnTo>
                <a:lnTo>
                  <a:pt x="2141219" y="70103"/>
                </a:lnTo>
                <a:lnTo>
                  <a:pt x="2141219" y="68579"/>
                </a:lnTo>
                <a:lnTo>
                  <a:pt x="2139695" y="67055"/>
                </a:lnTo>
                <a:lnTo>
                  <a:pt x="2141219" y="71627"/>
                </a:lnTo>
                <a:lnTo>
                  <a:pt x="2141219" y="88392"/>
                </a:lnTo>
                <a:lnTo>
                  <a:pt x="2139695" y="92963"/>
                </a:lnTo>
                <a:lnTo>
                  <a:pt x="2139695" y="91439"/>
                </a:lnTo>
                <a:lnTo>
                  <a:pt x="2138171" y="94487"/>
                </a:lnTo>
                <a:lnTo>
                  <a:pt x="2136647" y="96011"/>
                </a:lnTo>
                <a:lnTo>
                  <a:pt x="2138171" y="96011"/>
                </a:lnTo>
                <a:lnTo>
                  <a:pt x="2135123" y="97535"/>
                </a:lnTo>
                <a:lnTo>
                  <a:pt x="2127503" y="97535"/>
                </a:lnTo>
                <a:lnTo>
                  <a:pt x="2122931" y="96011"/>
                </a:lnTo>
                <a:lnTo>
                  <a:pt x="2124455" y="97535"/>
                </a:lnTo>
                <a:lnTo>
                  <a:pt x="2125979" y="97535"/>
                </a:lnTo>
                <a:lnTo>
                  <a:pt x="2124455" y="97535"/>
                </a:lnTo>
                <a:lnTo>
                  <a:pt x="2121407" y="96011"/>
                </a:lnTo>
                <a:lnTo>
                  <a:pt x="2122931" y="96011"/>
                </a:lnTo>
                <a:lnTo>
                  <a:pt x="2119883" y="92963"/>
                </a:lnTo>
                <a:lnTo>
                  <a:pt x="2121407" y="94487"/>
                </a:lnTo>
                <a:lnTo>
                  <a:pt x="2119883" y="91439"/>
                </a:lnTo>
                <a:lnTo>
                  <a:pt x="2118359" y="88392"/>
                </a:lnTo>
                <a:lnTo>
                  <a:pt x="2118359" y="106679"/>
                </a:lnTo>
                <a:lnTo>
                  <a:pt x="2124455" y="108203"/>
                </a:lnTo>
                <a:lnTo>
                  <a:pt x="2129027" y="109727"/>
                </a:lnTo>
                <a:lnTo>
                  <a:pt x="2135123" y="108203"/>
                </a:lnTo>
                <a:close/>
              </a:path>
              <a:path w="2755391" h="152399">
                <a:moveTo>
                  <a:pt x="470915" y="106679"/>
                </a:moveTo>
                <a:lnTo>
                  <a:pt x="470915" y="71627"/>
                </a:lnTo>
                <a:lnTo>
                  <a:pt x="472439" y="67055"/>
                </a:lnTo>
                <a:lnTo>
                  <a:pt x="470915" y="70103"/>
                </a:lnTo>
                <a:lnTo>
                  <a:pt x="472439" y="67055"/>
                </a:lnTo>
                <a:lnTo>
                  <a:pt x="473963" y="64007"/>
                </a:lnTo>
                <a:lnTo>
                  <a:pt x="472439" y="65531"/>
                </a:lnTo>
                <a:lnTo>
                  <a:pt x="475487" y="62483"/>
                </a:lnTo>
                <a:lnTo>
                  <a:pt x="477011" y="60959"/>
                </a:lnTo>
                <a:lnTo>
                  <a:pt x="477011" y="62483"/>
                </a:lnTo>
                <a:lnTo>
                  <a:pt x="480059" y="60959"/>
                </a:lnTo>
                <a:lnTo>
                  <a:pt x="486155" y="60959"/>
                </a:lnTo>
                <a:lnTo>
                  <a:pt x="487679" y="50292"/>
                </a:lnTo>
                <a:lnTo>
                  <a:pt x="483107" y="48768"/>
                </a:lnTo>
                <a:lnTo>
                  <a:pt x="478535" y="60959"/>
                </a:lnTo>
                <a:lnTo>
                  <a:pt x="477011" y="50292"/>
                </a:lnTo>
                <a:lnTo>
                  <a:pt x="472439" y="51816"/>
                </a:lnTo>
                <a:lnTo>
                  <a:pt x="467867" y="54863"/>
                </a:lnTo>
                <a:lnTo>
                  <a:pt x="464819" y="57911"/>
                </a:lnTo>
                <a:lnTo>
                  <a:pt x="461771" y="62483"/>
                </a:lnTo>
                <a:lnTo>
                  <a:pt x="460247" y="68579"/>
                </a:lnTo>
                <a:lnTo>
                  <a:pt x="460247" y="73151"/>
                </a:lnTo>
                <a:lnTo>
                  <a:pt x="458723" y="79248"/>
                </a:lnTo>
                <a:lnTo>
                  <a:pt x="460247" y="89916"/>
                </a:lnTo>
                <a:lnTo>
                  <a:pt x="461771" y="94487"/>
                </a:lnTo>
                <a:lnTo>
                  <a:pt x="463295" y="100583"/>
                </a:lnTo>
                <a:lnTo>
                  <a:pt x="466343" y="103631"/>
                </a:lnTo>
                <a:lnTo>
                  <a:pt x="470915" y="106679"/>
                </a:lnTo>
                <a:close/>
              </a:path>
              <a:path w="2755391" h="152399">
                <a:moveTo>
                  <a:pt x="484631" y="60959"/>
                </a:moveTo>
                <a:lnTo>
                  <a:pt x="489203" y="62483"/>
                </a:lnTo>
                <a:lnTo>
                  <a:pt x="487679" y="60959"/>
                </a:lnTo>
                <a:lnTo>
                  <a:pt x="489203" y="62483"/>
                </a:lnTo>
                <a:lnTo>
                  <a:pt x="490727" y="64007"/>
                </a:lnTo>
                <a:lnTo>
                  <a:pt x="493775" y="68579"/>
                </a:lnTo>
                <a:lnTo>
                  <a:pt x="493775" y="80772"/>
                </a:lnTo>
                <a:lnTo>
                  <a:pt x="496823" y="105155"/>
                </a:lnTo>
                <a:lnTo>
                  <a:pt x="493775" y="70103"/>
                </a:lnTo>
                <a:lnTo>
                  <a:pt x="496823" y="105155"/>
                </a:lnTo>
                <a:lnTo>
                  <a:pt x="499871" y="100583"/>
                </a:lnTo>
                <a:lnTo>
                  <a:pt x="502919" y="96011"/>
                </a:lnTo>
                <a:lnTo>
                  <a:pt x="504443" y="91439"/>
                </a:lnTo>
                <a:lnTo>
                  <a:pt x="505967" y="85344"/>
                </a:lnTo>
                <a:lnTo>
                  <a:pt x="505967" y="79248"/>
                </a:lnTo>
                <a:lnTo>
                  <a:pt x="504443" y="68579"/>
                </a:lnTo>
                <a:lnTo>
                  <a:pt x="502919" y="64007"/>
                </a:lnTo>
                <a:lnTo>
                  <a:pt x="501395" y="59435"/>
                </a:lnTo>
                <a:lnTo>
                  <a:pt x="498347" y="54863"/>
                </a:lnTo>
                <a:lnTo>
                  <a:pt x="493775" y="51816"/>
                </a:lnTo>
                <a:lnTo>
                  <a:pt x="492251" y="65531"/>
                </a:lnTo>
                <a:lnTo>
                  <a:pt x="493775" y="51816"/>
                </a:lnTo>
                <a:lnTo>
                  <a:pt x="487679" y="50292"/>
                </a:lnTo>
                <a:lnTo>
                  <a:pt x="486155" y="60959"/>
                </a:lnTo>
                <a:lnTo>
                  <a:pt x="484631" y="60959"/>
                </a:lnTo>
                <a:close/>
              </a:path>
              <a:path w="2755391" h="152399">
                <a:moveTo>
                  <a:pt x="487679" y="108203"/>
                </a:moveTo>
                <a:lnTo>
                  <a:pt x="492251" y="106679"/>
                </a:lnTo>
                <a:lnTo>
                  <a:pt x="496823" y="105155"/>
                </a:lnTo>
                <a:lnTo>
                  <a:pt x="493775" y="80772"/>
                </a:lnTo>
                <a:lnTo>
                  <a:pt x="493775" y="88392"/>
                </a:lnTo>
                <a:lnTo>
                  <a:pt x="492251" y="92963"/>
                </a:lnTo>
                <a:lnTo>
                  <a:pt x="492251" y="91439"/>
                </a:lnTo>
                <a:lnTo>
                  <a:pt x="490727" y="94487"/>
                </a:lnTo>
                <a:lnTo>
                  <a:pt x="489203" y="96011"/>
                </a:lnTo>
                <a:lnTo>
                  <a:pt x="490727" y="96011"/>
                </a:lnTo>
                <a:lnTo>
                  <a:pt x="487679" y="97535"/>
                </a:lnTo>
                <a:lnTo>
                  <a:pt x="480059" y="97535"/>
                </a:lnTo>
                <a:lnTo>
                  <a:pt x="475487" y="96011"/>
                </a:lnTo>
                <a:lnTo>
                  <a:pt x="477011" y="97535"/>
                </a:lnTo>
                <a:lnTo>
                  <a:pt x="478535" y="97535"/>
                </a:lnTo>
                <a:lnTo>
                  <a:pt x="477011" y="97535"/>
                </a:lnTo>
                <a:lnTo>
                  <a:pt x="473963" y="96011"/>
                </a:lnTo>
                <a:lnTo>
                  <a:pt x="475487" y="96011"/>
                </a:lnTo>
                <a:lnTo>
                  <a:pt x="472439" y="92963"/>
                </a:lnTo>
                <a:lnTo>
                  <a:pt x="473963" y="94487"/>
                </a:lnTo>
                <a:lnTo>
                  <a:pt x="472439" y="91439"/>
                </a:lnTo>
                <a:lnTo>
                  <a:pt x="470915" y="88392"/>
                </a:lnTo>
                <a:lnTo>
                  <a:pt x="470915" y="106679"/>
                </a:lnTo>
                <a:lnTo>
                  <a:pt x="477011" y="108203"/>
                </a:lnTo>
                <a:lnTo>
                  <a:pt x="481583" y="109727"/>
                </a:lnTo>
                <a:lnTo>
                  <a:pt x="487679" y="108203"/>
                </a:lnTo>
                <a:close/>
              </a:path>
              <a:path w="2755391" h="152399">
                <a:moveTo>
                  <a:pt x="2534411" y="62483"/>
                </a:moveTo>
                <a:lnTo>
                  <a:pt x="2535935" y="60959"/>
                </a:lnTo>
                <a:lnTo>
                  <a:pt x="2537459" y="59435"/>
                </a:lnTo>
                <a:lnTo>
                  <a:pt x="2535935" y="60959"/>
                </a:lnTo>
                <a:lnTo>
                  <a:pt x="2534411" y="62483"/>
                </a:lnTo>
                <a:lnTo>
                  <a:pt x="2537459" y="48768"/>
                </a:lnTo>
                <a:lnTo>
                  <a:pt x="2532887" y="50292"/>
                </a:lnTo>
                <a:lnTo>
                  <a:pt x="2526791" y="54863"/>
                </a:lnTo>
                <a:lnTo>
                  <a:pt x="2532887" y="65531"/>
                </a:lnTo>
                <a:lnTo>
                  <a:pt x="2532887" y="67055"/>
                </a:lnTo>
                <a:lnTo>
                  <a:pt x="2533649" y="65531"/>
                </a:lnTo>
                <a:lnTo>
                  <a:pt x="2535554" y="61722"/>
                </a:lnTo>
                <a:lnTo>
                  <a:pt x="2538983" y="59435"/>
                </a:lnTo>
                <a:lnTo>
                  <a:pt x="2540507" y="59435"/>
                </a:lnTo>
                <a:lnTo>
                  <a:pt x="2542031" y="47244"/>
                </a:lnTo>
                <a:lnTo>
                  <a:pt x="2537459" y="48768"/>
                </a:lnTo>
                <a:lnTo>
                  <a:pt x="2534411" y="62483"/>
                </a:lnTo>
                <a:close/>
              </a:path>
              <a:path w="2755391" h="152399">
                <a:moveTo>
                  <a:pt x="2557271" y="65531"/>
                </a:moveTo>
                <a:lnTo>
                  <a:pt x="2551175" y="67055"/>
                </a:lnTo>
                <a:lnTo>
                  <a:pt x="2551175" y="71627"/>
                </a:lnTo>
                <a:lnTo>
                  <a:pt x="2563367" y="77724"/>
                </a:lnTo>
                <a:lnTo>
                  <a:pt x="2561843" y="62483"/>
                </a:lnTo>
                <a:lnTo>
                  <a:pt x="2557271" y="54863"/>
                </a:lnTo>
                <a:lnTo>
                  <a:pt x="2554223" y="51816"/>
                </a:lnTo>
                <a:lnTo>
                  <a:pt x="2551175" y="48768"/>
                </a:lnTo>
                <a:lnTo>
                  <a:pt x="2557271" y="65531"/>
                </a:lnTo>
                <a:close/>
              </a:path>
              <a:path w="2755391" h="152399">
                <a:moveTo>
                  <a:pt x="2540507" y="59435"/>
                </a:moveTo>
                <a:lnTo>
                  <a:pt x="2548127" y="59435"/>
                </a:lnTo>
                <a:lnTo>
                  <a:pt x="2549651" y="62483"/>
                </a:lnTo>
                <a:lnTo>
                  <a:pt x="2548127" y="60959"/>
                </a:lnTo>
                <a:lnTo>
                  <a:pt x="2550413" y="65531"/>
                </a:lnTo>
                <a:lnTo>
                  <a:pt x="2551175" y="65532"/>
                </a:lnTo>
                <a:lnTo>
                  <a:pt x="2551175" y="64007"/>
                </a:lnTo>
                <a:lnTo>
                  <a:pt x="2551175" y="65532"/>
                </a:lnTo>
                <a:lnTo>
                  <a:pt x="2533649" y="65531"/>
                </a:lnTo>
                <a:lnTo>
                  <a:pt x="2532887" y="67055"/>
                </a:lnTo>
                <a:lnTo>
                  <a:pt x="2532887" y="65531"/>
                </a:lnTo>
                <a:lnTo>
                  <a:pt x="2526791" y="54863"/>
                </a:lnTo>
                <a:lnTo>
                  <a:pt x="2522219" y="62483"/>
                </a:lnTo>
                <a:lnTo>
                  <a:pt x="2526791" y="65531"/>
                </a:lnTo>
                <a:lnTo>
                  <a:pt x="2532887" y="73151"/>
                </a:lnTo>
                <a:lnTo>
                  <a:pt x="2563367" y="77724"/>
                </a:lnTo>
                <a:lnTo>
                  <a:pt x="2551175" y="71627"/>
                </a:lnTo>
                <a:lnTo>
                  <a:pt x="2551175" y="67055"/>
                </a:lnTo>
                <a:lnTo>
                  <a:pt x="2557271" y="65531"/>
                </a:lnTo>
                <a:lnTo>
                  <a:pt x="2551175" y="48768"/>
                </a:lnTo>
                <a:lnTo>
                  <a:pt x="2546603" y="48768"/>
                </a:lnTo>
                <a:lnTo>
                  <a:pt x="2542031" y="47244"/>
                </a:lnTo>
                <a:lnTo>
                  <a:pt x="2540507" y="59435"/>
                </a:lnTo>
                <a:close/>
              </a:path>
              <a:path w="2755391" h="152399">
                <a:moveTo>
                  <a:pt x="2532887" y="73151"/>
                </a:moveTo>
                <a:lnTo>
                  <a:pt x="2526791" y="65531"/>
                </a:lnTo>
                <a:lnTo>
                  <a:pt x="2522219" y="62483"/>
                </a:lnTo>
                <a:lnTo>
                  <a:pt x="2520695" y="77724"/>
                </a:lnTo>
                <a:lnTo>
                  <a:pt x="2563367" y="77724"/>
                </a:lnTo>
                <a:lnTo>
                  <a:pt x="2532887" y="73151"/>
                </a:lnTo>
                <a:close/>
              </a:path>
              <a:path w="2755391" h="152399">
                <a:moveTo>
                  <a:pt x="1853183" y="62483"/>
                </a:moveTo>
                <a:lnTo>
                  <a:pt x="1854707" y="60959"/>
                </a:lnTo>
                <a:lnTo>
                  <a:pt x="1856231" y="59435"/>
                </a:lnTo>
                <a:lnTo>
                  <a:pt x="1854707" y="60959"/>
                </a:lnTo>
                <a:lnTo>
                  <a:pt x="1853183" y="62483"/>
                </a:lnTo>
                <a:lnTo>
                  <a:pt x="1856231" y="48768"/>
                </a:lnTo>
                <a:lnTo>
                  <a:pt x="1851659" y="50292"/>
                </a:lnTo>
                <a:lnTo>
                  <a:pt x="1845563" y="54863"/>
                </a:lnTo>
                <a:lnTo>
                  <a:pt x="1851659" y="65531"/>
                </a:lnTo>
                <a:lnTo>
                  <a:pt x="1851659" y="67055"/>
                </a:lnTo>
                <a:lnTo>
                  <a:pt x="1852421" y="65531"/>
                </a:lnTo>
                <a:lnTo>
                  <a:pt x="1854326" y="61722"/>
                </a:lnTo>
                <a:lnTo>
                  <a:pt x="1857755" y="59435"/>
                </a:lnTo>
                <a:lnTo>
                  <a:pt x="1859279" y="59435"/>
                </a:lnTo>
                <a:lnTo>
                  <a:pt x="1860803" y="47244"/>
                </a:lnTo>
                <a:lnTo>
                  <a:pt x="1856231" y="48768"/>
                </a:lnTo>
                <a:lnTo>
                  <a:pt x="1853183" y="62483"/>
                </a:lnTo>
                <a:close/>
              </a:path>
              <a:path w="2755391" h="152399">
                <a:moveTo>
                  <a:pt x="1876043" y="65531"/>
                </a:moveTo>
                <a:lnTo>
                  <a:pt x="1869947" y="67055"/>
                </a:lnTo>
                <a:lnTo>
                  <a:pt x="1869947" y="71627"/>
                </a:lnTo>
                <a:lnTo>
                  <a:pt x="1882139" y="77724"/>
                </a:lnTo>
                <a:lnTo>
                  <a:pt x="1880615" y="62483"/>
                </a:lnTo>
                <a:lnTo>
                  <a:pt x="1876043" y="54863"/>
                </a:lnTo>
                <a:lnTo>
                  <a:pt x="1872995" y="51816"/>
                </a:lnTo>
                <a:lnTo>
                  <a:pt x="1869947" y="48768"/>
                </a:lnTo>
                <a:lnTo>
                  <a:pt x="1876043" y="65531"/>
                </a:lnTo>
                <a:close/>
              </a:path>
              <a:path w="2755391" h="152399">
                <a:moveTo>
                  <a:pt x="1859279" y="59435"/>
                </a:moveTo>
                <a:lnTo>
                  <a:pt x="1866899" y="59435"/>
                </a:lnTo>
                <a:lnTo>
                  <a:pt x="1868423" y="62483"/>
                </a:lnTo>
                <a:lnTo>
                  <a:pt x="1866899" y="60959"/>
                </a:lnTo>
                <a:lnTo>
                  <a:pt x="1869185" y="65532"/>
                </a:lnTo>
                <a:lnTo>
                  <a:pt x="1869947" y="65532"/>
                </a:lnTo>
                <a:lnTo>
                  <a:pt x="1869947" y="64007"/>
                </a:lnTo>
                <a:lnTo>
                  <a:pt x="1869947" y="65532"/>
                </a:lnTo>
                <a:lnTo>
                  <a:pt x="1852421" y="65531"/>
                </a:lnTo>
                <a:lnTo>
                  <a:pt x="1851659" y="67055"/>
                </a:lnTo>
                <a:lnTo>
                  <a:pt x="1851659" y="65531"/>
                </a:lnTo>
                <a:lnTo>
                  <a:pt x="1845563" y="54863"/>
                </a:lnTo>
                <a:lnTo>
                  <a:pt x="1840991" y="62483"/>
                </a:lnTo>
                <a:lnTo>
                  <a:pt x="1845563" y="65531"/>
                </a:lnTo>
                <a:lnTo>
                  <a:pt x="1851659" y="73151"/>
                </a:lnTo>
                <a:lnTo>
                  <a:pt x="1882139" y="77724"/>
                </a:lnTo>
                <a:lnTo>
                  <a:pt x="1869947" y="71627"/>
                </a:lnTo>
                <a:lnTo>
                  <a:pt x="1869947" y="67055"/>
                </a:lnTo>
                <a:lnTo>
                  <a:pt x="1876043" y="65531"/>
                </a:lnTo>
                <a:lnTo>
                  <a:pt x="1869947" y="48768"/>
                </a:lnTo>
                <a:lnTo>
                  <a:pt x="1865375" y="48768"/>
                </a:lnTo>
                <a:lnTo>
                  <a:pt x="1860803" y="47244"/>
                </a:lnTo>
                <a:lnTo>
                  <a:pt x="1859279" y="59435"/>
                </a:lnTo>
                <a:close/>
              </a:path>
              <a:path w="2755391" h="152399">
                <a:moveTo>
                  <a:pt x="1851659" y="73151"/>
                </a:moveTo>
                <a:lnTo>
                  <a:pt x="1845563" y="65531"/>
                </a:lnTo>
                <a:lnTo>
                  <a:pt x="1840991" y="62483"/>
                </a:lnTo>
                <a:lnTo>
                  <a:pt x="1839467" y="77724"/>
                </a:lnTo>
                <a:lnTo>
                  <a:pt x="1882139" y="77724"/>
                </a:lnTo>
                <a:lnTo>
                  <a:pt x="1851659" y="73151"/>
                </a:lnTo>
                <a:close/>
              </a:path>
              <a:path w="2755391" h="152399">
                <a:moveTo>
                  <a:pt x="1571243" y="62483"/>
                </a:moveTo>
                <a:lnTo>
                  <a:pt x="1572767" y="60959"/>
                </a:lnTo>
                <a:lnTo>
                  <a:pt x="1574291" y="59435"/>
                </a:lnTo>
                <a:lnTo>
                  <a:pt x="1572767" y="60959"/>
                </a:lnTo>
                <a:lnTo>
                  <a:pt x="1571243" y="62483"/>
                </a:lnTo>
                <a:lnTo>
                  <a:pt x="1574291" y="48768"/>
                </a:lnTo>
                <a:lnTo>
                  <a:pt x="1569719" y="50292"/>
                </a:lnTo>
                <a:lnTo>
                  <a:pt x="1563623" y="54863"/>
                </a:lnTo>
                <a:lnTo>
                  <a:pt x="1569719" y="65531"/>
                </a:lnTo>
                <a:lnTo>
                  <a:pt x="1569719" y="67055"/>
                </a:lnTo>
                <a:lnTo>
                  <a:pt x="1570481" y="65531"/>
                </a:lnTo>
                <a:lnTo>
                  <a:pt x="1572386" y="61722"/>
                </a:lnTo>
                <a:lnTo>
                  <a:pt x="1575815" y="59435"/>
                </a:lnTo>
                <a:lnTo>
                  <a:pt x="1577339" y="59435"/>
                </a:lnTo>
                <a:lnTo>
                  <a:pt x="1578863" y="47244"/>
                </a:lnTo>
                <a:lnTo>
                  <a:pt x="1574291" y="48768"/>
                </a:lnTo>
                <a:lnTo>
                  <a:pt x="1571243" y="62483"/>
                </a:lnTo>
                <a:close/>
              </a:path>
              <a:path w="2755391" h="152399">
                <a:moveTo>
                  <a:pt x="1594103" y="65531"/>
                </a:moveTo>
                <a:lnTo>
                  <a:pt x="1588007" y="67055"/>
                </a:lnTo>
                <a:lnTo>
                  <a:pt x="1588007" y="71627"/>
                </a:lnTo>
                <a:lnTo>
                  <a:pt x="1600199" y="77724"/>
                </a:lnTo>
                <a:lnTo>
                  <a:pt x="1598675" y="62483"/>
                </a:lnTo>
                <a:lnTo>
                  <a:pt x="1594103" y="54863"/>
                </a:lnTo>
                <a:lnTo>
                  <a:pt x="1591055" y="51816"/>
                </a:lnTo>
                <a:lnTo>
                  <a:pt x="1588007" y="48768"/>
                </a:lnTo>
                <a:lnTo>
                  <a:pt x="1594103" y="65531"/>
                </a:lnTo>
                <a:close/>
              </a:path>
              <a:path w="2755391" h="152399">
                <a:moveTo>
                  <a:pt x="1577339" y="59435"/>
                </a:moveTo>
                <a:lnTo>
                  <a:pt x="1584959" y="59435"/>
                </a:lnTo>
                <a:lnTo>
                  <a:pt x="1586483" y="62483"/>
                </a:lnTo>
                <a:lnTo>
                  <a:pt x="1584959" y="60959"/>
                </a:lnTo>
                <a:lnTo>
                  <a:pt x="1587245" y="65532"/>
                </a:lnTo>
                <a:lnTo>
                  <a:pt x="1588007" y="65532"/>
                </a:lnTo>
                <a:lnTo>
                  <a:pt x="1588007" y="64007"/>
                </a:lnTo>
                <a:lnTo>
                  <a:pt x="1588007" y="65532"/>
                </a:lnTo>
                <a:lnTo>
                  <a:pt x="1570481" y="65531"/>
                </a:lnTo>
                <a:lnTo>
                  <a:pt x="1569719" y="67055"/>
                </a:lnTo>
                <a:lnTo>
                  <a:pt x="1569719" y="65531"/>
                </a:lnTo>
                <a:lnTo>
                  <a:pt x="1563623" y="54863"/>
                </a:lnTo>
                <a:lnTo>
                  <a:pt x="1559051" y="62483"/>
                </a:lnTo>
                <a:lnTo>
                  <a:pt x="1563623" y="65531"/>
                </a:lnTo>
                <a:lnTo>
                  <a:pt x="1569719" y="73151"/>
                </a:lnTo>
                <a:lnTo>
                  <a:pt x="1600199" y="77724"/>
                </a:lnTo>
                <a:lnTo>
                  <a:pt x="1588007" y="71627"/>
                </a:lnTo>
                <a:lnTo>
                  <a:pt x="1588007" y="67055"/>
                </a:lnTo>
                <a:lnTo>
                  <a:pt x="1594103" y="65531"/>
                </a:lnTo>
                <a:lnTo>
                  <a:pt x="1588007" y="48768"/>
                </a:lnTo>
                <a:lnTo>
                  <a:pt x="1583435" y="48768"/>
                </a:lnTo>
                <a:lnTo>
                  <a:pt x="1578863" y="47244"/>
                </a:lnTo>
                <a:lnTo>
                  <a:pt x="1577339" y="59435"/>
                </a:lnTo>
                <a:close/>
              </a:path>
              <a:path w="2755391" h="152399">
                <a:moveTo>
                  <a:pt x="1569719" y="73151"/>
                </a:moveTo>
                <a:lnTo>
                  <a:pt x="1563623" y="65531"/>
                </a:lnTo>
                <a:lnTo>
                  <a:pt x="1559051" y="62483"/>
                </a:lnTo>
                <a:lnTo>
                  <a:pt x="1557527" y="77724"/>
                </a:lnTo>
                <a:lnTo>
                  <a:pt x="1600199" y="77724"/>
                </a:lnTo>
                <a:lnTo>
                  <a:pt x="1569719" y="73151"/>
                </a:lnTo>
                <a:close/>
              </a:path>
              <a:path w="2755391" h="152399">
                <a:moveTo>
                  <a:pt x="1091183" y="62483"/>
                </a:moveTo>
                <a:lnTo>
                  <a:pt x="1092707" y="60959"/>
                </a:lnTo>
                <a:lnTo>
                  <a:pt x="1094231" y="59435"/>
                </a:lnTo>
                <a:lnTo>
                  <a:pt x="1092707" y="60959"/>
                </a:lnTo>
                <a:lnTo>
                  <a:pt x="1091183" y="62483"/>
                </a:lnTo>
                <a:lnTo>
                  <a:pt x="1094231" y="48768"/>
                </a:lnTo>
                <a:lnTo>
                  <a:pt x="1089659" y="50292"/>
                </a:lnTo>
                <a:lnTo>
                  <a:pt x="1083563" y="54863"/>
                </a:lnTo>
                <a:lnTo>
                  <a:pt x="1089659" y="65531"/>
                </a:lnTo>
                <a:lnTo>
                  <a:pt x="1089659" y="67055"/>
                </a:lnTo>
                <a:lnTo>
                  <a:pt x="1090421" y="65531"/>
                </a:lnTo>
                <a:lnTo>
                  <a:pt x="1092326" y="61722"/>
                </a:lnTo>
                <a:lnTo>
                  <a:pt x="1095755" y="59435"/>
                </a:lnTo>
                <a:lnTo>
                  <a:pt x="1097279" y="59435"/>
                </a:lnTo>
                <a:lnTo>
                  <a:pt x="1098803" y="47244"/>
                </a:lnTo>
                <a:lnTo>
                  <a:pt x="1094231" y="48768"/>
                </a:lnTo>
                <a:lnTo>
                  <a:pt x="1091183" y="62483"/>
                </a:lnTo>
                <a:close/>
              </a:path>
              <a:path w="2755391" h="152399">
                <a:moveTo>
                  <a:pt x="1114043" y="65531"/>
                </a:moveTo>
                <a:lnTo>
                  <a:pt x="1107947" y="67055"/>
                </a:lnTo>
                <a:lnTo>
                  <a:pt x="1107947" y="71627"/>
                </a:lnTo>
                <a:lnTo>
                  <a:pt x="1120139" y="77724"/>
                </a:lnTo>
                <a:lnTo>
                  <a:pt x="1118615" y="62483"/>
                </a:lnTo>
                <a:lnTo>
                  <a:pt x="1114043" y="54863"/>
                </a:lnTo>
                <a:lnTo>
                  <a:pt x="1110995" y="51816"/>
                </a:lnTo>
                <a:lnTo>
                  <a:pt x="1107947" y="48768"/>
                </a:lnTo>
                <a:lnTo>
                  <a:pt x="1114043" y="65531"/>
                </a:lnTo>
                <a:close/>
              </a:path>
              <a:path w="2755391" h="152399">
                <a:moveTo>
                  <a:pt x="1097279" y="59435"/>
                </a:moveTo>
                <a:lnTo>
                  <a:pt x="1104899" y="59435"/>
                </a:lnTo>
                <a:lnTo>
                  <a:pt x="1106423" y="62483"/>
                </a:lnTo>
                <a:lnTo>
                  <a:pt x="1104899" y="60959"/>
                </a:lnTo>
                <a:lnTo>
                  <a:pt x="1107185" y="65532"/>
                </a:lnTo>
                <a:lnTo>
                  <a:pt x="1107947" y="65532"/>
                </a:lnTo>
                <a:lnTo>
                  <a:pt x="1107947" y="64007"/>
                </a:lnTo>
                <a:lnTo>
                  <a:pt x="1107947" y="65532"/>
                </a:lnTo>
                <a:lnTo>
                  <a:pt x="1090421" y="65531"/>
                </a:lnTo>
                <a:lnTo>
                  <a:pt x="1089659" y="67055"/>
                </a:lnTo>
                <a:lnTo>
                  <a:pt x="1089659" y="65531"/>
                </a:lnTo>
                <a:lnTo>
                  <a:pt x="1083563" y="54863"/>
                </a:lnTo>
                <a:lnTo>
                  <a:pt x="1078991" y="62483"/>
                </a:lnTo>
                <a:lnTo>
                  <a:pt x="1083563" y="65531"/>
                </a:lnTo>
                <a:lnTo>
                  <a:pt x="1089659" y="73151"/>
                </a:lnTo>
                <a:lnTo>
                  <a:pt x="1120139" y="77724"/>
                </a:lnTo>
                <a:lnTo>
                  <a:pt x="1107947" y="71627"/>
                </a:lnTo>
                <a:lnTo>
                  <a:pt x="1107947" y="67055"/>
                </a:lnTo>
                <a:lnTo>
                  <a:pt x="1114043" y="65531"/>
                </a:lnTo>
                <a:lnTo>
                  <a:pt x="1107947" y="48768"/>
                </a:lnTo>
                <a:lnTo>
                  <a:pt x="1103375" y="48768"/>
                </a:lnTo>
                <a:lnTo>
                  <a:pt x="1098803" y="47244"/>
                </a:lnTo>
                <a:lnTo>
                  <a:pt x="1097279" y="59435"/>
                </a:lnTo>
                <a:close/>
              </a:path>
              <a:path w="2755391" h="152399">
                <a:moveTo>
                  <a:pt x="1089659" y="73151"/>
                </a:moveTo>
                <a:lnTo>
                  <a:pt x="1083563" y="65531"/>
                </a:lnTo>
                <a:lnTo>
                  <a:pt x="1078991" y="62483"/>
                </a:lnTo>
                <a:lnTo>
                  <a:pt x="1077467" y="77724"/>
                </a:lnTo>
                <a:lnTo>
                  <a:pt x="1120139" y="77724"/>
                </a:lnTo>
                <a:lnTo>
                  <a:pt x="1089659" y="73151"/>
                </a:lnTo>
                <a:close/>
              </a:path>
              <a:path w="2755391" h="152399">
                <a:moveTo>
                  <a:pt x="755903" y="62483"/>
                </a:moveTo>
                <a:lnTo>
                  <a:pt x="757427" y="60959"/>
                </a:lnTo>
                <a:lnTo>
                  <a:pt x="758951" y="59435"/>
                </a:lnTo>
                <a:lnTo>
                  <a:pt x="757427" y="60959"/>
                </a:lnTo>
                <a:lnTo>
                  <a:pt x="755903" y="62483"/>
                </a:lnTo>
                <a:lnTo>
                  <a:pt x="758951" y="48768"/>
                </a:lnTo>
                <a:lnTo>
                  <a:pt x="754379" y="50292"/>
                </a:lnTo>
                <a:lnTo>
                  <a:pt x="748283" y="54863"/>
                </a:lnTo>
                <a:lnTo>
                  <a:pt x="754379" y="65531"/>
                </a:lnTo>
                <a:lnTo>
                  <a:pt x="754379" y="67055"/>
                </a:lnTo>
                <a:lnTo>
                  <a:pt x="755141" y="65531"/>
                </a:lnTo>
                <a:lnTo>
                  <a:pt x="757046" y="61722"/>
                </a:lnTo>
                <a:lnTo>
                  <a:pt x="760475" y="59435"/>
                </a:lnTo>
                <a:lnTo>
                  <a:pt x="761999" y="59435"/>
                </a:lnTo>
                <a:lnTo>
                  <a:pt x="763523" y="47244"/>
                </a:lnTo>
                <a:lnTo>
                  <a:pt x="758951" y="48768"/>
                </a:lnTo>
                <a:lnTo>
                  <a:pt x="755903" y="62483"/>
                </a:lnTo>
                <a:close/>
              </a:path>
              <a:path w="2755391" h="152399">
                <a:moveTo>
                  <a:pt x="778763" y="65531"/>
                </a:moveTo>
                <a:lnTo>
                  <a:pt x="772667" y="67055"/>
                </a:lnTo>
                <a:lnTo>
                  <a:pt x="772667" y="71627"/>
                </a:lnTo>
                <a:lnTo>
                  <a:pt x="784859" y="77724"/>
                </a:lnTo>
                <a:lnTo>
                  <a:pt x="783335" y="62483"/>
                </a:lnTo>
                <a:lnTo>
                  <a:pt x="778763" y="54863"/>
                </a:lnTo>
                <a:lnTo>
                  <a:pt x="775715" y="51816"/>
                </a:lnTo>
                <a:lnTo>
                  <a:pt x="772667" y="48768"/>
                </a:lnTo>
                <a:lnTo>
                  <a:pt x="778763" y="65531"/>
                </a:lnTo>
                <a:close/>
              </a:path>
              <a:path w="2755391" h="152399">
                <a:moveTo>
                  <a:pt x="761999" y="59435"/>
                </a:moveTo>
                <a:lnTo>
                  <a:pt x="769619" y="59435"/>
                </a:lnTo>
                <a:lnTo>
                  <a:pt x="771143" y="62483"/>
                </a:lnTo>
                <a:lnTo>
                  <a:pt x="769619" y="60959"/>
                </a:lnTo>
                <a:lnTo>
                  <a:pt x="771905" y="65532"/>
                </a:lnTo>
                <a:lnTo>
                  <a:pt x="772667" y="65532"/>
                </a:lnTo>
                <a:lnTo>
                  <a:pt x="772667" y="64007"/>
                </a:lnTo>
                <a:lnTo>
                  <a:pt x="772667" y="65532"/>
                </a:lnTo>
                <a:lnTo>
                  <a:pt x="755141" y="65531"/>
                </a:lnTo>
                <a:lnTo>
                  <a:pt x="754379" y="67055"/>
                </a:lnTo>
                <a:lnTo>
                  <a:pt x="754379" y="65531"/>
                </a:lnTo>
                <a:lnTo>
                  <a:pt x="748283" y="54863"/>
                </a:lnTo>
                <a:lnTo>
                  <a:pt x="743711" y="62483"/>
                </a:lnTo>
                <a:lnTo>
                  <a:pt x="748283" y="65531"/>
                </a:lnTo>
                <a:lnTo>
                  <a:pt x="754379" y="73151"/>
                </a:lnTo>
                <a:lnTo>
                  <a:pt x="784859" y="77724"/>
                </a:lnTo>
                <a:lnTo>
                  <a:pt x="772667" y="71627"/>
                </a:lnTo>
                <a:lnTo>
                  <a:pt x="772667" y="67055"/>
                </a:lnTo>
                <a:lnTo>
                  <a:pt x="778763" y="65531"/>
                </a:lnTo>
                <a:lnTo>
                  <a:pt x="772667" y="48768"/>
                </a:lnTo>
                <a:lnTo>
                  <a:pt x="768095" y="48768"/>
                </a:lnTo>
                <a:lnTo>
                  <a:pt x="763523" y="47244"/>
                </a:lnTo>
                <a:lnTo>
                  <a:pt x="761999" y="59435"/>
                </a:lnTo>
                <a:close/>
              </a:path>
              <a:path w="2755391" h="152399">
                <a:moveTo>
                  <a:pt x="754379" y="73151"/>
                </a:moveTo>
                <a:lnTo>
                  <a:pt x="748283" y="65531"/>
                </a:lnTo>
                <a:lnTo>
                  <a:pt x="743711" y="62483"/>
                </a:lnTo>
                <a:lnTo>
                  <a:pt x="742187" y="77724"/>
                </a:lnTo>
                <a:lnTo>
                  <a:pt x="784859" y="77724"/>
                </a:lnTo>
                <a:lnTo>
                  <a:pt x="754379" y="73151"/>
                </a:lnTo>
                <a:close/>
              </a:path>
              <a:path w="2755391" h="152399">
                <a:moveTo>
                  <a:pt x="286511" y="62483"/>
                </a:moveTo>
                <a:lnTo>
                  <a:pt x="288035" y="60959"/>
                </a:lnTo>
                <a:lnTo>
                  <a:pt x="289559" y="59435"/>
                </a:lnTo>
                <a:lnTo>
                  <a:pt x="288035" y="60959"/>
                </a:lnTo>
                <a:lnTo>
                  <a:pt x="286511" y="62483"/>
                </a:lnTo>
                <a:lnTo>
                  <a:pt x="289559" y="48768"/>
                </a:lnTo>
                <a:lnTo>
                  <a:pt x="284987" y="50292"/>
                </a:lnTo>
                <a:lnTo>
                  <a:pt x="278892" y="54863"/>
                </a:lnTo>
                <a:lnTo>
                  <a:pt x="284987" y="65531"/>
                </a:lnTo>
                <a:lnTo>
                  <a:pt x="284987" y="67055"/>
                </a:lnTo>
                <a:lnTo>
                  <a:pt x="285749" y="65531"/>
                </a:lnTo>
                <a:lnTo>
                  <a:pt x="287654" y="61722"/>
                </a:lnTo>
                <a:lnTo>
                  <a:pt x="291083" y="59435"/>
                </a:lnTo>
                <a:lnTo>
                  <a:pt x="292607" y="59435"/>
                </a:lnTo>
                <a:lnTo>
                  <a:pt x="294131" y="47244"/>
                </a:lnTo>
                <a:lnTo>
                  <a:pt x="289559" y="48768"/>
                </a:lnTo>
                <a:lnTo>
                  <a:pt x="286511" y="62483"/>
                </a:lnTo>
                <a:close/>
              </a:path>
              <a:path w="2755391" h="152399">
                <a:moveTo>
                  <a:pt x="302513" y="65532"/>
                </a:moveTo>
                <a:lnTo>
                  <a:pt x="303275" y="65532"/>
                </a:lnTo>
                <a:lnTo>
                  <a:pt x="303275" y="64007"/>
                </a:lnTo>
                <a:lnTo>
                  <a:pt x="303275" y="65532"/>
                </a:lnTo>
                <a:lnTo>
                  <a:pt x="285749" y="65531"/>
                </a:lnTo>
                <a:lnTo>
                  <a:pt x="284987" y="67055"/>
                </a:lnTo>
                <a:lnTo>
                  <a:pt x="284987" y="65531"/>
                </a:lnTo>
                <a:lnTo>
                  <a:pt x="278892" y="54863"/>
                </a:lnTo>
                <a:lnTo>
                  <a:pt x="274320" y="62483"/>
                </a:lnTo>
                <a:lnTo>
                  <a:pt x="278892" y="65531"/>
                </a:lnTo>
                <a:lnTo>
                  <a:pt x="284987" y="73151"/>
                </a:lnTo>
                <a:lnTo>
                  <a:pt x="315467" y="77724"/>
                </a:lnTo>
                <a:lnTo>
                  <a:pt x="303275" y="71627"/>
                </a:lnTo>
                <a:lnTo>
                  <a:pt x="303275" y="67055"/>
                </a:lnTo>
                <a:lnTo>
                  <a:pt x="309371" y="65531"/>
                </a:lnTo>
                <a:lnTo>
                  <a:pt x="303275" y="48768"/>
                </a:lnTo>
                <a:lnTo>
                  <a:pt x="298703" y="48768"/>
                </a:lnTo>
                <a:lnTo>
                  <a:pt x="297179" y="59435"/>
                </a:lnTo>
                <a:lnTo>
                  <a:pt x="300227" y="59435"/>
                </a:lnTo>
                <a:lnTo>
                  <a:pt x="301751" y="62483"/>
                </a:lnTo>
                <a:lnTo>
                  <a:pt x="300227" y="60959"/>
                </a:lnTo>
                <a:lnTo>
                  <a:pt x="302513" y="65532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78824" y="8783406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8824" y="8993718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78824" y="9204030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78824" y="9415866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75014" y="8781120"/>
            <a:ext cx="0" cy="847343"/>
          </a:xfrm>
          <a:custGeom>
            <a:avLst/>
            <a:gdLst/>
            <a:ahLst/>
            <a:cxnLst/>
            <a:rect l="l" t="t" r="r" b="b"/>
            <a:pathLst>
              <a:path h="847343">
                <a:moveTo>
                  <a:pt x="0" y="0"/>
                </a:moveTo>
                <a:lnTo>
                  <a:pt x="0" y="847343"/>
                </a:lnTo>
              </a:path>
            </a:pathLst>
          </a:custGeom>
          <a:ln w="58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78824" y="9626178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53166" y="8781120"/>
            <a:ext cx="0" cy="847343"/>
          </a:xfrm>
          <a:custGeom>
            <a:avLst/>
            <a:gdLst/>
            <a:ahLst/>
            <a:cxnLst/>
            <a:rect l="l" t="t" r="r" b="b"/>
            <a:pathLst>
              <a:path h="847343">
                <a:moveTo>
                  <a:pt x="0" y="0"/>
                </a:moveTo>
                <a:lnTo>
                  <a:pt x="0" y="847343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1656" y="1540778"/>
            <a:ext cx="5299954" cy="1881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solidFill>
                  <a:srgbClr val="5B9AD4"/>
                </a:solidFill>
                <a:latin typeface="Arial"/>
                <a:cs typeface="Arial"/>
              </a:rPr>
              <a:t>La</a:t>
            </a:r>
            <a:r>
              <a:rPr sz="1800" spc="0" dirty="0" smtClean="0">
                <a:solidFill>
                  <a:srgbClr val="5B9AD4"/>
                </a:solidFill>
                <a:latin typeface="Arial"/>
                <a:cs typeface="Arial"/>
              </a:rPr>
              <a:t>b (</a:t>
            </a:r>
            <a:r>
              <a:rPr sz="1800" spc="-4" dirty="0" smtClean="0">
                <a:solidFill>
                  <a:srgbClr val="5B9AD4"/>
                </a:solidFill>
                <a:latin typeface="Arial"/>
                <a:cs typeface="Arial"/>
              </a:rPr>
              <a:t>7</a:t>
            </a:r>
            <a:r>
              <a:rPr sz="1800" spc="0" dirty="0" smtClean="0">
                <a:solidFill>
                  <a:srgbClr val="5B9AD4"/>
                </a:solidFill>
                <a:latin typeface="Arial"/>
                <a:cs typeface="Arial"/>
              </a:rPr>
              <a:t>):</a:t>
            </a:r>
            <a:r>
              <a:rPr sz="1800" spc="9" dirty="0" smtClean="0">
                <a:solidFill>
                  <a:srgbClr val="5B9AD4"/>
                </a:solidFill>
                <a:latin typeface="Arial"/>
                <a:cs typeface="Arial"/>
              </a:rPr>
              <a:t> </a:t>
            </a:r>
            <a:r>
              <a:rPr sz="1800" spc="4" dirty="0" smtClean="0">
                <a:solidFill>
                  <a:srgbClr val="5B9AD4"/>
                </a:solidFill>
                <a:latin typeface="Arial"/>
                <a:cs typeface="Arial"/>
              </a:rPr>
              <a:t>G</a:t>
            </a:r>
            <a:r>
              <a:rPr sz="1800" spc="-4" dirty="0" smtClean="0">
                <a:solidFill>
                  <a:srgbClr val="5B9AD4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5B9AD4"/>
                </a:solidFill>
                <a:latin typeface="Arial"/>
                <a:cs typeface="Arial"/>
              </a:rPr>
              <a:t>l </a:t>
            </a:r>
            <a:r>
              <a:rPr sz="1800" spc="4" dirty="0" smtClean="0">
                <a:solidFill>
                  <a:srgbClr val="5B9AD4"/>
                </a:solidFill>
                <a:latin typeface="Arial"/>
                <a:cs typeface="Arial"/>
              </a:rPr>
              <a:t>el</a:t>
            </a:r>
            <a:r>
              <a:rPr sz="1800" spc="-4" dirty="0" smtClean="0">
                <a:solidFill>
                  <a:srgbClr val="5B9AD4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5B9AD4"/>
                </a:solidFill>
                <a:latin typeface="Arial"/>
                <a:cs typeface="Arial"/>
              </a:rPr>
              <a:t>c</a:t>
            </a:r>
            <a:r>
              <a:rPr sz="1800" spc="4" dirty="0" smtClean="0">
                <a:solidFill>
                  <a:srgbClr val="5B9AD4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5B9AD4"/>
                </a:solidFill>
                <a:latin typeface="Arial"/>
                <a:cs typeface="Arial"/>
              </a:rPr>
              <a:t>r</a:t>
            </a:r>
            <a:r>
              <a:rPr sz="1800" spc="-4" dirty="0" smtClean="0">
                <a:solidFill>
                  <a:srgbClr val="5B9AD4"/>
                </a:solidFill>
                <a:latin typeface="Arial"/>
                <a:cs typeface="Arial"/>
              </a:rPr>
              <a:t>op</a:t>
            </a:r>
            <a:r>
              <a:rPr sz="1800" spc="4" dirty="0" smtClean="0">
                <a:solidFill>
                  <a:srgbClr val="5B9AD4"/>
                </a:solidFill>
                <a:latin typeface="Arial"/>
                <a:cs typeface="Arial"/>
              </a:rPr>
              <a:t>h</a:t>
            </a:r>
            <a:r>
              <a:rPr sz="1800" spc="-4" dirty="0" smtClean="0">
                <a:solidFill>
                  <a:srgbClr val="5B9AD4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5B9AD4"/>
                </a:solidFill>
                <a:latin typeface="Arial"/>
                <a:cs typeface="Arial"/>
              </a:rPr>
              <a:t>r</a:t>
            </a:r>
            <a:r>
              <a:rPr sz="1800" spc="-4" dirty="0" smtClean="0">
                <a:solidFill>
                  <a:srgbClr val="5B9AD4"/>
                </a:solidFill>
                <a:latin typeface="Arial"/>
                <a:cs typeface="Arial"/>
              </a:rPr>
              <a:t>e</a:t>
            </a:r>
            <a:r>
              <a:rPr sz="1800" spc="9" dirty="0" smtClean="0">
                <a:solidFill>
                  <a:srgbClr val="5B9AD4"/>
                </a:solidFill>
                <a:latin typeface="Arial"/>
                <a:cs typeface="Arial"/>
              </a:rPr>
              <a:t>s</a:t>
            </a:r>
            <a:r>
              <a:rPr sz="1800" spc="-4" dirty="0" smtClean="0">
                <a:solidFill>
                  <a:srgbClr val="5B9AD4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5B9AD4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12700" marR="41435" indent="621791" algn="just">
              <a:lnSpc>
                <a:spcPts val="1297"/>
              </a:lnSpc>
              <a:spcBef>
                <a:spcPts val="288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chn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sco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1</a:t>
            </a:r>
            <a:r>
              <a:rPr sz="1100" spc="0" dirty="0" smtClean="0">
                <a:latin typeface="Arial"/>
                <a:cs typeface="Arial"/>
              </a:rPr>
              <a:t>970s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been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ced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en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al </a:t>
            </a:r>
            <a:r>
              <a:rPr sz="1100" spc="-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ent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echno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 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ant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hn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separ</a:t>
            </a:r>
            <a:r>
              <a:rPr sz="1100" b="1" spc="-14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100" b="1" spc="4" dirty="0" smtClean="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100" b="1" spc="-14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, pur</a:t>
            </a:r>
            <a:r>
              <a:rPr sz="1100" b="1" spc="-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100" b="1" spc="4" dirty="0" smtClean="0">
                <a:solidFill>
                  <a:srgbClr val="FF0000"/>
                </a:solidFill>
                <a:latin typeface="Arial"/>
                <a:cs typeface="Arial"/>
              </a:rPr>
              <a:t>fi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100" b="1" spc="-14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100" b="1" spc="4" dirty="0" smtClean="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100" b="1" spc="-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1100" b="1" spc="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100" b="1" spc="-14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100" b="1" spc="4" dirty="0" smtClean="0">
                <a:solidFill>
                  <a:srgbClr val="FF0000"/>
                </a:solidFill>
                <a:latin typeface="Arial"/>
                <a:cs typeface="Arial"/>
              </a:rPr>
              <a:t>fi</a:t>
            </a:r>
            <a:r>
              <a:rPr sz="1100" b="1" spc="-14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100" b="1" spc="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100" b="1" spc="-4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100" b="1" spc="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100" b="1" spc="2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A 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RN</a:t>
            </a:r>
            <a:r>
              <a:rPr sz="1100" spc="0" dirty="0" smtClean="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  <a:p>
            <a:pPr marL="12700" indent="233172">
              <a:lnSpc>
                <a:spcPts val="1264"/>
              </a:lnSpc>
              <a:spcBef>
                <a:spcPts val="912"/>
              </a:spcBef>
            </a:pPr>
            <a:r>
              <a:rPr sz="1100" b="1" spc="4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el </a:t>
            </a:r>
            <a:r>
              <a:rPr sz="1100" b="1" spc="-4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100" b="1" spc="4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100" b="1" spc="-14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100" b="1" spc="4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ropho</a:t>
            </a:r>
            <a:r>
              <a:rPr sz="1100" b="1" spc="-9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1100" b="1" spc="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100" b="1" spc="0" dirty="0" smtClean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a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q</a:t>
            </a:r>
            <a:r>
              <a:rPr sz="1100" b="1" spc="-14" dirty="0" smtClean="0">
                <a:latin typeface="Arial"/>
                <a:cs typeface="Arial"/>
              </a:rPr>
              <a:t>u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ck</a:t>
            </a:r>
            <a:r>
              <a:rPr sz="1100" b="1" spc="-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and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-14" dirty="0" smtClean="0">
                <a:latin typeface="Arial"/>
                <a:cs typeface="Arial"/>
              </a:rPr>
              <a:t>s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m</a:t>
            </a:r>
            <a:r>
              <a:rPr sz="1100" b="1" spc="-14" dirty="0" smtClean="0">
                <a:latin typeface="Arial"/>
                <a:cs typeface="Arial"/>
              </a:rPr>
              <a:t>p</a:t>
            </a:r>
            <a:r>
              <a:rPr sz="1100" b="1" spc="4" dirty="0" smtClean="0">
                <a:latin typeface="Arial"/>
                <a:cs typeface="Arial"/>
              </a:rPr>
              <a:t>l</a:t>
            </a:r>
            <a:r>
              <a:rPr sz="1100" b="1" spc="0" dirty="0" smtClean="0">
                <a:latin typeface="Arial"/>
                <a:cs typeface="Arial"/>
              </a:rPr>
              <a:t>e</a:t>
            </a:r>
            <a:r>
              <a:rPr sz="1100" b="1" spc="-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me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hod</a:t>
            </a:r>
            <a:r>
              <a:rPr sz="1100" b="1" spc="-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of separa</a:t>
            </a:r>
            <a:r>
              <a:rPr sz="1100" b="1" spc="-4" dirty="0" smtClean="0">
                <a:latin typeface="Arial"/>
                <a:cs typeface="Arial"/>
              </a:rPr>
              <a:t>t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on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-14" dirty="0" smtClean="0">
                <a:latin typeface="Arial"/>
                <a:cs typeface="Arial"/>
              </a:rPr>
              <a:t>a</a:t>
            </a:r>
            <a:r>
              <a:rPr sz="1100" b="1" spc="0" dirty="0" smtClean="0">
                <a:latin typeface="Arial"/>
                <a:cs typeface="Arial"/>
              </a:rPr>
              <a:t>nd d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agnos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s</a:t>
            </a:r>
            <a:r>
              <a:rPr sz="1100" b="1" spc="-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and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p</a:t>
            </a:r>
            <a:r>
              <a:rPr sz="1100" b="1" spc="-14" dirty="0" smtClean="0">
                <a:latin typeface="Arial"/>
                <a:cs typeface="Arial"/>
              </a:rPr>
              <a:t>u</a:t>
            </a:r>
            <a:r>
              <a:rPr sz="1100" b="1" spc="0" dirty="0" smtClean="0">
                <a:latin typeface="Arial"/>
                <a:cs typeface="Arial"/>
              </a:rPr>
              <a:t>r</a:t>
            </a:r>
            <a:r>
              <a:rPr sz="1100" b="1" spc="-4" dirty="0" smtClean="0">
                <a:latin typeface="Arial"/>
                <a:cs typeface="Arial"/>
              </a:rPr>
              <a:t>i</a:t>
            </a:r>
            <a:r>
              <a:rPr sz="1100" b="1" spc="4" dirty="0" smtClean="0">
                <a:latin typeface="Arial"/>
                <a:cs typeface="Arial"/>
              </a:rPr>
              <a:t>fi</a:t>
            </a:r>
            <a:r>
              <a:rPr sz="1100" b="1" spc="0" dirty="0" smtClean="0">
                <a:latin typeface="Arial"/>
                <a:cs typeface="Arial"/>
              </a:rPr>
              <a:t>c</a:t>
            </a:r>
            <a:r>
              <a:rPr sz="1100" b="1" spc="-14" dirty="0" smtClean="0">
                <a:latin typeface="Arial"/>
                <a:cs typeface="Arial"/>
              </a:rPr>
              <a:t>a</a:t>
            </a:r>
            <a:r>
              <a:rPr sz="1100" b="1" spc="-4" dirty="0" smtClean="0">
                <a:latin typeface="Arial"/>
                <a:cs typeface="Arial"/>
              </a:rPr>
              <a:t>t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on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-14" dirty="0" smtClean="0">
                <a:latin typeface="Arial"/>
                <a:cs typeface="Arial"/>
              </a:rPr>
              <a:t>o</a:t>
            </a:r>
            <a:r>
              <a:rPr sz="1100" b="1" spc="0" dirty="0" smtClean="0">
                <a:latin typeface="Arial"/>
                <a:cs typeface="Arial"/>
              </a:rPr>
              <a:t>f</a:t>
            </a:r>
            <a:r>
              <a:rPr sz="1100" b="1" spc="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our</a:t>
            </a:r>
            <a:r>
              <a:rPr sz="1100" b="1" spc="-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pa</a:t>
            </a:r>
            <a:r>
              <a:rPr sz="1100" b="1" spc="-9" dirty="0" smtClean="0">
                <a:latin typeface="Arial"/>
                <a:cs typeface="Arial"/>
              </a:rPr>
              <a:t>r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s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d</a:t>
            </a:r>
            <a:r>
              <a:rPr sz="1100" b="1" spc="-14" dirty="0" smtClean="0">
                <a:latin typeface="Arial"/>
                <a:cs typeface="Arial"/>
              </a:rPr>
              <a:t>u</a:t>
            </a:r>
            <a:r>
              <a:rPr sz="1100" b="1" spc="0" dirty="0" smtClean="0">
                <a:latin typeface="Arial"/>
                <a:cs typeface="Arial"/>
              </a:rPr>
              <a:t>r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ng</a:t>
            </a:r>
            <a:r>
              <a:rPr sz="1100" b="1" spc="-19" dirty="0" smtClean="0">
                <a:latin typeface="Arial"/>
                <a:cs typeface="Arial"/>
              </a:rPr>
              <a:t> </a:t>
            </a:r>
            <a:r>
              <a:rPr sz="1100" b="1" spc="-4" dirty="0" smtClean="0">
                <a:latin typeface="Arial"/>
                <a:cs typeface="Arial"/>
              </a:rPr>
              <a:t>P</a:t>
            </a:r>
            <a:r>
              <a:rPr sz="1100" b="1" spc="0" dirty="0" smtClean="0">
                <a:latin typeface="Arial"/>
                <a:cs typeface="Arial"/>
              </a:rPr>
              <a:t>assed</a:t>
            </a:r>
            <a:r>
              <a:rPr sz="1100" b="1" spc="4" dirty="0" smtClean="0">
                <a:latin typeface="Arial"/>
                <a:cs typeface="Arial"/>
              </a:rPr>
              <a:t> t</a:t>
            </a:r>
            <a:r>
              <a:rPr sz="1100" b="1" spc="0" dirty="0" smtClean="0">
                <a:latin typeface="Arial"/>
                <a:cs typeface="Arial"/>
              </a:rPr>
              <a:t>hrough</a:t>
            </a:r>
            <a:r>
              <a:rPr sz="1100" b="1" spc="29" dirty="0" smtClean="0">
                <a:latin typeface="Arial"/>
                <a:cs typeface="Arial"/>
              </a:rPr>
              <a:t> 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he</a:t>
            </a:r>
            <a:r>
              <a:rPr sz="1100" b="1" spc="-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gel and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used</a:t>
            </a:r>
            <a:endParaRPr sz="1100">
              <a:latin typeface="Arial"/>
              <a:cs typeface="Arial"/>
            </a:endParaRPr>
          </a:p>
          <a:p>
            <a:pPr marL="102616" marR="11396">
              <a:lnSpc>
                <a:spcPct val="95825"/>
              </a:lnSpc>
              <a:spcBef>
                <a:spcPts val="921"/>
              </a:spcBef>
            </a:pPr>
            <a:r>
              <a:rPr sz="1100" spc="0" dirty="0" smtClean="0">
                <a:latin typeface="Arial"/>
                <a:cs typeface="Arial"/>
              </a:rPr>
              <a:t>1. </a:t>
            </a:r>
            <a:r>
              <a:rPr sz="1100" spc="27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sepa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x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DNA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RNA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n.</a:t>
            </a:r>
            <a:endParaRPr sz="1100">
              <a:latin typeface="Arial"/>
              <a:cs typeface="Arial"/>
            </a:endParaRPr>
          </a:p>
          <a:p>
            <a:pPr marL="331216" marR="122562" indent="-228600">
              <a:lnSpc>
                <a:spcPts val="1264"/>
              </a:lnSpc>
              <a:spcBef>
                <a:spcPts val="100"/>
              </a:spcBef>
            </a:pPr>
            <a:r>
              <a:rPr sz="1100" spc="0" dirty="0" smtClean="0">
                <a:latin typeface="Arial"/>
                <a:cs typeface="Arial"/>
              </a:rPr>
              <a:t>2. </a:t>
            </a:r>
            <a:r>
              <a:rPr sz="1100" spc="27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ht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fr</a:t>
            </a:r>
            <a:r>
              <a:rPr sz="1100" spc="0" dirty="0" smtClean="0">
                <a:latin typeface="Arial"/>
                <a:cs typeface="Arial"/>
              </a:rPr>
              <a:t>om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 c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ed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er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no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ht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1656" y="3747527"/>
            <a:ext cx="5319048" cy="43169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615" marR="21031">
              <a:lnSpc>
                <a:spcPts val="1230"/>
              </a:lnSpc>
              <a:spcBef>
                <a:spcPts val="61"/>
              </a:spcBef>
            </a:pPr>
            <a:r>
              <a:rPr sz="1100" b="1" spc="0" dirty="0" smtClean="0">
                <a:latin typeface="Arial"/>
                <a:cs typeface="Arial"/>
              </a:rPr>
              <a:t>1</a:t>
            </a:r>
            <a:r>
              <a:rPr sz="1100" b="1" spc="14" dirty="0" smtClean="0">
                <a:latin typeface="Arial"/>
                <a:cs typeface="Arial"/>
              </a:rPr>
              <a:t>-</a:t>
            </a:r>
            <a:r>
              <a:rPr sz="1100" b="1" spc="-29" dirty="0" smtClean="0">
                <a:latin typeface="Arial"/>
                <a:cs typeface="Arial"/>
              </a:rPr>
              <a:t>A</a:t>
            </a:r>
            <a:r>
              <a:rPr sz="1100" b="1" spc="0" dirty="0" smtClean="0">
                <a:latin typeface="Arial"/>
                <a:cs typeface="Arial"/>
              </a:rPr>
              <a:t>garose</a:t>
            </a:r>
            <a:r>
              <a:rPr sz="1100" b="1" spc="4" dirty="0" smtClean="0">
                <a:latin typeface="Arial"/>
                <a:cs typeface="Arial"/>
              </a:rPr>
              <a:t> G</a:t>
            </a:r>
            <a:r>
              <a:rPr sz="1100" b="1" spc="0" dirty="0" smtClean="0">
                <a:latin typeface="Arial"/>
                <a:cs typeface="Arial"/>
              </a:rPr>
              <a:t>el </a:t>
            </a:r>
            <a:r>
              <a:rPr sz="1100" b="1" spc="-4" dirty="0" smtClean="0">
                <a:latin typeface="Arial"/>
                <a:cs typeface="Arial"/>
              </a:rPr>
              <a:t>E</a:t>
            </a:r>
            <a:r>
              <a:rPr sz="1100" b="1" spc="4" dirty="0" smtClean="0">
                <a:latin typeface="Arial"/>
                <a:cs typeface="Arial"/>
              </a:rPr>
              <a:t>l</a:t>
            </a:r>
            <a:r>
              <a:rPr sz="1100" b="1" spc="0" dirty="0" smtClean="0">
                <a:latin typeface="Arial"/>
                <a:cs typeface="Arial"/>
              </a:rPr>
              <a:t>e</a:t>
            </a:r>
            <a:r>
              <a:rPr sz="1100" b="1" spc="-14" dirty="0" smtClean="0">
                <a:latin typeface="Arial"/>
                <a:cs typeface="Arial"/>
              </a:rPr>
              <a:t>c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ro</a:t>
            </a:r>
            <a:r>
              <a:rPr sz="1100" b="1" spc="-14" dirty="0" smtClean="0">
                <a:latin typeface="Arial"/>
                <a:cs typeface="Arial"/>
              </a:rPr>
              <a:t>p</a:t>
            </a:r>
            <a:r>
              <a:rPr sz="1100" b="1" spc="0" dirty="0" smtClean="0">
                <a:latin typeface="Arial"/>
                <a:cs typeface="Arial"/>
              </a:rPr>
              <a:t>hores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s</a:t>
            </a:r>
            <a:r>
              <a:rPr sz="1100" b="1" spc="-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(</a:t>
            </a:r>
            <a:r>
              <a:rPr sz="1100" b="1" spc="-39" dirty="0" smtClean="0">
                <a:latin typeface="Arial"/>
                <a:cs typeface="Arial"/>
              </a:rPr>
              <a:t>A</a:t>
            </a:r>
            <a:r>
              <a:rPr sz="1100" b="1" spc="4" dirty="0" smtClean="0">
                <a:latin typeface="Arial"/>
                <a:cs typeface="Arial"/>
              </a:rPr>
              <a:t>G</a:t>
            </a:r>
            <a:r>
              <a:rPr sz="1100" b="1" spc="-4" dirty="0" smtClean="0">
                <a:latin typeface="Arial"/>
                <a:cs typeface="Arial"/>
              </a:rPr>
              <a:t>E</a:t>
            </a:r>
            <a:r>
              <a:rPr sz="1100" b="1" spc="0" dirty="0" smtClean="0">
                <a:latin typeface="Arial"/>
                <a:cs typeface="Arial"/>
              </a:rPr>
              <a:t>)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gel</a:t>
            </a:r>
            <a:endParaRPr sz="1100">
              <a:latin typeface="Arial"/>
              <a:cs typeface="Arial"/>
            </a:endParaRPr>
          </a:p>
          <a:p>
            <a:pPr marL="12700" marR="37398" indent="426719">
              <a:lnSpc>
                <a:spcPts val="1297"/>
              </a:lnSpc>
              <a:spcBef>
                <a:spcPts val="857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 u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echn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saccha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 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es </a:t>
            </a:r>
            <a:r>
              <a:rPr sz="1100" spc="4" dirty="0" smtClean="0">
                <a:latin typeface="Arial"/>
                <a:cs typeface="Arial"/>
              </a:rPr>
              <a:t>fr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 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ose ,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ass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 h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bond </a:t>
            </a:r>
            <a:r>
              <a:rPr sz="1100" spc="29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m a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ex ne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. </a:t>
            </a:r>
            <a:r>
              <a:rPr sz="1100" b="1" spc="-1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he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pores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depend</a:t>
            </a:r>
            <a:r>
              <a:rPr sz="1100" b="1" spc="-1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on</a:t>
            </a:r>
            <a:r>
              <a:rPr sz="1100" b="1" spc="4" dirty="0" smtClean="0">
                <a:latin typeface="Arial"/>
                <a:cs typeface="Arial"/>
              </a:rPr>
              <a:t> t</a:t>
            </a:r>
            <a:r>
              <a:rPr sz="1100" b="1" spc="0" dirty="0" smtClean="0">
                <a:latin typeface="Arial"/>
                <a:cs typeface="Arial"/>
              </a:rPr>
              <a:t>he</a:t>
            </a:r>
            <a:r>
              <a:rPr sz="1100" b="1" spc="-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concen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r</a:t>
            </a:r>
            <a:r>
              <a:rPr sz="1100" b="1" spc="-14" dirty="0" smtClean="0">
                <a:latin typeface="Arial"/>
                <a:cs typeface="Arial"/>
              </a:rPr>
              <a:t>a</a:t>
            </a:r>
            <a:r>
              <a:rPr sz="1100" b="1" spc="4" dirty="0" smtClean="0">
                <a:latin typeface="Arial"/>
                <a:cs typeface="Arial"/>
              </a:rPr>
              <a:t>ti</a:t>
            </a:r>
            <a:r>
              <a:rPr sz="1100" b="1" spc="0" dirty="0" smtClean="0">
                <a:latin typeface="Arial"/>
                <a:cs typeface="Arial"/>
              </a:rPr>
              <a:t>on</a:t>
            </a:r>
            <a:r>
              <a:rPr sz="1100" b="1" spc="-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of 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he</a:t>
            </a:r>
            <a:r>
              <a:rPr sz="1100" b="1" spc="1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agarose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conc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endParaRPr sz="1100">
              <a:latin typeface="Arial"/>
              <a:cs typeface="Arial"/>
            </a:endParaRPr>
          </a:p>
          <a:p>
            <a:pPr marL="12700" marR="37398">
              <a:lnSpc>
                <a:spcPts val="1264"/>
              </a:lnSpc>
              <a:spcBef>
                <a:spcPts val="102"/>
              </a:spcBef>
            </a:pP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een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2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-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0</a:t>
            </a:r>
            <a:r>
              <a:rPr sz="1100" spc="-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5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12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cm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, and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t co</a:t>
            </a:r>
            <a:r>
              <a:rPr sz="1100" spc="-4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used</a:t>
            </a:r>
            <a:r>
              <a:rPr sz="1100" spc="4" dirty="0" smtClean="0">
                <a:latin typeface="Arial"/>
                <a:cs typeface="Arial"/>
              </a:rPr>
              <a:t> "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1 -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0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7</a:t>
            </a:r>
            <a:r>
              <a:rPr sz="1100" spc="-9" dirty="0" smtClean="0">
                <a:latin typeface="Arial"/>
                <a:cs typeface="Arial"/>
              </a:rPr>
              <a:t>%</a:t>
            </a:r>
            <a:r>
              <a:rPr sz="1100" spc="0" dirty="0" smtClean="0">
                <a:latin typeface="Arial"/>
                <a:cs typeface="Arial"/>
              </a:rPr>
              <a:t>,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used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eces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4" dirty="0" smtClean="0">
                <a:latin typeface="Arial"/>
                <a:cs typeface="Arial"/>
              </a:rPr>
              <a:t>it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200bp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-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104"/>
              </a:spcBef>
            </a:pPr>
            <a:r>
              <a:rPr sz="1100" spc="0" dirty="0" smtClean="0">
                <a:latin typeface="Arial"/>
                <a:cs typeface="Arial"/>
              </a:rPr>
              <a:t>20</a:t>
            </a:r>
            <a:r>
              <a:rPr sz="1100" spc="-4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883"/>
              </a:spcBef>
            </a:pPr>
            <a:r>
              <a:rPr sz="1100" b="1" spc="0" dirty="0" smtClean="0">
                <a:latin typeface="Arial"/>
                <a:cs typeface="Arial"/>
              </a:rPr>
              <a:t>2</a:t>
            </a:r>
            <a:r>
              <a:rPr sz="1100" b="1" spc="4" dirty="0" smtClean="0">
                <a:latin typeface="Arial"/>
                <a:cs typeface="Arial"/>
              </a:rPr>
              <a:t>-</a:t>
            </a:r>
            <a:r>
              <a:rPr sz="1100" b="1" spc="-4" dirty="0" smtClean="0">
                <a:latin typeface="Arial"/>
                <a:cs typeface="Arial"/>
              </a:rPr>
              <a:t>P</a:t>
            </a:r>
            <a:r>
              <a:rPr sz="1100" b="1" spc="0" dirty="0" smtClean="0">
                <a:latin typeface="Arial"/>
                <a:cs typeface="Arial"/>
              </a:rPr>
              <a:t>o</a:t>
            </a:r>
            <a:r>
              <a:rPr sz="1100" b="1" spc="4" dirty="0" smtClean="0">
                <a:latin typeface="Arial"/>
                <a:cs typeface="Arial"/>
              </a:rPr>
              <a:t>l</a:t>
            </a:r>
            <a:r>
              <a:rPr sz="1100" b="1" spc="-25" dirty="0" smtClean="0">
                <a:latin typeface="Arial"/>
                <a:cs typeface="Arial"/>
              </a:rPr>
              <a:t>y</a:t>
            </a:r>
            <a:r>
              <a:rPr sz="1100" b="1" spc="0" dirty="0" smtClean="0">
                <a:latin typeface="Arial"/>
                <a:cs typeface="Arial"/>
              </a:rPr>
              <a:t>ac</a:t>
            </a:r>
            <a:r>
              <a:rPr sz="1100" b="1" spc="14" dirty="0" smtClean="0">
                <a:latin typeface="Arial"/>
                <a:cs typeface="Arial"/>
              </a:rPr>
              <a:t>r</a:t>
            </a:r>
            <a:r>
              <a:rPr sz="1100" b="1" spc="-25" dirty="0" smtClean="0">
                <a:latin typeface="Arial"/>
                <a:cs typeface="Arial"/>
              </a:rPr>
              <a:t>y</a:t>
            </a:r>
            <a:r>
              <a:rPr sz="1100" b="1" spc="4" dirty="0" smtClean="0">
                <a:latin typeface="Arial"/>
                <a:cs typeface="Arial"/>
              </a:rPr>
              <a:t>l</a:t>
            </a:r>
            <a:r>
              <a:rPr sz="1100" b="1" spc="0" dirty="0" smtClean="0">
                <a:latin typeface="Arial"/>
                <a:cs typeface="Arial"/>
              </a:rPr>
              <a:t>am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de</a:t>
            </a:r>
            <a:r>
              <a:rPr sz="1100" b="1" spc="4" dirty="0" smtClean="0">
                <a:latin typeface="Arial"/>
                <a:cs typeface="Arial"/>
              </a:rPr>
              <a:t> G</a:t>
            </a:r>
            <a:r>
              <a:rPr sz="1100" b="1" spc="-14" dirty="0" smtClean="0">
                <a:latin typeface="Arial"/>
                <a:cs typeface="Arial"/>
              </a:rPr>
              <a:t>e</a:t>
            </a:r>
            <a:r>
              <a:rPr sz="1100" b="1" spc="0" dirty="0" smtClean="0">
                <a:latin typeface="Arial"/>
                <a:cs typeface="Arial"/>
              </a:rPr>
              <a:t>l</a:t>
            </a:r>
            <a:r>
              <a:rPr sz="1100" b="1" spc="9" dirty="0" smtClean="0">
                <a:latin typeface="Arial"/>
                <a:cs typeface="Arial"/>
              </a:rPr>
              <a:t> </a:t>
            </a:r>
            <a:r>
              <a:rPr sz="1100" b="1" spc="-14" dirty="0" smtClean="0">
                <a:latin typeface="Arial"/>
                <a:cs typeface="Arial"/>
              </a:rPr>
              <a:t>E</a:t>
            </a:r>
            <a:r>
              <a:rPr sz="1100" b="1" spc="4" dirty="0" smtClean="0">
                <a:latin typeface="Arial"/>
                <a:cs typeface="Arial"/>
              </a:rPr>
              <a:t>l</a:t>
            </a:r>
            <a:r>
              <a:rPr sz="1100" b="1" spc="0" dirty="0" smtClean="0">
                <a:latin typeface="Arial"/>
                <a:cs typeface="Arial"/>
              </a:rPr>
              <a:t>ec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roph</a:t>
            </a:r>
            <a:r>
              <a:rPr sz="1100" b="1" spc="-14" dirty="0" smtClean="0">
                <a:latin typeface="Arial"/>
                <a:cs typeface="Arial"/>
              </a:rPr>
              <a:t>o</a:t>
            </a:r>
            <a:r>
              <a:rPr sz="1100" b="1" spc="0" dirty="0" smtClean="0">
                <a:latin typeface="Arial"/>
                <a:cs typeface="Arial"/>
              </a:rPr>
              <a:t>res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s</a:t>
            </a:r>
            <a:r>
              <a:rPr sz="1100" b="1" spc="-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(</a:t>
            </a:r>
            <a:r>
              <a:rPr sz="1100" b="1" spc="4" dirty="0" smtClean="0">
                <a:latin typeface="Arial"/>
                <a:cs typeface="Arial"/>
              </a:rPr>
              <a:t>P</a:t>
            </a:r>
            <a:r>
              <a:rPr sz="1100" b="1" spc="-39" dirty="0" smtClean="0">
                <a:latin typeface="Arial"/>
                <a:cs typeface="Arial"/>
              </a:rPr>
              <a:t>A</a:t>
            </a:r>
            <a:r>
              <a:rPr sz="1100" b="1" spc="4" dirty="0" smtClean="0">
                <a:latin typeface="Arial"/>
                <a:cs typeface="Arial"/>
              </a:rPr>
              <a:t>G</a:t>
            </a:r>
            <a:r>
              <a:rPr sz="1100" b="1" spc="-4" dirty="0" smtClean="0">
                <a:latin typeface="Arial"/>
                <a:cs typeface="Arial"/>
              </a:rPr>
              <a:t>E</a:t>
            </a:r>
            <a:r>
              <a:rPr sz="1100" b="1" spc="0" dirty="0" smtClean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180076" indent="39623">
              <a:lnSpc>
                <a:spcPts val="1264"/>
              </a:lnSpc>
              <a:spcBef>
                <a:spcPts val="919"/>
              </a:spcBef>
            </a:pP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odu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nd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lli</a:t>
            </a:r>
            <a:r>
              <a:rPr sz="1100" spc="-9" dirty="0" smtClean="0">
                <a:latin typeface="Arial"/>
                <a:cs typeface="Arial"/>
              </a:rPr>
              <a:t>z</a:t>
            </a:r>
            <a:r>
              <a:rPr sz="1100" spc="0" dirty="0" smtClean="0">
                <a:latin typeface="Arial"/>
                <a:cs typeface="Arial"/>
              </a:rPr>
              <a:t>ed ac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l 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m a co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ex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k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 ho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hose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ound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ga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6"/>
              </a:spcBef>
            </a:pPr>
            <a:r>
              <a:rPr sz="1100" spc="0" dirty="0" smtClean="0">
                <a:latin typeface="Arial"/>
                <a:cs typeface="Arial"/>
              </a:rPr>
              <a:t>For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son,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ac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l a</a:t>
            </a:r>
            <a:r>
              <a:rPr sz="1100" spc="-4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su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sepa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our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marL="12700" marR="109592">
              <a:lnSpc>
                <a:spcPts val="1264"/>
              </a:lnSpc>
              <a:spcBef>
                <a:spcPts val="100"/>
              </a:spcBef>
            </a:pPr>
            <a:r>
              <a:rPr sz="1100" spc="0" dirty="0" smtClean="0">
                <a:latin typeface="Arial"/>
                <a:cs typeface="Arial"/>
              </a:rPr>
              <a:t>200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bp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-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1</a:t>
            </a:r>
            <a:r>
              <a:rPr sz="1100" spc="0" dirty="0" smtClean="0">
                <a:latin typeface="Arial"/>
                <a:cs typeface="Arial"/>
              </a:rPr>
              <a:t>.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cen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l 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7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-14" dirty="0" smtClean="0">
                <a:latin typeface="Arial"/>
                <a:cs typeface="Arial"/>
              </a:rPr>
              <a:t>5</a:t>
            </a:r>
            <a:r>
              <a:rPr sz="1100" spc="0" dirty="0" smtClean="0">
                <a:latin typeface="Arial"/>
                <a:cs typeface="Arial"/>
              </a:rPr>
              <a:t>%. </a:t>
            </a:r>
            <a:r>
              <a:rPr sz="1100" spc="-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sad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pe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hat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t 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x</a:t>
            </a:r>
            <a:r>
              <a:rPr sz="1100" spc="0" dirty="0" smtClean="0">
                <a:latin typeface="Arial"/>
                <a:cs typeface="Arial"/>
              </a:rPr>
              <a:t>pens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40715" marR="21031">
              <a:lnSpc>
                <a:spcPct val="95825"/>
              </a:lnSpc>
              <a:spcBef>
                <a:spcPts val="909"/>
              </a:spcBef>
            </a:pPr>
            <a:r>
              <a:rPr sz="1100" spc="0" dirty="0" smtClean="0">
                <a:solidFill>
                  <a:srgbClr val="FF0000"/>
                </a:solidFill>
                <a:latin typeface="Arial"/>
                <a:cs typeface="Arial"/>
              </a:rPr>
              <a:t>1. </a:t>
            </a:r>
            <a:r>
              <a:rPr sz="1100" spc="27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spc="-4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100" spc="9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100" spc="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100" spc="4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100" spc="-14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100" spc="0" dirty="0" smtClean="0">
                <a:solidFill>
                  <a:srgbClr val="FF0000"/>
                </a:solidFill>
                <a:latin typeface="Arial"/>
                <a:cs typeface="Arial"/>
              </a:rPr>
              <a:t>se</a:t>
            </a:r>
            <a:r>
              <a:rPr sz="1100" spc="-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spc="4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100" spc="0" dirty="0" smtClean="0">
                <a:solidFill>
                  <a:srgbClr val="FF0000"/>
                </a:solidFill>
                <a:latin typeface="Arial"/>
                <a:cs typeface="Arial"/>
              </a:rPr>
              <a:t>el </a:t>
            </a:r>
            <a:r>
              <a:rPr sz="1100" spc="-4" dirty="0" smtClean="0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sz="1100" spc="0" dirty="0" smtClean="0">
                <a:solidFill>
                  <a:srgbClr val="FF0000"/>
                </a:solidFill>
                <a:latin typeface="Arial"/>
                <a:cs typeface="Arial"/>
              </a:rPr>
              <a:t>ec</a:t>
            </a:r>
            <a:r>
              <a:rPr sz="1100" spc="-4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100" spc="4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100" spc="0" dirty="0" smtClean="0">
                <a:solidFill>
                  <a:srgbClr val="FF0000"/>
                </a:solidFill>
                <a:latin typeface="Arial"/>
                <a:cs typeface="Arial"/>
              </a:rPr>
              <a:t>opho</a:t>
            </a:r>
            <a:r>
              <a:rPr sz="1100" spc="-4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100" spc="0" dirty="0" smtClean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1100" spc="-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100" spc="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100" spc="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1100" spc="-14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100" spc="4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100" spc="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 marR="179956" indent="310895">
              <a:lnSpc>
                <a:spcPts val="1264"/>
              </a:lnSpc>
              <a:spcBef>
                <a:spcPts val="895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oce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depends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pass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 </a:t>
            </a:r>
            <a:endParaRPr sz="1100">
              <a:latin typeface="Arial"/>
              <a:cs typeface="Arial"/>
            </a:endParaRPr>
          </a:p>
          <a:p>
            <a:pPr marL="12700" marR="179956">
              <a:lnSpc>
                <a:spcPts val="1264"/>
              </a:lnSpc>
              <a:spcBef>
                <a:spcPts val="101"/>
              </a:spcBef>
            </a:pP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dd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(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d)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ha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ne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fr</a:t>
            </a:r>
            <a:r>
              <a:rPr sz="1100" spc="0" dirty="0" smtClean="0">
                <a:latin typeface="Arial"/>
                <a:cs typeface="Arial"/>
              </a:rPr>
              <a:t>om one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 </a:t>
            </a:r>
            <a:endParaRPr sz="1100">
              <a:latin typeface="Arial"/>
              <a:cs typeface="Arial"/>
            </a:endParaRPr>
          </a:p>
          <a:p>
            <a:pPr marL="12700" marR="179956">
              <a:lnSpc>
                <a:spcPts val="1264"/>
              </a:lnSpc>
              <a:spcBef>
                <a:spcPts val="101"/>
              </a:spcBef>
            </a:pPr>
            <a:r>
              <a:rPr sz="1100" spc="0" dirty="0" smtClean="0">
                <a:latin typeface="Arial"/>
                <a:cs typeface="Arial"/>
              </a:rPr>
              <a:t>cha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nal and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hus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la</a:t>
            </a:r>
            <a:r>
              <a:rPr sz="1100" spc="0" dirty="0" smtClean="0">
                <a:latin typeface="Arial"/>
                <a:cs typeface="Arial"/>
              </a:rPr>
              <a:t>r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endParaRPr sz="1100">
              <a:latin typeface="Arial"/>
              <a:cs typeface="Arial"/>
            </a:endParaRPr>
          </a:p>
          <a:p>
            <a:pPr marL="12700" marR="179956">
              <a:lnSpc>
                <a:spcPts val="1264"/>
              </a:lnSpc>
              <a:spcBef>
                <a:spcPts val="101"/>
              </a:spcBef>
            </a:pP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ode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oad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hat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has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due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endParaRPr sz="1100">
              <a:latin typeface="Arial"/>
              <a:cs typeface="Arial"/>
            </a:endParaRPr>
          </a:p>
          <a:p>
            <a:pPr marL="12700" marR="179956">
              <a:lnSpc>
                <a:spcPts val="1297"/>
              </a:lnSpc>
              <a:spcBef>
                <a:spcPts val="101"/>
              </a:spcBef>
            </a:pP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x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ence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ph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sph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oup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r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b="1" spc="0" dirty="0" smtClean="0">
                <a:latin typeface="Arial"/>
                <a:cs typeface="Arial"/>
              </a:rPr>
              <a:t>W</a:t>
            </a:r>
            <a:r>
              <a:rPr sz="1100" b="1" spc="-14" dirty="0" smtClean="0">
                <a:latin typeface="Arial"/>
                <a:cs typeface="Arial"/>
              </a:rPr>
              <a:t>e</a:t>
            </a:r>
            <a:r>
              <a:rPr sz="1100" b="1" spc="-4" dirty="0" smtClean="0">
                <a:latin typeface="Arial"/>
                <a:cs typeface="Arial"/>
              </a:rPr>
              <a:t>l</a:t>
            </a:r>
            <a:r>
              <a:rPr sz="1100" b="1" spc="4" dirty="0" smtClean="0">
                <a:latin typeface="Arial"/>
                <a:cs typeface="Arial"/>
              </a:rPr>
              <a:t>l</a:t>
            </a:r>
            <a:r>
              <a:rPr sz="1100" b="1" spc="0" dirty="0" smtClean="0">
                <a:latin typeface="Arial"/>
                <a:cs typeface="Arial"/>
              </a:rPr>
              <a:t>s</a:t>
            </a:r>
            <a:r>
              <a:rPr sz="1100" b="1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put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 </a:t>
            </a:r>
            <a:endParaRPr sz="1100">
              <a:latin typeface="Arial"/>
              <a:cs typeface="Arial"/>
            </a:endParaRPr>
          </a:p>
          <a:p>
            <a:pPr marL="12700" marR="179956">
              <a:lnSpc>
                <a:spcPts val="1264"/>
              </a:lnSpc>
              <a:spcBef>
                <a:spcPts val="103"/>
              </a:spcBef>
            </a:pP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ust be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9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,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act n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ds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pos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ead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r </a:t>
            </a:r>
            <a:endParaRPr sz="1100">
              <a:latin typeface="Arial"/>
              <a:cs typeface="Arial"/>
            </a:endParaRPr>
          </a:p>
          <a:p>
            <a:pPr marL="12700" marR="179956">
              <a:lnSpc>
                <a:spcPts val="1264"/>
              </a:lnSpc>
              <a:spcBef>
                <a:spcPts val="101"/>
              </a:spcBef>
            </a:pPr>
            <a:r>
              <a:rPr sz="1100" spc="0" dirty="0" smtClean="0">
                <a:latin typeface="Arial"/>
                <a:cs typeface="Arial"/>
              </a:rPr>
              <a:t>sepa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cco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1280" y="8192729"/>
            <a:ext cx="2592120" cy="4798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1">
              <a:lnSpc>
                <a:spcPts val="1530"/>
              </a:lnSpc>
              <a:spcBef>
                <a:spcPts val="76"/>
              </a:spcBef>
            </a:pPr>
            <a:r>
              <a:rPr sz="2100" b="1" spc="-4" baseline="1950" dirty="0" smtClean="0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solidFill>
                  <a:srgbClr val="2D74B5"/>
                </a:solidFill>
                <a:latin typeface="Calibri"/>
                <a:cs typeface="Calibri"/>
              </a:rPr>
              <a:t>at</a:t>
            </a:r>
            <a:r>
              <a:rPr sz="2100" b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sz="2100" b="1" spc="4" baseline="1950" dirty="0" smtClean="0">
                <a:solidFill>
                  <a:srgbClr val="2D74B5"/>
                </a:solidFill>
                <a:latin typeface="Calibri"/>
                <a:cs typeface="Calibri"/>
              </a:rPr>
              <a:t>ia</a:t>
            </a:r>
            <a:r>
              <a:rPr sz="2100" b="1" spc="-9" baseline="1950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s &amp;</a:t>
            </a:r>
            <a:r>
              <a:rPr sz="2100" b="1" spc="-9" baseline="195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Equ</a:t>
            </a:r>
            <a:r>
              <a:rPr sz="2100" b="1" spc="-9" baseline="1950" dirty="0" smtClean="0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sz="2100" b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sz="2100" b="1" spc="-14" baseline="1950" dirty="0" smtClean="0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sz="2100" b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en</a:t>
            </a:r>
            <a:r>
              <a:rPr sz="2100" b="1" spc="-4" baseline="1950" dirty="0" smtClean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sz="2100" b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s Re</a:t>
            </a:r>
            <a:r>
              <a:rPr sz="2100" b="1" spc="-9" baseline="1950" dirty="0" smtClean="0">
                <a:solidFill>
                  <a:srgbClr val="2D74B5"/>
                </a:solidFill>
                <a:latin typeface="Calibri"/>
                <a:cs typeface="Calibri"/>
              </a:rPr>
              <a:t>q</a:t>
            </a:r>
            <a:r>
              <a:rPr sz="2100" b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sz="2100" b="1" spc="-9" baseline="1950" dirty="0" smtClean="0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sz="2100" b="1" spc="4" baseline="195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sz="2100" b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sz="2100" b="1" spc="19" baseline="1950" dirty="0" smtClean="0">
                <a:solidFill>
                  <a:srgbClr val="2D74B5"/>
                </a:solidFill>
                <a:latin typeface="Calibri"/>
                <a:cs typeface="Calibri"/>
              </a:rPr>
              <a:t>d</a:t>
            </a:r>
            <a:r>
              <a:rPr sz="1650" spc="0" baseline="2635" dirty="0" smtClean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01676">
              <a:lnSpc>
                <a:spcPct val="95825"/>
              </a:lnSpc>
              <a:spcBef>
                <a:spcPts val="831"/>
              </a:spcBef>
            </a:pPr>
            <a:r>
              <a:rPr sz="1100" b="1" spc="-29" dirty="0" smtClean="0">
                <a:solidFill>
                  <a:srgbClr val="806000"/>
                </a:solidFill>
                <a:latin typeface="Arial"/>
                <a:cs typeface="Arial"/>
              </a:rPr>
              <a:t>A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. </a:t>
            </a:r>
            <a:r>
              <a:rPr sz="1100" b="1" spc="114" dirty="0" smtClean="0">
                <a:solidFill>
                  <a:srgbClr val="80600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- 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M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a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t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e</a:t>
            </a:r>
            <a:r>
              <a:rPr sz="1100" b="1" spc="-9" dirty="0" smtClean="0">
                <a:solidFill>
                  <a:srgbClr val="806000"/>
                </a:solidFill>
                <a:latin typeface="Arial"/>
                <a:cs typeface="Arial"/>
              </a:rPr>
              <a:t>r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i</a:t>
            </a:r>
            <a:r>
              <a:rPr sz="1100" b="1" spc="-14" dirty="0" smtClean="0">
                <a:solidFill>
                  <a:srgbClr val="806000"/>
                </a:solidFill>
                <a:latin typeface="Arial"/>
                <a:cs typeface="Arial"/>
              </a:rPr>
              <a:t>a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l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s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and</a:t>
            </a:r>
            <a:r>
              <a:rPr sz="1100" b="1" spc="-9" dirty="0" smtClean="0">
                <a:solidFill>
                  <a:srgbClr val="80600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de</a:t>
            </a:r>
            <a:r>
              <a:rPr sz="1100" b="1" spc="-14" dirty="0" smtClean="0">
                <a:solidFill>
                  <a:srgbClr val="806000"/>
                </a:solidFill>
                <a:latin typeface="Arial"/>
                <a:cs typeface="Arial"/>
              </a:rPr>
              <a:t>v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i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ces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requ</a:t>
            </a:r>
            <a:r>
              <a:rPr sz="1100" b="1" spc="-4" dirty="0" smtClean="0">
                <a:solidFill>
                  <a:srgbClr val="806000"/>
                </a:solidFill>
                <a:latin typeface="Arial"/>
                <a:cs typeface="Arial"/>
              </a:rPr>
              <a:t>i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red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3124" y="9915992"/>
            <a:ext cx="11737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5014" y="8783406"/>
            <a:ext cx="1978151" cy="21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spc="4" dirty="0" smtClean="0">
                <a:latin typeface="Times New Roman"/>
                <a:cs typeface="Times New Roman"/>
              </a:rPr>
              <a:t>1</a:t>
            </a:r>
            <a:r>
              <a:rPr sz="1400" spc="0" dirty="0" smtClean="0">
                <a:latin typeface="Times New Roman"/>
                <a:cs typeface="Times New Roman"/>
              </a:rPr>
              <a:t>-B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5014" y="8993718"/>
            <a:ext cx="1978151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spc="4" dirty="0" smtClean="0">
                <a:latin typeface="Times New Roman"/>
                <a:cs typeface="Times New Roman"/>
              </a:rPr>
              <a:t>2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9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5014" y="9204030"/>
            <a:ext cx="1978151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ct val="95825"/>
              </a:lnSpc>
              <a:spcBef>
                <a:spcPts val="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3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14" dirty="0" smtClean="0">
                <a:latin typeface="Times New Roman"/>
                <a:cs typeface="Times New Roman"/>
              </a:rPr>
              <a:t>P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er S</a:t>
            </a:r>
            <a:r>
              <a:rPr sz="1400" spc="-4" dirty="0" smtClean="0">
                <a:latin typeface="Times New Roman"/>
                <a:cs typeface="Times New Roman"/>
              </a:rPr>
              <a:t>up</a:t>
            </a:r>
            <a:r>
              <a:rPr sz="1400" spc="4" dirty="0" smtClean="0">
                <a:latin typeface="Times New Roman"/>
                <a:cs typeface="Times New Roman"/>
              </a:rPr>
              <a:t>pl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75014" y="9415866"/>
            <a:ext cx="1978151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b="1" spc="-4" dirty="0" smtClean="0">
                <a:latin typeface="Times New Roman"/>
                <a:cs typeface="Times New Roman"/>
              </a:rPr>
              <a:t>.</a:t>
            </a:r>
            <a:r>
              <a:rPr sz="1400" b="1" spc="0" dirty="0" smtClean="0">
                <a:latin typeface="Times New Roman"/>
                <a:cs typeface="Times New Roman"/>
              </a:rPr>
              <a:t>4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op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si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object 218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078824" y="1183218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078824" y="1393530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078824" y="1605366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078824" y="1815678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078824" y="2025990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078824" y="2237826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078824" y="2448138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078824" y="2658450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078824" y="2870286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078824" y="3080598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075014" y="1180932"/>
            <a:ext cx="0" cy="2112263"/>
          </a:xfrm>
          <a:custGeom>
            <a:avLst/>
            <a:gdLst/>
            <a:ahLst/>
            <a:cxnLst/>
            <a:rect l="l" t="t" r="r" b="b"/>
            <a:pathLst>
              <a:path h="2112263">
                <a:moveTo>
                  <a:pt x="0" y="0"/>
                </a:moveTo>
                <a:lnTo>
                  <a:pt x="0" y="2112263"/>
                </a:lnTo>
              </a:path>
            </a:pathLst>
          </a:custGeom>
          <a:ln w="58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078824" y="3290910"/>
            <a:ext cx="1970531" cy="0"/>
          </a:xfrm>
          <a:custGeom>
            <a:avLst/>
            <a:gdLst/>
            <a:ahLst/>
            <a:cxnLst/>
            <a:rect l="l" t="t" r="r" b="b"/>
            <a:pathLst>
              <a:path w="1970531">
                <a:moveTo>
                  <a:pt x="0" y="0"/>
                </a:moveTo>
                <a:lnTo>
                  <a:pt x="1970531" y="0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053166" y="1180932"/>
            <a:ext cx="0" cy="2112263"/>
          </a:xfrm>
          <a:custGeom>
            <a:avLst/>
            <a:gdLst/>
            <a:ahLst/>
            <a:cxnLst/>
            <a:rect l="l" t="t" r="r" b="b"/>
            <a:pathLst>
              <a:path h="2112263">
                <a:moveTo>
                  <a:pt x="0" y="0"/>
                </a:moveTo>
                <a:lnTo>
                  <a:pt x="0" y="2112263"/>
                </a:lnTo>
              </a:path>
            </a:pathLst>
          </a:custGeom>
          <a:ln w="58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155191" y="7874507"/>
            <a:ext cx="2653283" cy="141731"/>
          </a:xfrm>
          <a:custGeom>
            <a:avLst/>
            <a:gdLst/>
            <a:ahLst/>
            <a:cxnLst/>
            <a:rect l="l" t="t" r="r" b="b"/>
            <a:pathLst>
              <a:path w="2653283" h="141731">
                <a:moveTo>
                  <a:pt x="544067" y="108203"/>
                </a:moveTo>
                <a:lnTo>
                  <a:pt x="551687" y="88391"/>
                </a:lnTo>
                <a:lnTo>
                  <a:pt x="556259" y="71627"/>
                </a:lnTo>
                <a:lnTo>
                  <a:pt x="569975" y="27431"/>
                </a:lnTo>
                <a:lnTo>
                  <a:pt x="571499" y="7619"/>
                </a:lnTo>
                <a:lnTo>
                  <a:pt x="560831" y="7619"/>
                </a:lnTo>
                <a:lnTo>
                  <a:pt x="557783" y="9143"/>
                </a:lnTo>
                <a:lnTo>
                  <a:pt x="557783" y="12191"/>
                </a:lnTo>
                <a:lnTo>
                  <a:pt x="525779" y="103631"/>
                </a:lnTo>
                <a:lnTo>
                  <a:pt x="524255" y="105155"/>
                </a:lnTo>
                <a:lnTo>
                  <a:pt x="524255" y="111251"/>
                </a:lnTo>
                <a:lnTo>
                  <a:pt x="527303" y="112775"/>
                </a:lnTo>
                <a:lnTo>
                  <a:pt x="537971" y="112775"/>
                </a:lnTo>
                <a:lnTo>
                  <a:pt x="541019" y="111251"/>
                </a:lnTo>
                <a:lnTo>
                  <a:pt x="544067" y="111251"/>
                </a:lnTo>
                <a:lnTo>
                  <a:pt x="544067" y="108203"/>
                </a:lnTo>
                <a:close/>
              </a:path>
              <a:path w="2653283" h="141731">
                <a:moveTo>
                  <a:pt x="2577083" y="108203"/>
                </a:moveTo>
                <a:lnTo>
                  <a:pt x="2584703" y="88391"/>
                </a:lnTo>
                <a:lnTo>
                  <a:pt x="2589275" y="71627"/>
                </a:lnTo>
                <a:lnTo>
                  <a:pt x="2602991" y="27431"/>
                </a:lnTo>
                <a:lnTo>
                  <a:pt x="2604515" y="7619"/>
                </a:lnTo>
                <a:lnTo>
                  <a:pt x="2593847" y="7619"/>
                </a:lnTo>
                <a:lnTo>
                  <a:pt x="2590799" y="9143"/>
                </a:lnTo>
                <a:lnTo>
                  <a:pt x="2590799" y="12191"/>
                </a:lnTo>
                <a:lnTo>
                  <a:pt x="2558795" y="103631"/>
                </a:lnTo>
                <a:lnTo>
                  <a:pt x="2557271" y="105155"/>
                </a:lnTo>
                <a:lnTo>
                  <a:pt x="2557271" y="111251"/>
                </a:lnTo>
                <a:lnTo>
                  <a:pt x="2560319" y="112775"/>
                </a:lnTo>
                <a:lnTo>
                  <a:pt x="2570987" y="112775"/>
                </a:lnTo>
                <a:lnTo>
                  <a:pt x="2574035" y="111251"/>
                </a:lnTo>
                <a:lnTo>
                  <a:pt x="2577083" y="111251"/>
                </a:lnTo>
                <a:lnTo>
                  <a:pt x="2577083" y="108203"/>
                </a:lnTo>
                <a:close/>
              </a:path>
              <a:path w="2653283" h="141731">
                <a:moveTo>
                  <a:pt x="1562099" y="111251"/>
                </a:moveTo>
                <a:lnTo>
                  <a:pt x="1565147" y="112775"/>
                </a:lnTo>
                <a:lnTo>
                  <a:pt x="1577339" y="112775"/>
                </a:lnTo>
                <a:lnTo>
                  <a:pt x="1580387" y="109727"/>
                </a:lnTo>
                <a:lnTo>
                  <a:pt x="1580387" y="12191"/>
                </a:lnTo>
                <a:lnTo>
                  <a:pt x="1578863" y="9143"/>
                </a:lnTo>
                <a:lnTo>
                  <a:pt x="1575815" y="7619"/>
                </a:lnTo>
                <a:lnTo>
                  <a:pt x="1556003" y="7619"/>
                </a:lnTo>
                <a:lnTo>
                  <a:pt x="1552955" y="9143"/>
                </a:lnTo>
                <a:lnTo>
                  <a:pt x="1549907" y="10667"/>
                </a:lnTo>
                <a:lnTo>
                  <a:pt x="1546859" y="12191"/>
                </a:lnTo>
                <a:lnTo>
                  <a:pt x="1545335" y="15239"/>
                </a:lnTo>
                <a:lnTo>
                  <a:pt x="1545335" y="18287"/>
                </a:lnTo>
                <a:lnTo>
                  <a:pt x="1543811" y="19811"/>
                </a:lnTo>
                <a:lnTo>
                  <a:pt x="1520951" y="82295"/>
                </a:lnTo>
                <a:lnTo>
                  <a:pt x="1498091" y="19811"/>
                </a:lnTo>
                <a:lnTo>
                  <a:pt x="1498091" y="18287"/>
                </a:lnTo>
                <a:lnTo>
                  <a:pt x="1496567" y="15239"/>
                </a:lnTo>
                <a:lnTo>
                  <a:pt x="1493519" y="12191"/>
                </a:lnTo>
                <a:lnTo>
                  <a:pt x="1490471" y="9143"/>
                </a:lnTo>
                <a:lnTo>
                  <a:pt x="1487423" y="9143"/>
                </a:lnTo>
                <a:lnTo>
                  <a:pt x="1484375" y="7619"/>
                </a:lnTo>
                <a:lnTo>
                  <a:pt x="1466087" y="7619"/>
                </a:lnTo>
                <a:lnTo>
                  <a:pt x="1463039" y="9143"/>
                </a:lnTo>
                <a:lnTo>
                  <a:pt x="1461515" y="10667"/>
                </a:lnTo>
                <a:lnTo>
                  <a:pt x="1459991" y="13715"/>
                </a:lnTo>
                <a:lnTo>
                  <a:pt x="1459991" y="111251"/>
                </a:lnTo>
                <a:lnTo>
                  <a:pt x="1463039" y="112775"/>
                </a:lnTo>
                <a:lnTo>
                  <a:pt x="1473707" y="112775"/>
                </a:lnTo>
                <a:lnTo>
                  <a:pt x="1476755" y="111251"/>
                </a:lnTo>
                <a:lnTo>
                  <a:pt x="1479803" y="109727"/>
                </a:lnTo>
                <a:lnTo>
                  <a:pt x="1479803" y="24383"/>
                </a:lnTo>
                <a:lnTo>
                  <a:pt x="1508759" y="109727"/>
                </a:lnTo>
                <a:lnTo>
                  <a:pt x="1511807" y="111251"/>
                </a:lnTo>
                <a:lnTo>
                  <a:pt x="1514855" y="112775"/>
                </a:lnTo>
                <a:lnTo>
                  <a:pt x="1523999" y="112775"/>
                </a:lnTo>
                <a:lnTo>
                  <a:pt x="1527047" y="111251"/>
                </a:lnTo>
                <a:lnTo>
                  <a:pt x="1530095" y="109727"/>
                </a:lnTo>
                <a:lnTo>
                  <a:pt x="1560575" y="24383"/>
                </a:lnTo>
                <a:lnTo>
                  <a:pt x="1560575" y="109727"/>
                </a:lnTo>
                <a:lnTo>
                  <a:pt x="1562099" y="111251"/>
                </a:lnTo>
                <a:close/>
              </a:path>
              <a:path w="2653283" h="141731">
                <a:moveTo>
                  <a:pt x="277367" y="85343"/>
                </a:moveTo>
                <a:lnTo>
                  <a:pt x="278891" y="91439"/>
                </a:lnTo>
                <a:lnTo>
                  <a:pt x="280415" y="96011"/>
                </a:lnTo>
                <a:lnTo>
                  <a:pt x="281939" y="100583"/>
                </a:lnTo>
                <a:lnTo>
                  <a:pt x="284987" y="103631"/>
                </a:lnTo>
                <a:lnTo>
                  <a:pt x="288035" y="106679"/>
                </a:lnTo>
                <a:lnTo>
                  <a:pt x="292607" y="109727"/>
                </a:lnTo>
                <a:lnTo>
                  <a:pt x="297179" y="111251"/>
                </a:lnTo>
                <a:lnTo>
                  <a:pt x="301751" y="112775"/>
                </a:lnTo>
                <a:lnTo>
                  <a:pt x="298703" y="85343"/>
                </a:lnTo>
                <a:lnTo>
                  <a:pt x="298703" y="82295"/>
                </a:lnTo>
                <a:lnTo>
                  <a:pt x="297179" y="80771"/>
                </a:lnTo>
                <a:lnTo>
                  <a:pt x="297179" y="65531"/>
                </a:lnTo>
                <a:lnTo>
                  <a:pt x="298703" y="62483"/>
                </a:lnTo>
                <a:lnTo>
                  <a:pt x="298703" y="59435"/>
                </a:lnTo>
                <a:lnTo>
                  <a:pt x="300227" y="57911"/>
                </a:lnTo>
                <a:lnTo>
                  <a:pt x="301751" y="54863"/>
                </a:lnTo>
                <a:lnTo>
                  <a:pt x="303275" y="53339"/>
                </a:lnTo>
                <a:lnTo>
                  <a:pt x="306323" y="50291"/>
                </a:lnTo>
                <a:lnTo>
                  <a:pt x="309371" y="48767"/>
                </a:lnTo>
                <a:lnTo>
                  <a:pt x="318515" y="48767"/>
                </a:lnTo>
                <a:lnTo>
                  <a:pt x="321563" y="50291"/>
                </a:lnTo>
                <a:lnTo>
                  <a:pt x="323087" y="50291"/>
                </a:lnTo>
                <a:lnTo>
                  <a:pt x="326135" y="51815"/>
                </a:lnTo>
                <a:lnTo>
                  <a:pt x="327659" y="53339"/>
                </a:lnTo>
                <a:lnTo>
                  <a:pt x="329183" y="56387"/>
                </a:lnTo>
                <a:lnTo>
                  <a:pt x="329183" y="57911"/>
                </a:lnTo>
                <a:lnTo>
                  <a:pt x="330707" y="60959"/>
                </a:lnTo>
                <a:lnTo>
                  <a:pt x="330707" y="64007"/>
                </a:lnTo>
                <a:lnTo>
                  <a:pt x="332231" y="67055"/>
                </a:lnTo>
                <a:lnTo>
                  <a:pt x="332231" y="80771"/>
                </a:lnTo>
                <a:lnTo>
                  <a:pt x="330707" y="83819"/>
                </a:lnTo>
                <a:lnTo>
                  <a:pt x="330707" y="86867"/>
                </a:lnTo>
                <a:lnTo>
                  <a:pt x="329183" y="88391"/>
                </a:lnTo>
                <a:lnTo>
                  <a:pt x="327659" y="91439"/>
                </a:lnTo>
                <a:lnTo>
                  <a:pt x="326135" y="92963"/>
                </a:lnTo>
                <a:lnTo>
                  <a:pt x="323087" y="96011"/>
                </a:lnTo>
                <a:lnTo>
                  <a:pt x="320039" y="97535"/>
                </a:lnTo>
                <a:lnTo>
                  <a:pt x="307847" y="97535"/>
                </a:lnTo>
                <a:lnTo>
                  <a:pt x="307847" y="114299"/>
                </a:lnTo>
                <a:lnTo>
                  <a:pt x="320039" y="114299"/>
                </a:lnTo>
                <a:lnTo>
                  <a:pt x="326135" y="112775"/>
                </a:lnTo>
                <a:lnTo>
                  <a:pt x="330707" y="111251"/>
                </a:lnTo>
                <a:lnTo>
                  <a:pt x="335279" y="108203"/>
                </a:lnTo>
                <a:lnTo>
                  <a:pt x="339851" y="106679"/>
                </a:lnTo>
                <a:lnTo>
                  <a:pt x="342899" y="102107"/>
                </a:lnTo>
                <a:lnTo>
                  <a:pt x="345947" y="99059"/>
                </a:lnTo>
                <a:lnTo>
                  <a:pt x="348995" y="94487"/>
                </a:lnTo>
                <a:lnTo>
                  <a:pt x="350519" y="89915"/>
                </a:lnTo>
                <a:lnTo>
                  <a:pt x="352043" y="83819"/>
                </a:lnTo>
                <a:lnTo>
                  <a:pt x="353567" y="79247"/>
                </a:lnTo>
                <a:lnTo>
                  <a:pt x="353567" y="65531"/>
                </a:lnTo>
                <a:lnTo>
                  <a:pt x="352043" y="60959"/>
                </a:lnTo>
                <a:lnTo>
                  <a:pt x="350519" y="56387"/>
                </a:lnTo>
                <a:lnTo>
                  <a:pt x="348995" y="50291"/>
                </a:lnTo>
                <a:lnTo>
                  <a:pt x="347471" y="47243"/>
                </a:lnTo>
                <a:lnTo>
                  <a:pt x="344423" y="42671"/>
                </a:lnTo>
                <a:lnTo>
                  <a:pt x="341375" y="39623"/>
                </a:lnTo>
                <a:lnTo>
                  <a:pt x="336803" y="36575"/>
                </a:lnTo>
                <a:lnTo>
                  <a:pt x="332231" y="35051"/>
                </a:lnTo>
                <a:lnTo>
                  <a:pt x="327659" y="33527"/>
                </a:lnTo>
                <a:lnTo>
                  <a:pt x="303275" y="33527"/>
                </a:lnTo>
                <a:lnTo>
                  <a:pt x="298703" y="36575"/>
                </a:lnTo>
                <a:lnTo>
                  <a:pt x="294131" y="38099"/>
                </a:lnTo>
                <a:lnTo>
                  <a:pt x="289559" y="41147"/>
                </a:lnTo>
                <a:lnTo>
                  <a:pt x="286511" y="44195"/>
                </a:lnTo>
                <a:lnTo>
                  <a:pt x="283463" y="47243"/>
                </a:lnTo>
                <a:lnTo>
                  <a:pt x="280415" y="51815"/>
                </a:lnTo>
                <a:lnTo>
                  <a:pt x="278891" y="57911"/>
                </a:lnTo>
                <a:lnTo>
                  <a:pt x="277367" y="62483"/>
                </a:lnTo>
                <a:lnTo>
                  <a:pt x="275843" y="68579"/>
                </a:lnTo>
                <a:lnTo>
                  <a:pt x="275843" y="80771"/>
                </a:lnTo>
                <a:lnTo>
                  <a:pt x="277367" y="85343"/>
                </a:lnTo>
                <a:close/>
              </a:path>
              <a:path w="2653283" h="141731">
                <a:moveTo>
                  <a:pt x="1955291" y="85343"/>
                </a:moveTo>
                <a:lnTo>
                  <a:pt x="1956815" y="91439"/>
                </a:lnTo>
                <a:lnTo>
                  <a:pt x="1958339" y="96011"/>
                </a:lnTo>
                <a:lnTo>
                  <a:pt x="1959863" y="100583"/>
                </a:lnTo>
                <a:lnTo>
                  <a:pt x="1962911" y="103631"/>
                </a:lnTo>
                <a:lnTo>
                  <a:pt x="1965959" y="106679"/>
                </a:lnTo>
                <a:lnTo>
                  <a:pt x="1970531" y="109727"/>
                </a:lnTo>
                <a:lnTo>
                  <a:pt x="1975103" y="111251"/>
                </a:lnTo>
                <a:lnTo>
                  <a:pt x="1979675" y="112775"/>
                </a:lnTo>
                <a:lnTo>
                  <a:pt x="1976627" y="85343"/>
                </a:lnTo>
                <a:lnTo>
                  <a:pt x="1976627" y="82295"/>
                </a:lnTo>
                <a:lnTo>
                  <a:pt x="1975103" y="80771"/>
                </a:lnTo>
                <a:lnTo>
                  <a:pt x="1975103" y="65531"/>
                </a:lnTo>
                <a:lnTo>
                  <a:pt x="1976627" y="62483"/>
                </a:lnTo>
                <a:lnTo>
                  <a:pt x="1976627" y="59435"/>
                </a:lnTo>
                <a:lnTo>
                  <a:pt x="1978151" y="57911"/>
                </a:lnTo>
                <a:lnTo>
                  <a:pt x="1979675" y="54863"/>
                </a:lnTo>
                <a:lnTo>
                  <a:pt x="1981199" y="53339"/>
                </a:lnTo>
                <a:lnTo>
                  <a:pt x="1984247" y="50291"/>
                </a:lnTo>
                <a:lnTo>
                  <a:pt x="1987295" y="48767"/>
                </a:lnTo>
                <a:lnTo>
                  <a:pt x="1996439" y="48767"/>
                </a:lnTo>
                <a:lnTo>
                  <a:pt x="1999487" y="50291"/>
                </a:lnTo>
                <a:lnTo>
                  <a:pt x="2001011" y="50291"/>
                </a:lnTo>
                <a:lnTo>
                  <a:pt x="2004059" y="51815"/>
                </a:lnTo>
                <a:lnTo>
                  <a:pt x="2005583" y="53339"/>
                </a:lnTo>
                <a:lnTo>
                  <a:pt x="2007107" y="56387"/>
                </a:lnTo>
                <a:lnTo>
                  <a:pt x="2007107" y="57911"/>
                </a:lnTo>
                <a:lnTo>
                  <a:pt x="2008631" y="60959"/>
                </a:lnTo>
                <a:lnTo>
                  <a:pt x="2008631" y="64007"/>
                </a:lnTo>
                <a:lnTo>
                  <a:pt x="2010155" y="67055"/>
                </a:lnTo>
                <a:lnTo>
                  <a:pt x="2010155" y="80771"/>
                </a:lnTo>
                <a:lnTo>
                  <a:pt x="2008631" y="83819"/>
                </a:lnTo>
                <a:lnTo>
                  <a:pt x="2008631" y="86867"/>
                </a:lnTo>
                <a:lnTo>
                  <a:pt x="2007107" y="88391"/>
                </a:lnTo>
                <a:lnTo>
                  <a:pt x="2005583" y="91439"/>
                </a:lnTo>
                <a:lnTo>
                  <a:pt x="2004059" y="92963"/>
                </a:lnTo>
                <a:lnTo>
                  <a:pt x="2001011" y="96011"/>
                </a:lnTo>
                <a:lnTo>
                  <a:pt x="1997963" y="97535"/>
                </a:lnTo>
                <a:lnTo>
                  <a:pt x="1985771" y="97535"/>
                </a:lnTo>
                <a:lnTo>
                  <a:pt x="1985771" y="114299"/>
                </a:lnTo>
                <a:lnTo>
                  <a:pt x="1997963" y="114299"/>
                </a:lnTo>
                <a:lnTo>
                  <a:pt x="2004059" y="112775"/>
                </a:lnTo>
                <a:lnTo>
                  <a:pt x="2008631" y="111251"/>
                </a:lnTo>
                <a:lnTo>
                  <a:pt x="2013203" y="108203"/>
                </a:lnTo>
                <a:lnTo>
                  <a:pt x="2017775" y="106679"/>
                </a:lnTo>
                <a:lnTo>
                  <a:pt x="2020823" y="102107"/>
                </a:lnTo>
                <a:lnTo>
                  <a:pt x="2023871" y="99059"/>
                </a:lnTo>
                <a:lnTo>
                  <a:pt x="2026919" y="94487"/>
                </a:lnTo>
                <a:lnTo>
                  <a:pt x="2028443" y="89915"/>
                </a:lnTo>
                <a:lnTo>
                  <a:pt x="2029967" y="83819"/>
                </a:lnTo>
                <a:lnTo>
                  <a:pt x="2031491" y="79247"/>
                </a:lnTo>
                <a:lnTo>
                  <a:pt x="2031491" y="65531"/>
                </a:lnTo>
                <a:lnTo>
                  <a:pt x="2029967" y="60959"/>
                </a:lnTo>
                <a:lnTo>
                  <a:pt x="2028443" y="56387"/>
                </a:lnTo>
                <a:lnTo>
                  <a:pt x="2026919" y="50291"/>
                </a:lnTo>
                <a:lnTo>
                  <a:pt x="2025395" y="47243"/>
                </a:lnTo>
                <a:lnTo>
                  <a:pt x="2022347" y="42671"/>
                </a:lnTo>
                <a:lnTo>
                  <a:pt x="2019299" y="39623"/>
                </a:lnTo>
                <a:lnTo>
                  <a:pt x="2014727" y="36575"/>
                </a:lnTo>
                <a:lnTo>
                  <a:pt x="2010155" y="35051"/>
                </a:lnTo>
                <a:lnTo>
                  <a:pt x="2005583" y="33527"/>
                </a:lnTo>
                <a:lnTo>
                  <a:pt x="1981199" y="33527"/>
                </a:lnTo>
                <a:lnTo>
                  <a:pt x="1976627" y="36575"/>
                </a:lnTo>
                <a:lnTo>
                  <a:pt x="1972055" y="38099"/>
                </a:lnTo>
                <a:lnTo>
                  <a:pt x="1967483" y="41147"/>
                </a:lnTo>
                <a:lnTo>
                  <a:pt x="1964435" y="44195"/>
                </a:lnTo>
                <a:lnTo>
                  <a:pt x="1961387" y="47243"/>
                </a:lnTo>
                <a:lnTo>
                  <a:pt x="1958339" y="51815"/>
                </a:lnTo>
                <a:lnTo>
                  <a:pt x="1956815" y="57911"/>
                </a:lnTo>
                <a:lnTo>
                  <a:pt x="1955291" y="62483"/>
                </a:lnTo>
                <a:lnTo>
                  <a:pt x="1953767" y="68579"/>
                </a:lnTo>
                <a:lnTo>
                  <a:pt x="1953767" y="80771"/>
                </a:lnTo>
                <a:lnTo>
                  <a:pt x="1955291" y="85343"/>
                </a:lnTo>
                <a:close/>
              </a:path>
              <a:path w="2653283" h="141731">
                <a:moveTo>
                  <a:pt x="2170175" y="85343"/>
                </a:moveTo>
                <a:lnTo>
                  <a:pt x="2171699" y="91439"/>
                </a:lnTo>
                <a:lnTo>
                  <a:pt x="2173223" y="96011"/>
                </a:lnTo>
                <a:lnTo>
                  <a:pt x="2174747" y="100583"/>
                </a:lnTo>
                <a:lnTo>
                  <a:pt x="2177795" y="103631"/>
                </a:lnTo>
                <a:lnTo>
                  <a:pt x="2180843" y="106679"/>
                </a:lnTo>
                <a:lnTo>
                  <a:pt x="2185415" y="109727"/>
                </a:lnTo>
                <a:lnTo>
                  <a:pt x="2189987" y="111251"/>
                </a:lnTo>
                <a:lnTo>
                  <a:pt x="2194559" y="112775"/>
                </a:lnTo>
                <a:lnTo>
                  <a:pt x="2191511" y="85343"/>
                </a:lnTo>
                <a:lnTo>
                  <a:pt x="2191511" y="82295"/>
                </a:lnTo>
                <a:lnTo>
                  <a:pt x="2189987" y="80771"/>
                </a:lnTo>
                <a:lnTo>
                  <a:pt x="2189987" y="65531"/>
                </a:lnTo>
                <a:lnTo>
                  <a:pt x="2191511" y="62483"/>
                </a:lnTo>
                <a:lnTo>
                  <a:pt x="2191511" y="59435"/>
                </a:lnTo>
                <a:lnTo>
                  <a:pt x="2193035" y="57911"/>
                </a:lnTo>
                <a:lnTo>
                  <a:pt x="2194559" y="54863"/>
                </a:lnTo>
                <a:lnTo>
                  <a:pt x="2196083" y="53339"/>
                </a:lnTo>
                <a:lnTo>
                  <a:pt x="2199131" y="50291"/>
                </a:lnTo>
                <a:lnTo>
                  <a:pt x="2202179" y="48767"/>
                </a:lnTo>
                <a:lnTo>
                  <a:pt x="2211323" y="48767"/>
                </a:lnTo>
                <a:lnTo>
                  <a:pt x="2214371" y="50291"/>
                </a:lnTo>
                <a:lnTo>
                  <a:pt x="2215895" y="50291"/>
                </a:lnTo>
                <a:lnTo>
                  <a:pt x="2218943" y="51815"/>
                </a:lnTo>
                <a:lnTo>
                  <a:pt x="2220467" y="53339"/>
                </a:lnTo>
                <a:lnTo>
                  <a:pt x="2221991" y="56387"/>
                </a:lnTo>
                <a:lnTo>
                  <a:pt x="2221991" y="57911"/>
                </a:lnTo>
                <a:lnTo>
                  <a:pt x="2223515" y="60959"/>
                </a:lnTo>
                <a:lnTo>
                  <a:pt x="2223515" y="64007"/>
                </a:lnTo>
                <a:lnTo>
                  <a:pt x="2225039" y="67055"/>
                </a:lnTo>
                <a:lnTo>
                  <a:pt x="2225039" y="80771"/>
                </a:lnTo>
                <a:lnTo>
                  <a:pt x="2223515" y="83819"/>
                </a:lnTo>
                <a:lnTo>
                  <a:pt x="2223515" y="86867"/>
                </a:lnTo>
                <a:lnTo>
                  <a:pt x="2221991" y="88391"/>
                </a:lnTo>
                <a:lnTo>
                  <a:pt x="2220467" y="91439"/>
                </a:lnTo>
                <a:lnTo>
                  <a:pt x="2218943" y="92963"/>
                </a:lnTo>
                <a:lnTo>
                  <a:pt x="2215895" y="96011"/>
                </a:lnTo>
                <a:lnTo>
                  <a:pt x="2212847" y="97535"/>
                </a:lnTo>
                <a:lnTo>
                  <a:pt x="2200655" y="97535"/>
                </a:lnTo>
                <a:lnTo>
                  <a:pt x="2200655" y="114299"/>
                </a:lnTo>
                <a:lnTo>
                  <a:pt x="2212847" y="114299"/>
                </a:lnTo>
                <a:lnTo>
                  <a:pt x="2218943" y="112775"/>
                </a:lnTo>
                <a:lnTo>
                  <a:pt x="2223515" y="111251"/>
                </a:lnTo>
                <a:lnTo>
                  <a:pt x="2228087" y="108203"/>
                </a:lnTo>
                <a:lnTo>
                  <a:pt x="2232659" y="106679"/>
                </a:lnTo>
                <a:lnTo>
                  <a:pt x="2235707" y="102107"/>
                </a:lnTo>
                <a:lnTo>
                  <a:pt x="2238755" y="99059"/>
                </a:lnTo>
                <a:lnTo>
                  <a:pt x="2241803" y="94487"/>
                </a:lnTo>
                <a:lnTo>
                  <a:pt x="2243327" y="89915"/>
                </a:lnTo>
                <a:lnTo>
                  <a:pt x="2244851" y="83819"/>
                </a:lnTo>
                <a:lnTo>
                  <a:pt x="2246375" y="79247"/>
                </a:lnTo>
                <a:lnTo>
                  <a:pt x="2246375" y="65531"/>
                </a:lnTo>
                <a:lnTo>
                  <a:pt x="2244851" y="60959"/>
                </a:lnTo>
                <a:lnTo>
                  <a:pt x="2243327" y="56387"/>
                </a:lnTo>
                <a:lnTo>
                  <a:pt x="2241803" y="50291"/>
                </a:lnTo>
                <a:lnTo>
                  <a:pt x="2240279" y="47243"/>
                </a:lnTo>
                <a:lnTo>
                  <a:pt x="2237231" y="42671"/>
                </a:lnTo>
                <a:lnTo>
                  <a:pt x="2234183" y="39623"/>
                </a:lnTo>
                <a:lnTo>
                  <a:pt x="2229611" y="36575"/>
                </a:lnTo>
                <a:lnTo>
                  <a:pt x="2225039" y="35051"/>
                </a:lnTo>
                <a:lnTo>
                  <a:pt x="2220467" y="33527"/>
                </a:lnTo>
                <a:lnTo>
                  <a:pt x="2196083" y="33527"/>
                </a:lnTo>
                <a:lnTo>
                  <a:pt x="2191511" y="36575"/>
                </a:lnTo>
                <a:lnTo>
                  <a:pt x="2186939" y="38099"/>
                </a:lnTo>
                <a:lnTo>
                  <a:pt x="2182367" y="41147"/>
                </a:lnTo>
                <a:lnTo>
                  <a:pt x="2179319" y="44195"/>
                </a:lnTo>
                <a:lnTo>
                  <a:pt x="2176271" y="47243"/>
                </a:lnTo>
                <a:lnTo>
                  <a:pt x="2173223" y="51815"/>
                </a:lnTo>
                <a:lnTo>
                  <a:pt x="2171699" y="57911"/>
                </a:lnTo>
                <a:lnTo>
                  <a:pt x="2170175" y="62483"/>
                </a:lnTo>
                <a:lnTo>
                  <a:pt x="2168651" y="68579"/>
                </a:lnTo>
                <a:lnTo>
                  <a:pt x="2168651" y="80771"/>
                </a:lnTo>
                <a:lnTo>
                  <a:pt x="2170175" y="85343"/>
                </a:lnTo>
                <a:close/>
              </a:path>
              <a:path w="2653283" h="141731">
                <a:moveTo>
                  <a:pt x="152400" y="86867"/>
                </a:moveTo>
                <a:lnTo>
                  <a:pt x="153924" y="91439"/>
                </a:lnTo>
                <a:lnTo>
                  <a:pt x="155447" y="96011"/>
                </a:lnTo>
                <a:lnTo>
                  <a:pt x="156972" y="100583"/>
                </a:lnTo>
                <a:lnTo>
                  <a:pt x="160019" y="103631"/>
                </a:lnTo>
                <a:lnTo>
                  <a:pt x="163068" y="106679"/>
                </a:lnTo>
                <a:lnTo>
                  <a:pt x="166115" y="109727"/>
                </a:lnTo>
                <a:lnTo>
                  <a:pt x="170687" y="111251"/>
                </a:lnTo>
                <a:lnTo>
                  <a:pt x="175259" y="112775"/>
                </a:lnTo>
                <a:lnTo>
                  <a:pt x="179831" y="114299"/>
                </a:lnTo>
                <a:lnTo>
                  <a:pt x="187452" y="114299"/>
                </a:lnTo>
                <a:lnTo>
                  <a:pt x="190500" y="112775"/>
                </a:lnTo>
                <a:lnTo>
                  <a:pt x="196596" y="112775"/>
                </a:lnTo>
                <a:lnTo>
                  <a:pt x="199644" y="111251"/>
                </a:lnTo>
                <a:lnTo>
                  <a:pt x="202692" y="109727"/>
                </a:lnTo>
                <a:lnTo>
                  <a:pt x="205740" y="108203"/>
                </a:lnTo>
                <a:lnTo>
                  <a:pt x="208787" y="106679"/>
                </a:lnTo>
                <a:lnTo>
                  <a:pt x="210312" y="103631"/>
                </a:lnTo>
                <a:lnTo>
                  <a:pt x="210312" y="94487"/>
                </a:lnTo>
                <a:lnTo>
                  <a:pt x="208787" y="91439"/>
                </a:lnTo>
                <a:lnTo>
                  <a:pt x="207264" y="88391"/>
                </a:lnTo>
                <a:lnTo>
                  <a:pt x="204215" y="91439"/>
                </a:lnTo>
                <a:lnTo>
                  <a:pt x="201168" y="92963"/>
                </a:lnTo>
                <a:lnTo>
                  <a:pt x="198119" y="94487"/>
                </a:lnTo>
                <a:lnTo>
                  <a:pt x="195072" y="96011"/>
                </a:lnTo>
                <a:lnTo>
                  <a:pt x="192024" y="97535"/>
                </a:lnTo>
                <a:lnTo>
                  <a:pt x="185928" y="97535"/>
                </a:lnTo>
                <a:lnTo>
                  <a:pt x="182880" y="96011"/>
                </a:lnTo>
                <a:lnTo>
                  <a:pt x="179831" y="94487"/>
                </a:lnTo>
                <a:lnTo>
                  <a:pt x="176784" y="92963"/>
                </a:lnTo>
                <a:lnTo>
                  <a:pt x="176784" y="91439"/>
                </a:lnTo>
                <a:lnTo>
                  <a:pt x="175259" y="88391"/>
                </a:lnTo>
                <a:lnTo>
                  <a:pt x="173736" y="86867"/>
                </a:lnTo>
                <a:lnTo>
                  <a:pt x="173736" y="83819"/>
                </a:lnTo>
                <a:lnTo>
                  <a:pt x="172212" y="80771"/>
                </a:lnTo>
                <a:lnTo>
                  <a:pt x="172212" y="65531"/>
                </a:lnTo>
                <a:lnTo>
                  <a:pt x="173736" y="59435"/>
                </a:lnTo>
                <a:lnTo>
                  <a:pt x="176784" y="54863"/>
                </a:lnTo>
                <a:lnTo>
                  <a:pt x="178308" y="51815"/>
                </a:lnTo>
                <a:lnTo>
                  <a:pt x="182880" y="48767"/>
                </a:lnTo>
                <a:lnTo>
                  <a:pt x="190500" y="48767"/>
                </a:lnTo>
                <a:lnTo>
                  <a:pt x="193547" y="50291"/>
                </a:lnTo>
                <a:lnTo>
                  <a:pt x="196596" y="51815"/>
                </a:lnTo>
                <a:lnTo>
                  <a:pt x="199644" y="53339"/>
                </a:lnTo>
                <a:lnTo>
                  <a:pt x="202692" y="54863"/>
                </a:lnTo>
                <a:lnTo>
                  <a:pt x="205740" y="56387"/>
                </a:lnTo>
                <a:lnTo>
                  <a:pt x="208787" y="54863"/>
                </a:lnTo>
                <a:lnTo>
                  <a:pt x="208787" y="41147"/>
                </a:lnTo>
                <a:lnTo>
                  <a:pt x="207264" y="38099"/>
                </a:lnTo>
                <a:lnTo>
                  <a:pt x="204215" y="36575"/>
                </a:lnTo>
                <a:lnTo>
                  <a:pt x="201168" y="35051"/>
                </a:lnTo>
                <a:lnTo>
                  <a:pt x="198119" y="35051"/>
                </a:lnTo>
                <a:lnTo>
                  <a:pt x="195072" y="33527"/>
                </a:lnTo>
                <a:lnTo>
                  <a:pt x="176784" y="33527"/>
                </a:lnTo>
                <a:lnTo>
                  <a:pt x="172212" y="35051"/>
                </a:lnTo>
                <a:lnTo>
                  <a:pt x="169164" y="36575"/>
                </a:lnTo>
                <a:lnTo>
                  <a:pt x="164592" y="39623"/>
                </a:lnTo>
                <a:lnTo>
                  <a:pt x="161544" y="42671"/>
                </a:lnTo>
                <a:lnTo>
                  <a:pt x="158496" y="47243"/>
                </a:lnTo>
                <a:lnTo>
                  <a:pt x="155447" y="50291"/>
                </a:lnTo>
                <a:lnTo>
                  <a:pt x="153924" y="56387"/>
                </a:lnTo>
                <a:lnTo>
                  <a:pt x="152400" y="60959"/>
                </a:lnTo>
                <a:lnTo>
                  <a:pt x="150875" y="67055"/>
                </a:lnTo>
                <a:lnTo>
                  <a:pt x="150875" y="80771"/>
                </a:lnTo>
                <a:lnTo>
                  <a:pt x="152400" y="86867"/>
                </a:lnTo>
                <a:close/>
              </a:path>
              <a:path w="2653283" h="141731">
                <a:moveTo>
                  <a:pt x="816863" y="86867"/>
                </a:moveTo>
                <a:lnTo>
                  <a:pt x="818387" y="91439"/>
                </a:lnTo>
                <a:lnTo>
                  <a:pt x="819911" y="96011"/>
                </a:lnTo>
                <a:lnTo>
                  <a:pt x="821435" y="100583"/>
                </a:lnTo>
                <a:lnTo>
                  <a:pt x="824483" y="103631"/>
                </a:lnTo>
                <a:lnTo>
                  <a:pt x="827531" y="106679"/>
                </a:lnTo>
                <a:lnTo>
                  <a:pt x="830579" y="109727"/>
                </a:lnTo>
                <a:lnTo>
                  <a:pt x="835151" y="111251"/>
                </a:lnTo>
                <a:lnTo>
                  <a:pt x="839723" y="112775"/>
                </a:lnTo>
                <a:lnTo>
                  <a:pt x="844295" y="114299"/>
                </a:lnTo>
                <a:lnTo>
                  <a:pt x="851915" y="114299"/>
                </a:lnTo>
                <a:lnTo>
                  <a:pt x="854963" y="112775"/>
                </a:lnTo>
                <a:lnTo>
                  <a:pt x="861059" y="112775"/>
                </a:lnTo>
                <a:lnTo>
                  <a:pt x="864107" y="111251"/>
                </a:lnTo>
                <a:lnTo>
                  <a:pt x="867155" y="109727"/>
                </a:lnTo>
                <a:lnTo>
                  <a:pt x="870203" y="108203"/>
                </a:lnTo>
                <a:lnTo>
                  <a:pt x="873251" y="106679"/>
                </a:lnTo>
                <a:lnTo>
                  <a:pt x="874775" y="103631"/>
                </a:lnTo>
                <a:lnTo>
                  <a:pt x="874775" y="94487"/>
                </a:lnTo>
                <a:lnTo>
                  <a:pt x="873251" y="91439"/>
                </a:lnTo>
                <a:lnTo>
                  <a:pt x="871727" y="88391"/>
                </a:lnTo>
                <a:lnTo>
                  <a:pt x="868679" y="91439"/>
                </a:lnTo>
                <a:lnTo>
                  <a:pt x="865631" y="92963"/>
                </a:lnTo>
                <a:lnTo>
                  <a:pt x="862583" y="94487"/>
                </a:lnTo>
                <a:lnTo>
                  <a:pt x="859535" y="96011"/>
                </a:lnTo>
                <a:lnTo>
                  <a:pt x="856487" y="97535"/>
                </a:lnTo>
                <a:lnTo>
                  <a:pt x="850391" y="97535"/>
                </a:lnTo>
                <a:lnTo>
                  <a:pt x="847343" y="96011"/>
                </a:lnTo>
                <a:lnTo>
                  <a:pt x="844295" y="94487"/>
                </a:lnTo>
                <a:lnTo>
                  <a:pt x="841247" y="92963"/>
                </a:lnTo>
                <a:lnTo>
                  <a:pt x="841247" y="91439"/>
                </a:lnTo>
                <a:lnTo>
                  <a:pt x="839723" y="88391"/>
                </a:lnTo>
                <a:lnTo>
                  <a:pt x="838199" y="86867"/>
                </a:lnTo>
                <a:lnTo>
                  <a:pt x="838199" y="83819"/>
                </a:lnTo>
                <a:lnTo>
                  <a:pt x="836675" y="80771"/>
                </a:lnTo>
                <a:lnTo>
                  <a:pt x="836675" y="65531"/>
                </a:lnTo>
                <a:lnTo>
                  <a:pt x="838199" y="59435"/>
                </a:lnTo>
                <a:lnTo>
                  <a:pt x="841247" y="54863"/>
                </a:lnTo>
                <a:lnTo>
                  <a:pt x="842771" y="51815"/>
                </a:lnTo>
                <a:lnTo>
                  <a:pt x="847343" y="48767"/>
                </a:lnTo>
                <a:lnTo>
                  <a:pt x="854963" y="48767"/>
                </a:lnTo>
                <a:lnTo>
                  <a:pt x="858011" y="50291"/>
                </a:lnTo>
                <a:lnTo>
                  <a:pt x="861059" y="51815"/>
                </a:lnTo>
                <a:lnTo>
                  <a:pt x="864107" y="53339"/>
                </a:lnTo>
                <a:lnTo>
                  <a:pt x="867155" y="54863"/>
                </a:lnTo>
                <a:lnTo>
                  <a:pt x="870203" y="56387"/>
                </a:lnTo>
                <a:lnTo>
                  <a:pt x="873251" y="54863"/>
                </a:lnTo>
                <a:lnTo>
                  <a:pt x="873251" y="41147"/>
                </a:lnTo>
                <a:lnTo>
                  <a:pt x="871727" y="38099"/>
                </a:lnTo>
                <a:lnTo>
                  <a:pt x="868679" y="36575"/>
                </a:lnTo>
                <a:lnTo>
                  <a:pt x="865631" y="35051"/>
                </a:lnTo>
                <a:lnTo>
                  <a:pt x="862583" y="35051"/>
                </a:lnTo>
                <a:lnTo>
                  <a:pt x="859535" y="33527"/>
                </a:lnTo>
                <a:lnTo>
                  <a:pt x="841247" y="33527"/>
                </a:lnTo>
                <a:lnTo>
                  <a:pt x="836675" y="35051"/>
                </a:lnTo>
                <a:lnTo>
                  <a:pt x="833627" y="36575"/>
                </a:lnTo>
                <a:lnTo>
                  <a:pt x="829055" y="39623"/>
                </a:lnTo>
                <a:lnTo>
                  <a:pt x="826007" y="42671"/>
                </a:lnTo>
                <a:lnTo>
                  <a:pt x="822959" y="47243"/>
                </a:lnTo>
                <a:lnTo>
                  <a:pt x="819911" y="50291"/>
                </a:lnTo>
                <a:lnTo>
                  <a:pt x="818387" y="56387"/>
                </a:lnTo>
                <a:lnTo>
                  <a:pt x="816863" y="60959"/>
                </a:lnTo>
                <a:lnTo>
                  <a:pt x="815339" y="67055"/>
                </a:lnTo>
                <a:lnTo>
                  <a:pt x="815339" y="80771"/>
                </a:lnTo>
                <a:lnTo>
                  <a:pt x="816863" y="86867"/>
                </a:lnTo>
                <a:close/>
              </a:path>
              <a:path w="2653283" h="141731">
                <a:moveTo>
                  <a:pt x="1699259" y="56387"/>
                </a:moveTo>
                <a:lnTo>
                  <a:pt x="1697735" y="53339"/>
                </a:lnTo>
                <a:lnTo>
                  <a:pt x="1696211" y="50291"/>
                </a:lnTo>
                <a:lnTo>
                  <a:pt x="1705355" y="50291"/>
                </a:lnTo>
                <a:lnTo>
                  <a:pt x="1706879" y="48767"/>
                </a:lnTo>
                <a:lnTo>
                  <a:pt x="1708403" y="45719"/>
                </a:lnTo>
                <a:lnTo>
                  <a:pt x="1708403" y="39623"/>
                </a:lnTo>
                <a:lnTo>
                  <a:pt x="1706879" y="38099"/>
                </a:lnTo>
                <a:lnTo>
                  <a:pt x="1705355" y="35051"/>
                </a:lnTo>
                <a:lnTo>
                  <a:pt x="1679447" y="35051"/>
                </a:lnTo>
                <a:lnTo>
                  <a:pt x="1676399" y="33527"/>
                </a:lnTo>
                <a:lnTo>
                  <a:pt x="1661159" y="33527"/>
                </a:lnTo>
                <a:lnTo>
                  <a:pt x="1658111" y="35051"/>
                </a:lnTo>
                <a:lnTo>
                  <a:pt x="1653539" y="36575"/>
                </a:lnTo>
                <a:lnTo>
                  <a:pt x="1650491" y="38099"/>
                </a:lnTo>
                <a:lnTo>
                  <a:pt x="1647443" y="39623"/>
                </a:lnTo>
                <a:lnTo>
                  <a:pt x="1645919" y="42671"/>
                </a:lnTo>
                <a:lnTo>
                  <a:pt x="1642871" y="45719"/>
                </a:lnTo>
                <a:lnTo>
                  <a:pt x="1641347" y="48767"/>
                </a:lnTo>
                <a:lnTo>
                  <a:pt x="1639823" y="51815"/>
                </a:lnTo>
                <a:lnTo>
                  <a:pt x="1639823" y="67055"/>
                </a:lnTo>
                <a:lnTo>
                  <a:pt x="1641347" y="70103"/>
                </a:lnTo>
                <a:lnTo>
                  <a:pt x="1642871" y="71627"/>
                </a:lnTo>
                <a:lnTo>
                  <a:pt x="1644395" y="74675"/>
                </a:lnTo>
                <a:lnTo>
                  <a:pt x="1645919" y="76199"/>
                </a:lnTo>
                <a:lnTo>
                  <a:pt x="1644395" y="79247"/>
                </a:lnTo>
                <a:lnTo>
                  <a:pt x="1641347" y="80771"/>
                </a:lnTo>
                <a:lnTo>
                  <a:pt x="1639823" y="83819"/>
                </a:lnTo>
                <a:lnTo>
                  <a:pt x="1638299" y="85343"/>
                </a:lnTo>
                <a:lnTo>
                  <a:pt x="1638299" y="97535"/>
                </a:lnTo>
                <a:lnTo>
                  <a:pt x="1639823" y="99059"/>
                </a:lnTo>
                <a:lnTo>
                  <a:pt x="1642871" y="102107"/>
                </a:lnTo>
                <a:lnTo>
                  <a:pt x="1645919" y="103631"/>
                </a:lnTo>
                <a:lnTo>
                  <a:pt x="1642871" y="106679"/>
                </a:lnTo>
                <a:lnTo>
                  <a:pt x="1639823" y="109727"/>
                </a:lnTo>
                <a:lnTo>
                  <a:pt x="1638299" y="112775"/>
                </a:lnTo>
                <a:lnTo>
                  <a:pt x="1636775" y="115823"/>
                </a:lnTo>
                <a:lnTo>
                  <a:pt x="1635251" y="118871"/>
                </a:lnTo>
                <a:lnTo>
                  <a:pt x="1635251" y="128015"/>
                </a:lnTo>
                <a:lnTo>
                  <a:pt x="1636775" y="129539"/>
                </a:lnTo>
                <a:lnTo>
                  <a:pt x="1638299" y="132587"/>
                </a:lnTo>
                <a:lnTo>
                  <a:pt x="1639823" y="134111"/>
                </a:lnTo>
                <a:lnTo>
                  <a:pt x="1642871" y="135635"/>
                </a:lnTo>
                <a:lnTo>
                  <a:pt x="1645919" y="137159"/>
                </a:lnTo>
                <a:lnTo>
                  <a:pt x="1648967" y="138683"/>
                </a:lnTo>
                <a:lnTo>
                  <a:pt x="1653539" y="140207"/>
                </a:lnTo>
                <a:lnTo>
                  <a:pt x="1658111" y="140207"/>
                </a:lnTo>
                <a:lnTo>
                  <a:pt x="1655063" y="121919"/>
                </a:lnTo>
                <a:lnTo>
                  <a:pt x="1655063" y="89915"/>
                </a:lnTo>
                <a:lnTo>
                  <a:pt x="1656587" y="86867"/>
                </a:lnTo>
                <a:lnTo>
                  <a:pt x="1656587" y="83819"/>
                </a:lnTo>
                <a:lnTo>
                  <a:pt x="1659635" y="83819"/>
                </a:lnTo>
                <a:lnTo>
                  <a:pt x="1662683" y="85343"/>
                </a:lnTo>
                <a:lnTo>
                  <a:pt x="1667255" y="85343"/>
                </a:lnTo>
                <a:lnTo>
                  <a:pt x="1665731" y="71627"/>
                </a:lnTo>
                <a:lnTo>
                  <a:pt x="1662683" y="70103"/>
                </a:lnTo>
                <a:lnTo>
                  <a:pt x="1661159" y="68579"/>
                </a:lnTo>
                <a:lnTo>
                  <a:pt x="1658111" y="67055"/>
                </a:lnTo>
                <a:lnTo>
                  <a:pt x="1658111" y="54863"/>
                </a:lnTo>
                <a:lnTo>
                  <a:pt x="1659635" y="51815"/>
                </a:lnTo>
                <a:lnTo>
                  <a:pt x="1662683" y="48767"/>
                </a:lnTo>
                <a:lnTo>
                  <a:pt x="1665731" y="47243"/>
                </a:lnTo>
                <a:lnTo>
                  <a:pt x="1673351" y="47243"/>
                </a:lnTo>
                <a:lnTo>
                  <a:pt x="1676399" y="48767"/>
                </a:lnTo>
                <a:lnTo>
                  <a:pt x="1677923" y="50291"/>
                </a:lnTo>
                <a:lnTo>
                  <a:pt x="1680971" y="53339"/>
                </a:lnTo>
                <a:lnTo>
                  <a:pt x="1680971" y="65531"/>
                </a:lnTo>
                <a:lnTo>
                  <a:pt x="1679447" y="68579"/>
                </a:lnTo>
                <a:lnTo>
                  <a:pt x="1677923" y="85343"/>
                </a:lnTo>
                <a:lnTo>
                  <a:pt x="1682495" y="83819"/>
                </a:lnTo>
                <a:lnTo>
                  <a:pt x="1685543" y="82295"/>
                </a:lnTo>
                <a:lnTo>
                  <a:pt x="1688591" y="80771"/>
                </a:lnTo>
                <a:lnTo>
                  <a:pt x="1691639" y="79247"/>
                </a:lnTo>
                <a:lnTo>
                  <a:pt x="1694687" y="76199"/>
                </a:lnTo>
                <a:lnTo>
                  <a:pt x="1696211" y="74675"/>
                </a:lnTo>
                <a:lnTo>
                  <a:pt x="1697735" y="70103"/>
                </a:lnTo>
                <a:lnTo>
                  <a:pt x="1699259" y="67055"/>
                </a:lnTo>
                <a:lnTo>
                  <a:pt x="1699259" y="56387"/>
                </a:lnTo>
                <a:close/>
              </a:path>
              <a:path w="2653283" h="141731">
                <a:moveTo>
                  <a:pt x="1676399" y="70103"/>
                </a:moveTo>
                <a:lnTo>
                  <a:pt x="1673351" y="71627"/>
                </a:lnTo>
                <a:lnTo>
                  <a:pt x="1665731" y="71627"/>
                </a:lnTo>
                <a:lnTo>
                  <a:pt x="1667255" y="85343"/>
                </a:lnTo>
                <a:lnTo>
                  <a:pt x="1677923" y="85343"/>
                </a:lnTo>
                <a:lnTo>
                  <a:pt x="1679447" y="68579"/>
                </a:lnTo>
                <a:lnTo>
                  <a:pt x="1676399" y="70103"/>
                </a:lnTo>
                <a:close/>
              </a:path>
              <a:path w="2653283" h="141731">
                <a:moveTo>
                  <a:pt x="1661159" y="126491"/>
                </a:moveTo>
                <a:lnTo>
                  <a:pt x="1658111" y="124967"/>
                </a:lnTo>
                <a:lnTo>
                  <a:pt x="1655063" y="121919"/>
                </a:lnTo>
                <a:lnTo>
                  <a:pt x="1658111" y="140207"/>
                </a:lnTo>
                <a:lnTo>
                  <a:pt x="1662683" y="141731"/>
                </a:lnTo>
                <a:lnTo>
                  <a:pt x="1674875" y="141731"/>
                </a:lnTo>
                <a:lnTo>
                  <a:pt x="1680971" y="140207"/>
                </a:lnTo>
                <a:lnTo>
                  <a:pt x="1685543" y="138683"/>
                </a:lnTo>
                <a:lnTo>
                  <a:pt x="1690115" y="138683"/>
                </a:lnTo>
                <a:lnTo>
                  <a:pt x="1694687" y="135635"/>
                </a:lnTo>
                <a:lnTo>
                  <a:pt x="1697735" y="134111"/>
                </a:lnTo>
                <a:lnTo>
                  <a:pt x="1700783" y="131063"/>
                </a:lnTo>
                <a:lnTo>
                  <a:pt x="1702307" y="129539"/>
                </a:lnTo>
                <a:lnTo>
                  <a:pt x="1703831" y="124967"/>
                </a:lnTo>
                <a:lnTo>
                  <a:pt x="1705355" y="121919"/>
                </a:lnTo>
                <a:lnTo>
                  <a:pt x="1706879" y="118871"/>
                </a:lnTo>
                <a:lnTo>
                  <a:pt x="1706879" y="109727"/>
                </a:lnTo>
                <a:lnTo>
                  <a:pt x="1705355" y="106679"/>
                </a:lnTo>
                <a:lnTo>
                  <a:pt x="1703831" y="105155"/>
                </a:lnTo>
                <a:lnTo>
                  <a:pt x="1702307" y="102107"/>
                </a:lnTo>
                <a:lnTo>
                  <a:pt x="1699259" y="100583"/>
                </a:lnTo>
                <a:lnTo>
                  <a:pt x="1697735" y="99059"/>
                </a:lnTo>
                <a:lnTo>
                  <a:pt x="1694687" y="97535"/>
                </a:lnTo>
                <a:lnTo>
                  <a:pt x="1691639" y="96011"/>
                </a:lnTo>
                <a:lnTo>
                  <a:pt x="1688591" y="96011"/>
                </a:lnTo>
                <a:lnTo>
                  <a:pt x="1685543" y="94487"/>
                </a:lnTo>
                <a:lnTo>
                  <a:pt x="1661159" y="94487"/>
                </a:lnTo>
                <a:lnTo>
                  <a:pt x="1658111" y="92963"/>
                </a:lnTo>
                <a:lnTo>
                  <a:pt x="1655063" y="89915"/>
                </a:lnTo>
                <a:lnTo>
                  <a:pt x="1655063" y="117347"/>
                </a:lnTo>
                <a:lnTo>
                  <a:pt x="1656587" y="114299"/>
                </a:lnTo>
                <a:lnTo>
                  <a:pt x="1658111" y="111251"/>
                </a:lnTo>
                <a:lnTo>
                  <a:pt x="1661159" y="108203"/>
                </a:lnTo>
                <a:lnTo>
                  <a:pt x="1674875" y="109727"/>
                </a:lnTo>
                <a:lnTo>
                  <a:pt x="1680971" y="109727"/>
                </a:lnTo>
                <a:lnTo>
                  <a:pt x="1684019" y="111251"/>
                </a:lnTo>
                <a:lnTo>
                  <a:pt x="1687067" y="114299"/>
                </a:lnTo>
                <a:lnTo>
                  <a:pt x="1687067" y="117347"/>
                </a:lnTo>
                <a:lnTo>
                  <a:pt x="1685543" y="118871"/>
                </a:lnTo>
                <a:lnTo>
                  <a:pt x="1685543" y="121919"/>
                </a:lnTo>
                <a:lnTo>
                  <a:pt x="1682495" y="123443"/>
                </a:lnTo>
                <a:lnTo>
                  <a:pt x="1679447" y="126491"/>
                </a:lnTo>
                <a:lnTo>
                  <a:pt x="1676399" y="126491"/>
                </a:lnTo>
                <a:lnTo>
                  <a:pt x="1673351" y="128015"/>
                </a:lnTo>
                <a:lnTo>
                  <a:pt x="1665731" y="128015"/>
                </a:lnTo>
                <a:lnTo>
                  <a:pt x="1661159" y="126491"/>
                </a:lnTo>
                <a:close/>
              </a:path>
              <a:path w="2653283" h="141731">
                <a:moveTo>
                  <a:pt x="1232915" y="36575"/>
                </a:moveTo>
                <a:lnTo>
                  <a:pt x="1229867" y="35051"/>
                </a:lnTo>
                <a:lnTo>
                  <a:pt x="1214627" y="35051"/>
                </a:lnTo>
                <a:lnTo>
                  <a:pt x="1214627" y="18287"/>
                </a:lnTo>
                <a:lnTo>
                  <a:pt x="1213103" y="16763"/>
                </a:lnTo>
                <a:lnTo>
                  <a:pt x="1210055" y="15239"/>
                </a:lnTo>
                <a:lnTo>
                  <a:pt x="1199387" y="15239"/>
                </a:lnTo>
                <a:lnTo>
                  <a:pt x="1196339" y="16763"/>
                </a:lnTo>
                <a:lnTo>
                  <a:pt x="1193291" y="18287"/>
                </a:lnTo>
                <a:lnTo>
                  <a:pt x="1193291" y="35051"/>
                </a:lnTo>
                <a:lnTo>
                  <a:pt x="1185671" y="35051"/>
                </a:lnTo>
                <a:lnTo>
                  <a:pt x="1182623" y="36575"/>
                </a:lnTo>
                <a:lnTo>
                  <a:pt x="1182623" y="48767"/>
                </a:lnTo>
                <a:lnTo>
                  <a:pt x="1185671" y="51815"/>
                </a:lnTo>
                <a:lnTo>
                  <a:pt x="1193291" y="51815"/>
                </a:lnTo>
                <a:lnTo>
                  <a:pt x="1193291" y="92963"/>
                </a:lnTo>
                <a:lnTo>
                  <a:pt x="1194815" y="96011"/>
                </a:lnTo>
                <a:lnTo>
                  <a:pt x="1194815" y="99059"/>
                </a:lnTo>
                <a:lnTo>
                  <a:pt x="1196339" y="102107"/>
                </a:lnTo>
                <a:lnTo>
                  <a:pt x="1197863" y="105155"/>
                </a:lnTo>
                <a:lnTo>
                  <a:pt x="1199387" y="106679"/>
                </a:lnTo>
                <a:lnTo>
                  <a:pt x="1200911" y="109727"/>
                </a:lnTo>
                <a:lnTo>
                  <a:pt x="1203959" y="111251"/>
                </a:lnTo>
                <a:lnTo>
                  <a:pt x="1207007" y="112775"/>
                </a:lnTo>
                <a:lnTo>
                  <a:pt x="1210055" y="112775"/>
                </a:lnTo>
                <a:lnTo>
                  <a:pt x="1213103" y="114299"/>
                </a:lnTo>
                <a:lnTo>
                  <a:pt x="1219199" y="114299"/>
                </a:lnTo>
                <a:lnTo>
                  <a:pt x="1222247" y="112775"/>
                </a:lnTo>
                <a:lnTo>
                  <a:pt x="1225295" y="112775"/>
                </a:lnTo>
                <a:lnTo>
                  <a:pt x="1228343" y="111251"/>
                </a:lnTo>
                <a:lnTo>
                  <a:pt x="1231391" y="111251"/>
                </a:lnTo>
                <a:lnTo>
                  <a:pt x="1232915" y="108203"/>
                </a:lnTo>
                <a:lnTo>
                  <a:pt x="1232915" y="97535"/>
                </a:lnTo>
                <a:lnTo>
                  <a:pt x="1231391" y="94487"/>
                </a:lnTo>
                <a:lnTo>
                  <a:pt x="1228343" y="96011"/>
                </a:lnTo>
                <a:lnTo>
                  <a:pt x="1217675" y="96011"/>
                </a:lnTo>
                <a:lnTo>
                  <a:pt x="1216151" y="92963"/>
                </a:lnTo>
                <a:lnTo>
                  <a:pt x="1214627" y="91439"/>
                </a:lnTo>
                <a:lnTo>
                  <a:pt x="1214627" y="51815"/>
                </a:lnTo>
                <a:lnTo>
                  <a:pt x="1231391" y="51815"/>
                </a:lnTo>
                <a:lnTo>
                  <a:pt x="1232915" y="48767"/>
                </a:lnTo>
                <a:lnTo>
                  <a:pt x="1232915" y="36575"/>
                </a:lnTo>
                <a:close/>
              </a:path>
              <a:path w="2653283" h="141731">
                <a:moveTo>
                  <a:pt x="1130807" y="56387"/>
                </a:moveTo>
                <a:lnTo>
                  <a:pt x="1129283" y="53339"/>
                </a:lnTo>
                <a:lnTo>
                  <a:pt x="1127759" y="50291"/>
                </a:lnTo>
                <a:lnTo>
                  <a:pt x="1136903" y="50291"/>
                </a:lnTo>
                <a:lnTo>
                  <a:pt x="1138427" y="48767"/>
                </a:lnTo>
                <a:lnTo>
                  <a:pt x="1139951" y="45719"/>
                </a:lnTo>
                <a:lnTo>
                  <a:pt x="1139951" y="39623"/>
                </a:lnTo>
                <a:lnTo>
                  <a:pt x="1138427" y="38099"/>
                </a:lnTo>
                <a:lnTo>
                  <a:pt x="1136903" y="35051"/>
                </a:lnTo>
                <a:lnTo>
                  <a:pt x="1110995" y="35051"/>
                </a:lnTo>
                <a:lnTo>
                  <a:pt x="1107947" y="33527"/>
                </a:lnTo>
                <a:lnTo>
                  <a:pt x="1092707" y="33527"/>
                </a:lnTo>
                <a:lnTo>
                  <a:pt x="1089659" y="35051"/>
                </a:lnTo>
                <a:lnTo>
                  <a:pt x="1085087" y="36575"/>
                </a:lnTo>
                <a:lnTo>
                  <a:pt x="1082039" y="38099"/>
                </a:lnTo>
                <a:lnTo>
                  <a:pt x="1078991" y="39623"/>
                </a:lnTo>
                <a:lnTo>
                  <a:pt x="1077467" y="42671"/>
                </a:lnTo>
                <a:lnTo>
                  <a:pt x="1074419" y="45719"/>
                </a:lnTo>
                <a:lnTo>
                  <a:pt x="1072895" y="48767"/>
                </a:lnTo>
                <a:lnTo>
                  <a:pt x="1071371" y="51815"/>
                </a:lnTo>
                <a:lnTo>
                  <a:pt x="1071371" y="67055"/>
                </a:lnTo>
                <a:lnTo>
                  <a:pt x="1072895" y="70103"/>
                </a:lnTo>
                <a:lnTo>
                  <a:pt x="1074419" y="71627"/>
                </a:lnTo>
                <a:lnTo>
                  <a:pt x="1075943" y="74675"/>
                </a:lnTo>
                <a:lnTo>
                  <a:pt x="1077467" y="76199"/>
                </a:lnTo>
                <a:lnTo>
                  <a:pt x="1075943" y="79247"/>
                </a:lnTo>
                <a:lnTo>
                  <a:pt x="1072895" y="80771"/>
                </a:lnTo>
                <a:lnTo>
                  <a:pt x="1071371" y="83819"/>
                </a:lnTo>
                <a:lnTo>
                  <a:pt x="1069847" y="85343"/>
                </a:lnTo>
                <a:lnTo>
                  <a:pt x="1069847" y="97535"/>
                </a:lnTo>
                <a:lnTo>
                  <a:pt x="1071371" y="99059"/>
                </a:lnTo>
                <a:lnTo>
                  <a:pt x="1074419" y="102107"/>
                </a:lnTo>
                <a:lnTo>
                  <a:pt x="1077467" y="103631"/>
                </a:lnTo>
                <a:lnTo>
                  <a:pt x="1074419" y="106679"/>
                </a:lnTo>
                <a:lnTo>
                  <a:pt x="1071371" y="109727"/>
                </a:lnTo>
                <a:lnTo>
                  <a:pt x="1069847" y="112775"/>
                </a:lnTo>
                <a:lnTo>
                  <a:pt x="1068323" y="115823"/>
                </a:lnTo>
                <a:lnTo>
                  <a:pt x="1066799" y="118871"/>
                </a:lnTo>
                <a:lnTo>
                  <a:pt x="1066799" y="128015"/>
                </a:lnTo>
                <a:lnTo>
                  <a:pt x="1068323" y="129539"/>
                </a:lnTo>
                <a:lnTo>
                  <a:pt x="1069847" y="132587"/>
                </a:lnTo>
                <a:lnTo>
                  <a:pt x="1071371" y="134111"/>
                </a:lnTo>
                <a:lnTo>
                  <a:pt x="1074419" y="135635"/>
                </a:lnTo>
                <a:lnTo>
                  <a:pt x="1077467" y="137159"/>
                </a:lnTo>
                <a:lnTo>
                  <a:pt x="1080515" y="138683"/>
                </a:lnTo>
                <a:lnTo>
                  <a:pt x="1085087" y="140207"/>
                </a:lnTo>
                <a:lnTo>
                  <a:pt x="1089659" y="140207"/>
                </a:lnTo>
                <a:lnTo>
                  <a:pt x="1086611" y="121919"/>
                </a:lnTo>
                <a:lnTo>
                  <a:pt x="1086611" y="89915"/>
                </a:lnTo>
                <a:lnTo>
                  <a:pt x="1088135" y="86867"/>
                </a:lnTo>
                <a:lnTo>
                  <a:pt x="1088135" y="83819"/>
                </a:lnTo>
                <a:lnTo>
                  <a:pt x="1091183" y="83819"/>
                </a:lnTo>
                <a:lnTo>
                  <a:pt x="1094231" y="85343"/>
                </a:lnTo>
                <a:lnTo>
                  <a:pt x="1098803" y="85343"/>
                </a:lnTo>
                <a:lnTo>
                  <a:pt x="1097279" y="71627"/>
                </a:lnTo>
                <a:lnTo>
                  <a:pt x="1094231" y="70103"/>
                </a:lnTo>
                <a:lnTo>
                  <a:pt x="1092707" y="68579"/>
                </a:lnTo>
                <a:lnTo>
                  <a:pt x="1089659" y="67055"/>
                </a:lnTo>
                <a:lnTo>
                  <a:pt x="1089659" y="54863"/>
                </a:lnTo>
                <a:lnTo>
                  <a:pt x="1091183" y="51815"/>
                </a:lnTo>
                <a:lnTo>
                  <a:pt x="1094231" y="48767"/>
                </a:lnTo>
                <a:lnTo>
                  <a:pt x="1097279" y="47243"/>
                </a:lnTo>
                <a:lnTo>
                  <a:pt x="1104899" y="47243"/>
                </a:lnTo>
                <a:lnTo>
                  <a:pt x="1107947" y="48767"/>
                </a:lnTo>
                <a:lnTo>
                  <a:pt x="1109471" y="50291"/>
                </a:lnTo>
                <a:lnTo>
                  <a:pt x="1112519" y="53339"/>
                </a:lnTo>
                <a:lnTo>
                  <a:pt x="1112519" y="65531"/>
                </a:lnTo>
                <a:lnTo>
                  <a:pt x="1110995" y="68579"/>
                </a:lnTo>
                <a:lnTo>
                  <a:pt x="1109471" y="85343"/>
                </a:lnTo>
                <a:lnTo>
                  <a:pt x="1114043" y="83819"/>
                </a:lnTo>
                <a:lnTo>
                  <a:pt x="1117091" y="82295"/>
                </a:lnTo>
                <a:lnTo>
                  <a:pt x="1120139" y="80771"/>
                </a:lnTo>
                <a:lnTo>
                  <a:pt x="1123187" y="79247"/>
                </a:lnTo>
                <a:lnTo>
                  <a:pt x="1126235" y="76199"/>
                </a:lnTo>
                <a:lnTo>
                  <a:pt x="1127759" y="74675"/>
                </a:lnTo>
                <a:lnTo>
                  <a:pt x="1129283" y="70103"/>
                </a:lnTo>
                <a:lnTo>
                  <a:pt x="1130807" y="67055"/>
                </a:lnTo>
                <a:lnTo>
                  <a:pt x="1130807" y="56387"/>
                </a:lnTo>
                <a:close/>
              </a:path>
              <a:path w="2653283" h="141731">
                <a:moveTo>
                  <a:pt x="1107947" y="70103"/>
                </a:moveTo>
                <a:lnTo>
                  <a:pt x="1104899" y="71627"/>
                </a:lnTo>
                <a:lnTo>
                  <a:pt x="1097279" y="71627"/>
                </a:lnTo>
                <a:lnTo>
                  <a:pt x="1098803" y="85343"/>
                </a:lnTo>
                <a:lnTo>
                  <a:pt x="1109471" y="85343"/>
                </a:lnTo>
                <a:lnTo>
                  <a:pt x="1110995" y="68579"/>
                </a:lnTo>
                <a:lnTo>
                  <a:pt x="1107947" y="70103"/>
                </a:lnTo>
                <a:close/>
              </a:path>
              <a:path w="2653283" h="141731">
                <a:moveTo>
                  <a:pt x="1092707" y="126491"/>
                </a:moveTo>
                <a:lnTo>
                  <a:pt x="1089659" y="124967"/>
                </a:lnTo>
                <a:lnTo>
                  <a:pt x="1086611" y="121919"/>
                </a:lnTo>
                <a:lnTo>
                  <a:pt x="1089659" y="140207"/>
                </a:lnTo>
                <a:lnTo>
                  <a:pt x="1094231" y="141731"/>
                </a:lnTo>
                <a:lnTo>
                  <a:pt x="1106423" y="141731"/>
                </a:lnTo>
                <a:lnTo>
                  <a:pt x="1112519" y="140207"/>
                </a:lnTo>
                <a:lnTo>
                  <a:pt x="1117091" y="138683"/>
                </a:lnTo>
                <a:lnTo>
                  <a:pt x="1121663" y="138683"/>
                </a:lnTo>
                <a:lnTo>
                  <a:pt x="1126235" y="135635"/>
                </a:lnTo>
                <a:lnTo>
                  <a:pt x="1129283" y="134111"/>
                </a:lnTo>
                <a:lnTo>
                  <a:pt x="1132331" y="131063"/>
                </a:lnTo>
                <a:lnTo>
                  <a:pt x="1133855" y="129539"/>
                </a:lnTo>
                <a:lnTo>
                  <a:pt x="1135379" y="124967"/>
                </a:lnTo>
                <a:lnTo>
                  <a:pt x="1136903" y="121919"/>
                </a:lnTo>
                <a:lnTo>
                  <a:pt x="1138427" y="118871"/>
                </a:lnTo>
                <a:lnTo>
                  <a:pt x="1138427" y="109727"/>
                </a:lnTo>
                <a:lnTo>
                  <a:pt x="1136903" y="106679"/>
                </a:lnTo>
                <a:lnTo>
                  <a:pt x="1135379" y="105155"/>
                </a:lnTo>
                <a:lnTo>
                  <a:pt x="1133855" y="102107"/>
                </a:lnTo>
                <a:lnTo>
                  <a:pt x="1130807" y="100583"/>
                </a:lnTo>
                <a:lnTo>
                  <a:pt x="1129283" y="99059"/>
                </a:lnTo>
                <a:lnTo>
                  <a:pt x="1126235" y="97535"/>
                </a:lnTo>
                <a:lnTo>
                  <a:pt x="1123187" y="96011"/>
                </a:lnTo>
                <a:lnTo>
                  <a:pt x="1120139" y="96011"/>
                </a:lnTo>
                <a:lnTo>
                  <a:pt x="1117091" y="94487"/>
                </a:lnTo>
                <a:lnTo>
                  <a:pt x="1092707" y="94487"/>
                </a:lnTo>
                <a:lnTo>
                  <a:pt x="1089659" y="92963"/>
                </a:lnTo>
                <a:lnTo>
                  <a:pt x="1086611" y="89915"/>
                </a:lnTo>
                <a:lnTo>
                  <a:pt x="1086611" y="117347"/>
                </a:lnTo>
                <a:lnTo>
                  <a:pt x="1088135" y="114299"/>
                </a:lnTo>
                <a:lnTo>
                  <a:pt x="1089659" y="111251"/>
                </a:lnTo>
                <a:lnTo>
                  <a:pt x="1092707" y="108203"/>
                </a:lnTo>
                <a:lnTo>
                  <a:pt x="1106423" y="109727"/>
                </a:lnTo>
                <a:lnTo>
                  <a:pt x="1112519" y="109727"/>
                </a:lnTo>
                <a:lnTo>
                  <a:pt x="1115567" y="111251"/>
                </a:lnTo>
                <a:lnTo>
                  <a:pt x="1118615" y="114299"/>
                </a:lnTo>
                <a:lnTo>
                  <a:pt x="1118615" y="117347"/>
                </a:lnTo>
                <a:lnTo>
                  <a:pt x="1117091" y="118871"/>
                </a:lnTo>
                <a:lnTo>
                  <a:pt x="1117091" y="121919"/>
                </a:lnTo>
                <a:lnTo>
                  <a:pt x="1114043" y="123443"/>
                </a:lnTo>
                <a:lnTo>
                  <a:pt x="1110995" y="126491"/>
                </a:lnTo>
                <a:lnTo>
                  <a:pt x="1107947" y="126491"/>
                </a:lnTo>
                <a:lnTo>
                  <a:pt x="1104899" y="128015"/>
                </a:lnTo>
                <a:lnTo>
                  <a:pt x="1097279" y="128015"/>
                </a:lnTo>
                <a:lnTo>
                  <a:pt x="1092707" y="126491"/>
                </a:lnTo>
                <a:close/>
              </a:path>
              <a:path w="2653283" h="141731">
                <a:moveTo>
                  <a:pt x="1937003" y="38099"/>
                </a:moveTo>
                <a:lnTo>
                  <a:pt x="1937003" y="35051"/>
                </a:lnTo>
                <a:lnTo>
                  <a:pt x="1918715" y="35051"/>
                </a:lnTo>
                <a:lnTo>
                  <a:pt x="1917191" y="38099"/>
                </a:lnTo>
                <a:lnTo>
                  <a:pt x="1917191" y="109727"/>
                </a:lnTo>
                <a:lnTo>
                  <a:pt x="1918715" y="111251"/>
                </a:lnTo>
                <a:lnTo>
                  <a:pt x="1921763" y="112775"/>
                </a:lnTo>
                <a:lnTo>
                  <a:pt x="1930907" y="112775"/>
                </a:lnTo>
                <a:lnTo>
                  <a:pt x="1933955" y="111251"/>
                </a:lnTo>
                <a:lnTo>
                  <a:pt x="1937003" y="109727"/>
                </a:lnTo>
                <a:lnTo>
                  <a:pt x="1937003" y="38099"/>
                </a:lnTo>
                <a:close/>
              </a:path>
              <a:path w="2653283" h="141731">
                <a:moveTo>
                  <a:pt x="1621535" y="38099"/>
                </a:moveTo>
                <a:lnTo>
                  <a:pt x="1621535" y="35051"/>
                </a:lnTo>
                <a:lnTo>
                  <a:pt x="1603247" y="35051"/>
                </a:lnTo>
                <a:lnTo>
                  <a:pt x="1601723" y="38099"/>
                </a:lnTo>
                <a:lnTo>
                  <a:pt x="1601723" y="109727"/>
                </a:lnTo>
                <a:lnTo>
                  <a:pt x="1603247" y="111251"/>
                </a:lnTo>
                <a:lnTo>
                  <a:pt x="1606295" y="112775"/>
                </a:lnTo>
                <a:lnTo>
                  <a:pt x="1615439" y="112775"/>
                </a:lnTo>
                <a:lnTo>
                  <a:pt x="1618487" y="111251"/>
                </a:lnTo>
                <a:lnTo>
                  <a:pt x="1621535" y="109727"/>
                </a:lnTo>
                <a:lnTo>
                  <a:pt x="1621535" y="38099"/>
                </a:lnTo>
                <a:close/>
              </a:path>
              <a:path w="2653283" h="141731">
                <a:moveTo>
                  <a:pt x="964691" y="38099"/>
                </a:moveTo>
                <a:lnTo>
                  <a:pt x="964691" y="35051"/>
                </a:lnTo>
                <a:lnTo>
                  <a:pt x="946403" y="35051"/>
                </a:lnTo>
                <a:lnTo>
                  <a:pt x="944879" y="38099"/>
                </a:lnTo>
                <a:lnTo>
                  <a:pt x="944879" y="109727"/>
                </a:lnTo>
                <a:lnTo>
                  <a:pt x="946403" y="111251"/>
                </a:lnTo>
                <a:lnTo>
                  <a:pt x="949451" y="112775"/>
                </a:lnTo>
                <a:lnTo>
                  <a:pt x="958595" y="112775"/>
                </a:lnTo>
                <a:lnTo>
                  <a:pt x="961643" y="111251"/>
                </a:lnTo>
                <a:lnTo>
                  <a:pt x="964691" y="109727"/>
                </a:lnTo>
                <a:lnTo>
                  <a:pt x="964691" y="38099"/>
                </a:lnTo>
                <a:close/>
              </a:path>
              <a:path w="2653283" h="141731">
                <a:moveTo>
                  <a:pt x="931163" y="36575"/>
                </a:moveTo>
                <a:lnTo>
                  <a:pt x="928115" y="35051"/>
                </a:lnTo>
                <a:lnTo>
                  <a:pt x="912875" y="35051"/>
                </a:lnTo>
                <a:lnTo>
                  <a:pt x="912875" y="18287"/>
                </a:lnTo>
                <a:lnTo>
                  <a:pt x="911351" y="16763"/>
                </a:lnTo>
                <a:lnTo>
                  <a:pt x="908303" y="15239"/>
                </a:lnTo>
                <a:lnTo>
                  <a:pt x="897635" y="15239"/>
                </a:lnTo>
                <a:lnTo>
                  <a:pt x="894587" y="16763"/>
                </a:lnTo>
                <a:lnTo>
                  <a:pt x="891539" y="18287"/>
                </a:lnTo>
                <a:lnTo>
                  <a:pt x="891539" y="35051"/>
                </a:lnTo>
                <a:lnTo>
                  <a:pt x="883919" y="35051"/>
                </a:lnTo>
                <a:lnTo>
                  <a:pt x="880871" y="36575"/>
                </a:lnTo>
                <a:lnTo>
                  <a:pt x="880871" y="48767"/>
                </a:lnTo>
                <a:lnTo>
                  <a:pt x="883919" y="51815"/>
                </a:lnTo>
                <a:lnTo>
                  <a:pt x="891539" y="51815"/>
                </a:lnTo>
                <a:lnTo>
                  <a:pt x="891539" y="92963"/>
                </a:lnTo>
                <a:lnTo>
                  <a:pt x="893063" y="96011"/>
                </a:lnTo>
                <a:lnTo>
                  <a:pt x="893063" y="99059"/>
                </a:lnTo>
                <a:lnTo>
                  <a:pt x="894587" y="102107"/>
                </a:lnTo>
                <a:lnTo>
                  <a:pt x="896111" y="105155"/>
                </a:lnTo>
                <a:lnTo>
                  <a:pt x="897635" y="106679"/>
                </a:lnTo>
                <a:lnTo>
                  <a:pt x="899159" y="109727"/>
                </a:lnTo>
                <a:lnTo>
                  <a:pt x="902207" y="111251"/>
                </a:lnTo>
                <a:lnTo>
                  <a:pt x="905255" y="112775"/>
                </a:lnTo>
                <a:lnTo>
                  <a:pt x="908303" y="112775"/>
                </a:lnTo>
                <a:lnTo>
                  <a:pt x="911351" y="114299"/>
                </a:lnTo>
                <a:lnTo>
                  <a:pt x="917447" y="114299"/>
                </a:lnTo>
                <a:lnTo>
                  <a:pt x="920495" y="112775"/>
                </a:lnTo>
                <a:lnTo>
                  <a:pt x="923543" y="112775"/>
                </a:lnTo>
                <a:lnTo>
                  <a:pt x="926591" y="111251"/>
                </a:lnTo>
                <a:lnTo>
                  <a:pt x="929639" y="111251"/>
                </a:lnTo>
                <a:lnTo>
                  <a:pt x="931163" y="108203"/>
                </a:lnTo>
                <a:lnTo>
                  <a:pt x="931163" y="97535"/>
                </a:lnTo>
                <a:lnTo>
                  <a:pt x="929639" y="94487"/>
                </a:lnTo>
                <a:lnTo>
                  <a:pt x="926591" y="96011"/>
                </a:lnTo>
                <a:lnTo>
                  <a:pt x="915923" y="96011"/>
                </a:lnTo>
                <a:lnTo>
                  <a:pt x="914399" y="92963"/>
                </a:lnTo>
                <a:lnTo>
                  <a:pt x="912875" y="91439"/>
                </a:lnTo>
                <a:lnTo>
                  <a:pt x="912875" y="51815"/>
                </a:lnTo>
                <a:lnTo>
                  <a:pt x="929639" y="51815"/>
                </a:lnTo>
                <a:lnTo>
                  <a:pt x="931163" y="48767"/>
                </a:lnTo>
                <a:lnTo>
                  <a:pt x="931163" y="36575"/>
                </a:lnTo>
                <a:close/>
              </a:path>
              <a:path w="2653283" h="141731">
                <a:moveTo>
                  <a:pt x="266699" y="36575"/>
                </a:moveTo>
                <a:lnTo>
                  <a:pt x="263652" y="35051"/>
                </a:lnTo>
                <a:lnTo>
                  <a:pt x="248412" y="35051"/>
                </a:lnTo>
                <a:lnTo>
                  <a:pt x="248412" y="18287"/>
                </a:lnTo>
                <a:lnTo>
                  <a:pt x="246887" y="16763"/>
                </a:lnTo>
                <a:lnTo>
                  <a:pt x="243840" y="15239"/>
                </a:lnTo>
                <a:lnTo>
                  <a:pt x="233172" y="15239"/>
                </a:lnTo>
                <a:lnTo>
                  <a:pt x="230124" y="16763"/>
                </a:lnTo>
                <a:lnTo>
                  <a:pt x="227075" y="18287"/>
                </a:lnTo>
                <a:lnTo>
                  <a:pt x="227075" y="35051"/>
                </a:lnTo>
                <a:lnTo>
                  <a:pt x="219456" y="35051"/>
                </a:lnTo>
                <a:lnTo>
                  <a:pt x="216408" y="36575"/>
                </a:lnTo>
                <a:lnTo>
                  <a:pt x="216408" y="48767"/>
                </a:lnTo>
                <a:lnTo>
                  <a:pt x="219456" y="51815"/>
                </a:lnTo>
                <a:lnTo>
                  <a:pt x="227075" y="51815"/>
                </a:lnTo>
                <a:lnTo>
                  <a:pt x="227075" y="92963"/>
                </a:lnTo>
                <a:lnTo>
                  <a:pt x="228600" y="96011"/>
                </a:lnTo>
                <a:lnTo>
                  <a:pt x="228600" y="99059"/>
                </a:lnTo>
                <a:lnTo>
                  <a:pt x="230124" y="102107"/>
                </a:lnTo>
                <a:lnTo>
                  <a:pt x="231647" y="105155"/>
                </a:lnTo>
                <a:lnTo>
                  <a:pt x="233172" y="106679"/>
                </a:lnTo>
                <a:lnTo>
                  <a:pt x="234696" y="109727"/>
                </a:lnTo>
                <a:lnTo>
                  <a:pt x="237744" y="111251"/>
                </a:lnTo>
                <a:lnTo>
                  <a:pt x="240792" y="112775"/>
                </a:lnTo>
                <a:lnTo>
                  <a:pt x="243840" y="112775"/>
                </a:lnTo>
                <a:lnTo>
                  <a:pt x="246887" y="114299"/>
                </a:lnTo>
                <a:lnTo>
                  <a:pt x="252984" y="114299"/>
                </a:lnTo>
                <a:lnTo>
                  <a:pt x="256031" y="112775"/>
                </a:lnTo>
                <a:lnTo>
                  <a:pt x="259080" y="112775"/>
                </a:lnTo>
                <a:lnTo>
                  <a:pt x="262128" y="111251"/>
                </a:lnTo>
                <a:lnTo>
                  <a:pt x="265175" y="111251"/>
                </a:lnTo>
                <a:lnTo>
                  <a:pt x="266699" y="108203"/>
                </a:lnTo>
                <a:lnTo>
                  <a:pt x="266699" y="97535"/>
                </a:lnTo>
                <a:lnTo>
                  <a:pt x="265175" y="94487"/>
                </a:lnTo>
                <a:lnTo>
                  <a:pt x="262128" y="96011"/>
                </a:lnTo>
                <a:lnTo>
                  <a:pt x="251459" y="96011"/>
                </a:lnTo>
                <a:lnTo>
                  <a:pt x="249936" y="92963"/>
                </a:lnTo>
                <a:lnTo>
                  <a:pt x="248412" y="91439"/>
                </a:lnTo>
                <a:lnTo>
                  <a:pt x="248412" y="51815"/>
                </a:lnTo>
                <a:lnTo>
                  <a:pt x="265175" y="51815"/>
                </a:lnTo>
                <a:lnTo>
                  <a:pt x="266699" y="48767"/>
                </a:lnTo>
                <a:lnTo>
                  <a:pt x="266699" y="36575"/>
                </a:lnTo>
                <a:close/>
              </a:path>
              <a:path w="2653283" h="141731">
                <a:moveTo>
                  <a:pt x="2193035" y="88391"/>
                </a:moveTo>
                <a:lnTo>
                  <a:pt x="2191511" y="85343"/>
                </a:lnTo>
                <a:lnTo>
                  <a:pt x="2194559" y="112775"/>
                </a:lnTo>
                <a:lnTo>
                  <a:pt x="2200655" y="114299"/>
                </a:lnTo>
                <a:lnTo>
                  <a:pt x="2200655" y="97535"/>
                </a:lnTo>
                <a:lnTo>
                  <a:pt x="2199131" y="96011"/>
                </a:lnTo>
                <a:lnTo>
                  <a:pt x="2196083" y="94487"/>
                </a:lnTo>
                <a:lnTo>
                  <a:pt x="2193035" y="91439"/>
                </a:lnTo>
                <a:lnTo>
                  <a:pt x="2193035" y="88391"/>
                </a:lnTo>
                <a:close/>
              </a:path>
              <a:path w="2653283" h="141731">
                <a:moveTo>
                  <a:pt x="2046731" y="38099"/>
                </a:moveTo>
                <a:lnTo>
                  <a:pt x="2046731" y="109727"/>
                </a:lnTo>
                <a:lnTo>
                  <a:pt x="2048255" y="111251"/>
                </a:lnTo>
                <a:lnTo>
                  <a:pt x="2051303" y="112775"/>
                </a:lnTo>
                <a:lnTo>
                  <a:pt x="2060447" y="112775"/>
                </a:lnTo>
                <a:lnTo>
                  <a:pt x="2063495" y="111251"/>
                </a:lnTo>
                <a:lnTo>
                  <a:pt x="2066543" y="109727"/>
                </a:lnTo>
                <a:lnTo>
                  <a:pt x="2066543" y="60959"/>
                </a:lnTo>
                <a:lnTo>
                  <a:pt x="2069591" y="57911"/>
                </a:lnTo>
                <a:lnTo>
                  <a:pt x="2072639" y="54863"/>
                </a:lnTo>
                <a:lnTo>
                  <a:pt x="2075687" y="53339"/>
                </a:lnTo>
                <a:lnTo>
                  <a:pt x="2078735" y="51815"/>
                </a:lnTo>
                <a:lnTo>
                  <a:pt x="2080259" y="50291"/>
                </a:lnTo>
                <a:lnTo>
                  <a:pt x="2084831" y="50291"/>
                </a:lnTo>
                <a:lnTo>
                  <a:pt x="2087879" y="51815"/>
                </a:lnTo>
                <a:lnTo>
                  <a:pt x="2090927" y="53339"/>
                </a:lnTo>
                <a:lnTo>
                  <a:pt x="2092451" y="56387"/>
                </a:lnTo>
                <a:lnTo>
                  <a:pt x="2093975" y="59435"/>
                </a:lnTo>
                <a:lnTo>
                  <a:pt x="2095499" y="62483"/>
                </a:lnTo>
                <a:lnTo>
                  <a:pt x="2095499" y="111251"/>
                </a:lnTo>
                <a:lnTo>
                  <a:pt x="2098547" y="112775"/>
                </a:lnTo>
                <a:lnTo>
                  <a:pt x="2109215" y="112775"/>
                </a:lnTo>
                <a:lnTo>
                  <a:pt x="2112263" y="111251"/>
                </a:lnTo>
                <a:lnTo>
                  <a:pt x="2115311" y="109727"/>
                </a:lnTo>
                <a:lnTo>
                  <a:pt x="2115311" y="54863"/>
                </a:lnTo>
                <a:lnTo>
                  <a:pt x="2113787" y="51815"/>
                </a:lnTo>
                <a:lnTo>
                  <a:pt x="2113787" y="47243"/>
                </a:lnTo>
                <a:lnTo>
                  <a:pt x="2112263" y="44195"/>
                </a:lnTo>
                <a:lnTo>
                  <a:pt x="2109215" y="42671"/>
                </a:lnTo>
                <a:lnTo>
                  <a:pt x="2107691" y="39623"/>
                </a:lnTo>
                <a:lnTo>
                  <a:pt x="2104643" y="36575"/>
                </a:lnTo>
                <a:lnTo>
                  <a:pt x="2101595" y="35051"/>
                </a:lnTo>
                <a:lnTo>
                  <a:pt x="2098547" y="33527"/>
                </a:lnTo>
                <a:lnTo>
                  <a:pt x="2080259" y="33527"/>
                </a:lnTo>
                <a:lnTo>
                  <a:pt x="2075687" y="36575"/>
                </a:lnTo>
                <a:lnTo>
                  <a:pt x="2072639" y="38099"/>
                </a:lnTo>
                <a:lnTo>
                  <a:pt x="2068067" y="41147"/>
                </a:lnTo>
                <a:lnTo>
                  <a:pt x="2063495" y="45719"/>
                </a:lnTo>
                <a:lnTo>
                  <a:pt x="2063495" y="35051"/>
                </a:lnTo>
                <a:lnTo>
                  <a:pt x="2048255" y="35051"/>
                </a:lnTo>
                <a:lnTo>
                  <a:pt x="2046731" y="38099"/>
                </a:lnTo>
                <a:close/>
              </a:path>
              <a:path w="2653283" h="141731">
                <a:moveTo>
                  <a:pt x="2266187" y="24383"/>
                </a:moveTo>
                <a:lnTo>
                  <a:pt x="2266187" y="35051"/>
                </a:lnTo>
                <a:lnTo>
                  <a:pt x="2257043" y="35051"/>
                </a:lnTo>
                <a:lnTo>
                  <a:pt x="2253995" y="36575"/>
                </a:lnTo>
                <a:lnTo>
                  <a:pt x="2253995" y="48767"/>
                </a:lnTo>
                <a:lnTo>
                  <a:pt x="2257043" y="51815"/>
                </a:lnTo>
                <a:lnTo>
                  <a:pt x="2266187" y="51815"/>
                </a:lnTo>
                <a:lnTo>
                  <a:pt x="2266187" y="111251"/>
                </a:lnTo>
                <a:lnTo>
                  <a:pt x="2269235" y="112775"/>
                </a:lnTo>
                <a:lnTo>
                  <a:pt x="2279903" y="112775"/>
                </a:lnTo>
                <a:lnTo>
                  <a:pt x="2282951" y="111251"/>
                </a:lnTo>
                <a:lnTo>
                  <a:pt x="2285999" y="109727"/>
                </a:lnTo>
                <a:lnTo>
                  <a:pt x="2285999" y="51815"/>
                </a:lnTo>
                <a:lnTo>
                  <a:pt x="2299715" y="51815"/>
                </a:lnTo>
                <a:lnTo>
                  <a:pt x="2301239" y="48767"/>
                </a:lnTo>
                <a:lnTo>
                  <a:pt x="2302763" y="45719"/>
                </a:lnTo>
                <a:lnTo>
                  <a:pt x="2302763" y="41147"/>
                </a:lnTo>
                <a:lnTo>
                  <a:pt x="2301239" y="38099"/>
                </a:lnTo>
                <a:lnTo>
                  <a:pt x="2299715" y="35051"/>
                </a:lnTo>
                <a:lnTo>
                  <a:pt x="2285999" y="35051"/>
                </a:lnTo>
                <a:lnTo>
                  <a:pt x="2285999" y="22859"/>
                </a:lnTo>
                <a:lnTo>
                  <a:pt x="2287523" y="19811"/>
                </a:lnTo>
                <a:lnTo>
                  <a:pt x="2289047" y="16763"/>
                </a:lnTo>
                <a:lnTo>
                  <a:pt x="2292095" y="15239"/>
                </a:lnTo>
                <a:lnTo>
                  <a:pt x="2295143" y="15239"/>
                </a:lnTo>
                <a:lnTo>
                  <a:pt x="2298191" y="16763"/>
                </a:lnTo>
                <a:lnTo>
                  <a:pt x="2304287" y="16763"/>
                </a:lnTo>
                <a:lnTo>
                  <a:pt x="2304287" y="4571"/>
                </a:lnTo>
                <a:lnTo>
                  <a:pt x="2302763" y="1523"/>
                </a:lnTo>
                <a:lnTo>
                  <a:pt x="2299715" y="0"/>
                </a:lnTo>
                <a:lnTo>
                  <a:pt x="2282951" y="0"/>
                </a:lnTo>
                <a:lnTo>
                  <a:pt x="2279903" y="1523"/>
                </a:lnTo>
                <a:lnTo>
                  <a:pt x="2276855" y="3047"/>
                </a:lnTo>
                <a:lnTo>
                  <a:pt x="2273807" y="4571"/>
                </a:lnTo>
                <a:lnTo>
                  <a:pt x="2272283" y="6095"/>
                </a:lnTo>
                <a:lnTo>
                  <a:pt x="2269235" y="9143"/>
                </a:lnTo>
                <a:lnTo>
                  <a:pt x="2267711" y="12191"/>
                </a:lnTo>
                <a:lnTo>
                  <a:pt x="2267711" y="15239"/>
                </a:lnTo>
                <a:lnTo>
                  <a:pt x="2266187" y="19811"/>
                </a:lnTo>
                <a:lnTo>
                  <a:pt x="2266187" y="24383"/>
                </a:lnTo>
                <a:close/>
              </a:path>
              <a:path w="2653283" h="141731">
                <a:moveTo>
                  <a:pt x="1978151" y="88391"/>
                </a:moveTo>
                <a:lnTo>
                  <a:pt x="1976627" y="85343"/>
                </a:lnTo>
                <a:lnTo>
                  <a:pt x="1979675" y="112775"/>
                </a:lnTo>
                <a:lnTo>
                  <a:pt x="1985771" y="114299"/>
                </a:lnTo>
                <a:lnTo>
                  <a:pt x="1985771" y="97535"/>
                </a:lnTo>
                <a:lnTo>
                  <a:pt x="1984247" y="96011"/>
                </a:lnTo>
                <a:lnTo>
                  <a:pt x="1981199" y="94487"/>
                </a:lnTo>
                <a:lnTo>
                  <a:pt x="1978151" y="91439"/>
                </a:lnTo>
                <a:lnTo>
                  <a:pt x="1978151" y="88391"/>
                </a:lnTo>
                <a:close/>
              </a:path>
              <a:path w="2653283" h="141731">
                <a:moveTo>
                  <a:pt x="1903475" y="36575"/>
                </a:moveTo>
                <a:lnTo>
                  <a:pt x="1900427" y="35051"/>
                </a:lnTo>
                <a:lnTo>
                  <a:pt x="1885187" y="35051"/>
                </a:lnTo>
                <a:lnTo>
                  <a:pt x="1885187" y="18287"/>
                </a:lnTo>
                <a:lnTo>
                  <a:pt x="1883663" y="16763"/>
                </a:lnTo>
                <a:lnTo>
                  <a:pt x="1880615" y="15239"/>
                </a:lnTo>
                <a:lnTo>
                  <a:pt x="1869947" y="15239"/>
                </a:lnTo>
                <a:lnTo>
                  <a:pt x="1866899" y="16763"/>
                </a:lnTo>
                <a:lnTo>
                  <a:pt x="1863851" y="18287"/>
                </a:lnTo>
                <a:lnTo>
                  <a:pt x="1863851" y="35051"/>
                </a:lnTo>
                <a:lnTo>
                  <a:pt x="1856231" y="35051"/>
                </a:lnTo>
                <a:lnTo>
                  <a:pt x="1853183" y="36575"/>
                </a:lnTo>
                <a:lnTo>
                  <a:pt x="1853183" y="48767"/>
                </a:lnTo>
                <a:lnTo>
                  <a:pt x="1856231" y="51815"/>
                </a:lnTo>
                <a:lnTo>
                  <a:pt x="1863851" y="51815"/>
                </a:lnTo>
                <a:lnTo>
                  <a:pt x="1863851" y="92963"/>
                </a:lnTo>
                <a:lnTo>
                  <a:pt x="1865375" y="96011"/>
                </a:lnTo>
                <a:lnTo>
                  <a:pt x="1865375" y="99059"/>
                </a:lnTo>
                <a:lnTo>
                  <a:pt x="1866899" y="102107"/>
                </a:lnTo>
                <a:lnTo>
                  <a:pt x="1868423" y="105155"/>
                </a:lnTo>
                <a:lnTo>
                  <a:pt x="1869947" y="106679"/>
                </a:lnTo>
                <a:lnTo>
                  <a:pt x="1871471" y="109727"/>
                </a:lnTo>
                <a:lnTo>
                  <a:pt x="1874519" y="111251"/>
                </a:lnTo>
                <a:lnTo>
                  <a:pt x="1877567" y="112775"/>
                </a:lnTo>
                <a:lnTo>
                  <a:pt x="1880615" y="112775"/>
                </a:lnTo>
                <a:lnTo>
                  <a:pt x="1883663" y="114299"/>
                </a:lnTo>
                <a:lnTo>
                  <a:pt x="1889759" y="114299"/>
                </a:lnTo>
                <a:lnTo>
                  <a:pt x="1892807" y="112775"/>
                </a:lnTo>
                <a:lnTo>
                  <a:pt x="1895855" y="112775"/>
                </a:lnTo>
                <a:lnTo>
                  <a:pt x="1898903" y="111251"/>
                </a:lnTo>
                <a:lnTo>
                  <a:pt x="1901951" y="111251"/>
                </a:lnTo>
                <a:lnTo>
                  <a:pt x="1903475" y="108203"/>
                </a:lnTo>
                <a:lnTo>
                  <a:pt x="1903475" y="97535"/>
                </a:lnTo>
                <a:lnTo>
                  <a:pt x="1901951" y="94487"/>
                </a:lnTo>
                <a:lnTo>
                  <a:pt x="1898903" y="96011"/>
                </a:lnTo>
                <a:lnTo>
                  <a:pt x="1888235" y="96011"/>
                </a:lnTo>
                <a:lnTo>
                  <a:pt x="1886711" y="92963"/>
                </a:lnTo>
                <a:lnTo>
                  <a:pt x="1885187" y="91439"/>
                </a:lnTo>
                <a:lnTo>
                  <a:pt x="1885187" y="51815"/>
                </a:lnTo>
                <a:lnTo>
                  <a:pt x="1901951" y="51815"/>
                </a:lnTo>
                <a:lnTo>
                  <a:pt x="1903475" y="48767"/>
                </a:lnTo>
                <a:lnTo>
                  <a:pt x="1903475" y="36575"/>
                </a:lnTo>
                <a:close/>
              </a:path>
              <a:path w="2653283" h="141731">
                <a:moveTo>
                  <a:pt x="1781555" y="41147"/>
                </a:moveTo>
                <a:lnTo>
                  <a:pt x="1780031" y="44195"/>
                </a:lnTo>
                <a:lnTo>
                  <a:pt x="1780031" y="53339"/>
                </a:lnTo>
                <a:lnTo>
                  <a:pt x="1783079" y="54863"/>
                </a:lnTo>
                <a:lnTo>
                  <a:pt x="1786127" y="54863"/>
                </a:lnTo>
                <a:lnTo>
                  <a:pt x="1789175" y="53339"/>
                </a:lnTo>
                <a:lnTo>
                  <a:pt x="1792223" y="51815"/>
                </a:lnTo>
                <a:lnTo>
                  <a:pt x="1793747" y="50291"/>
                </a:lnTo>
                <a:lnTo>
                  <a:pt x="1796795" y="50291"/>
                </a:lnTo>
                <a:lnTo>
                  <a:pt x="1798319" y="48767"/>
                </a:lnTo>
                <a:lnTo>
                  <a:pt x="1813559" y="48767"/>
                </a:lnTo>
                <a:lnTo>
                  <a:pt x="1816607" y="50291"/>
                </a:lnTo>
                <a:lnTo>
                  <a:pt x="1818131" y="50291"/>
                </a:lnTo>
                <a:lnTo>
                  <a:pt x="1819655" y="53339"/>
                </a:lnTo>
                <a:lnTo>
                  <a:pt x="1821179" y="56387"/>
                </a:lnTo>
                <a:lnTo>
                  <a:pt x="1821179" y="65531"/>
                </a:lnTo>
                <a:lnTo>
                  <a:pt x="1807463" y="65531"/>
                </a:lnTo>
                <a:lnTo>
                  <a:pt x="1802891" y="67055"/>
                </a:lnTo>
                <a:lnTo>
                  <a:pt x="1798319" y="67055"/>
                </a:lnTo>
                <a:lnTo>
                  <a:pt x="1792223" y="68579"/>
                </a:lnTo>
                <a:lnTo>
                  <a:pt x="1789175" y="70103"/>
                </a:lnTo>
                <a:lnTo>
                  <a:pt x="1786127" y="71627"/>
                </a:lnTo>
                <a:lnTo>
                  <a:pt x="1781555" y="74675"/>
                </a:lnTo>
                <a:lnTo>
                  <a:pt x="1780031" y="76199"/>
                </a:lnTo>
                <a:lnTo>
                  <a:pt x="1778507" y="79247"/>
                </a:lnTo>
                <a:lnTo>
                  <a:pt x="1776983" y="82295"/>
                </a:lnTo>
                <a:lnTo>
                  <a:pt x="1775459" y="86867"/>
                </a:lnTo>
                <a:lnTo>
                  <a:pt x="1775459" y="94487"/>
                </a:lnTo>
                <a:lnTo>
                  <a:pt x="1776983" y="97535"/>
                </a:lnTo>
                <a:lnTo>
                  <a:pt x="1776983" y="100583"/>
                </a:lnTo>
                <a:lnTo>
                  <a:pt x="1778507" y="103631"/>
                </a:lnTo>
                <a:lnTo>
                  <a:pt x="1781555" y="106679"/>
                </a:lnTo>
                <a:lnTo>
                  <a:pt x="1783079" y="108203"/>
                </a:lnTo>
                <a:lnTo>
                  <a:pt x="1786127" y="109727"/>
                </a:lnTo>
                <a:lnTo>
                  <a:pt x="1787651" y="111251"/>
                </a:lnTo>
                <a:lnTo>
                  <a:pt x="1790699" y="112775"/>
                </a:lnTo>
                <a:lnTo>
                  <a:pt x="1795271" y="112775"/>
                </a:lnTo>
                <a:lnTo>
                  <a:pt x="1798319" y="114299"/>
                </a:lnTo>
                <a:lnTo>
                  <a:pt x="1801367" y="114299"/>
                </a:lnTo>
                <a:lnTo>
                  <a:pt x="1799843" y="99059"/>
                </a:lnTo>
                <a:lnTo>
                  <a:pt x="1798319" y="97535"/>
                </a:lnTo>
                <a:lnTo>
                  <a:pt x="1796795" y="94487"/>
                </a:lnTo>
                <a:lnTo>
                  <a:pt x="1795271" y="92963"/>
                </a:lnTo>
                <a:lnTo>
                  <a:pt x="1795271" y="86867"/>
                </a:lnTo>
                <a:lnTo>
                  <a:pt x="1796795" y="83819"/>
                </a:lnTo>
                <a:lnTo>
                  <a:pt x="1799843" y="82295"/>
                </a:lnTo>
                <a:lnTo>
                  <a:pt x="1802891" y="79247"/>
                </a:lnTo>
                <a:lnTo>
                  <a:pt x="1821179" y="79247"/>
                </a:lnTo>
                <a:lnTo>
                  <a:pt x="1821179" y="91439"/>
                </a:lnTo>
                <a:lnTo>
                  <a:pt x="1819655" y="94487"/>
                </a:lnTo>
                <a:lnTo>
                  <a:pt x="1816607" y="96011"/>
                </a:lnTo>
                <a:lnTo>
                  <a:pt x="1813559" y="97535"/>
                </a:lnTo>
                <a:lnTo>
                  <a:pt x="1812035" y="99059"/>
                </a:lnTo>
                <a:lnTo>
                  <a:pt x="1808987" y="99059"/>
                </a:lnTo>
                <a:lnTo>
                  <a:pt x="1810511" y="112775"/>
                </a:lnTo>
                <a:lnTo>
                  <a:pt x="1815083" y="111251"/>
                </a:lnTo>
                <a:lnTo>
                  <a:pt x="1818131" y="109727"/>
                </a:lnTo>
                <a:lnTo>
                  <a:pt x="1821179" y="106679"/>
                </a:lnTo>
                <a:lnTo>
                  <a:pt x="1824227" y="103631"/>
                </a:lnTo>
                <a:lnTo>
                  <a:pt x="1824227" y="111251"/>
                </a:lnTo>
                <a:lnTo>
                  <a:pt x="1827275" y="112775"/>
                </a:lnTo>
                <a:lnTo>
                  <a:pt x="1837943" y="112775"/>
                </a:lnTo>
                <a:lnTo>
                  <a:pt x="1840991" y="109727"/>
                </a:lnTo>
                <a:lnTo>
                  <a:pt x="1840991" y="51815"/>
                </a:lnTo>
                <a:lnTo>
                  <a:pt x="1839467" y="48767"/>
                </a:lnTo>
                <a:lnTo>
                  <a:pt x="1837943" y="44195"/>
                </a:lnTo>
                <a:lnTo>
                  <a:pt x="1836419" y="42671"/>
                </a:lnTo>
                <a:lnTo>
                  <a:pt x="1833371" y="39623"/>
                </a:lnTo>
                <a:lnTo>
                  <a:pt x="1831847" y="38099"/>
                </a:lnTo>
                <a:lnTo>
                  <a:pt x="1827275" y="35051"/>
                </a:lnTo>
                <a:lnTo>
                  <a:pt x="1824227" y="35051"/>
                </a:lnTo>
                <a:lnTo>
                  <a:pt x="1819655" y="33527"/>
                </a:lnTo>
                <a:lnTo>
                  <a:pt x="1796795" y="33527"/>
                </a:lnTo>
                <a:lnTo>
                  <a:pt x="1795271" y="35051"/>
                </a:lnTo>
                <a:lnTo>
                  <a:pt x="1792223" y="35051"/>
                </a:lnTo>
                <a:lnTo>
                  <a:pt x="1789175" y="36575"/>
                </a:lnTo>
                <a:lnTo>
                  <a:pt x="1786127" y="38099"/>
                </a:lnTo>
                <a:lnTo>
                  <a:pt x="1783079" y="39623"/>
                </a:lnTo>
                <a:lnTo>
                  <a:pt x="1781555" y="41147"/>
                </a:lnTo>
                <a:close/>
              </a:path>
              <a:path w="2653283" h="141731">
                <a:moveTo>
                  <a:pt x="1799843" y="99059"/>
                </a:moveTo>
                <a:lnTo>
                  <a:pt x="1801367" y="114299"/>
                </a:lnTo>
                <a:lnTo>
                  <a:pt x="1805939" y="114299"/>
                </a:lnTo>
                <a:lnTo>
                  <a:pt x="1810511" y="112775"/>
                </a:lnTo>
                <a:lnTo>
                  <a:pt x="1808987" y="99059"/>
                </a:lnTo>
                <a:lnTo>
                  <a:pt x="1799843" y="99059"/>
                </a:lnTo>
                <a:close/>
              </a:path>
              <a:path w="2653283" h="141731">
                <a:moveTo>
                  <a:pt x="1740407" y="109727"/>
                </a:moveTo>
                <a:lnTo>
                  <a:pt x="1740407" y="64007"/>
                </a:lnTo>
                <a:lnTo>
                  <a:pt x="1743455" y="60959"/>
                </a:lnTo>
                <a:lnTo>
                  <a:pt x="1744979" y="57911"/>
                </a:lnTo>
                <a:lnTo>
                  <a:pt x="1748027" y="56387"/>
                </a:lnTo>
                <a:lnTo>
                  <a:pt x="1751075" y="53339"/>
                </a:lnTo>
                <a:lnTo>
                  <a:pt x="1754123" y="51815"/>
                </a:lnTo>
                <a:lnTo>
                  <a:pt x="1757171" y="51815"/>
                </a:lnTo>
                <a:lnTo>
                  <a:pt x="1760219" y="53339"/>
                </a:lnTo>
                <a:lnTo>
                  <a:pt x="1766315" y="53339"/>
                </a:lnTo>
                <a:lnTo>
                  <a:pt x="1766315" y="35051"/>
                </a:lnTo>
                <a:lnTo>
                  <a:pt x="1763267" y="33527"/>
                </a:lnTo>
                <a:lnTo>
                  <a:pt x="1751075" y="33527"/>
                </a:lnTo>
                <a:lnTo>
                  <a:pt x="1748027" y="35051"/>
                </a:lnTo>
                <a:lnTo>
                  <a:pt x="1744979" y="38099"/>
                </a:lnTo>
                <a:lnTo>
                  <a:pt x="1741931" y="41147"/>
                </a:lnTo>
                <a:lnTo>
                  <a:pt x="1740407" y="44195"/>
                </a:lnTo>
                <a:lnTo>
                  <a:pt x="1737359" y="45719"/>
                </a:lnTo>
                <a:lnTo>
                  <a:pt x="1737359" y="35051"/>
                </a:lnTo>
                <a:lnTo>
                  <a:pt x="1722119" y="35051"/>
                </a:lnTo>
                <a:lnTo>
                  <a:pt x="1720595" y="38099"/>
                </a:lnTo>
                <a:lnTo>
                  <a:pt x="1720595" y="109727"/>
                </a:lnTo>
                <a:lnTo>
                  <a:pt x="1722119" y="111251"/>
                </a:lnTo>
                <a:lnTo>
                  <a:pt x="1725167" y="112775"/>
                </a:lnTo>
                <a:lnTo>
                  <a:pt x="1734311" y="112775"/>
                </a:lnTo>
                <a:lnTo>
                  <a:pt x="1737359" y="111251"/>
                </a:lnTo>
                <a:lnTo>
                  <a:pt x="1740407" y="109727"/>
                </a:lnTo>
                <a:close/>
              </a:path>
              <a:path w="2653283" h="141731">
                <a:moveTo>
                  <a:pt x="1331975" y="74675"/>
                </a:moveTo>
                <a:lnTo>
                  <a:pt x="1331975" y="80771"/>
                </a:lnTo>
                <a:lnTo>
                  <a:pt x="1333499" y="86867"/>
                </a:lnTo>
                <a:lnTo>
                  <a:pt x="1335023" y="91439"/>
                </a:lnTo>
                <a:lnTo>
                  <a:pt x="1336547" y="96011"/>
                </a:lnTo>
                <a:lnTo>
                  <a:pt x="1339595" y="100583"/>
                </a:lnTo>
                <a:lnTo>
                  <a:pt x="1342643" y="103631"/>
                </a:lnTo>
                <a:lnTo>
                  <a:pt x="1345691" y="106679"/>
                </a:lnTo>
                <a:lnTo>
                  <a:pt x="1348739" y="109727"/>
                </a:lnTo>
                <a:lnTo>
                  <a:pt x="1354835" y="111251"/>
                </a:lnTo>
                <a:lnTo>
                  <a:pt x="1359407" y="112775"/>
                </a:lnTo>
                <a:lnTo>
                  <a:pt x="1363979" y="114299"/>
                </a:lnTo>
                <a:lnTo>
                  <a:pt x="1377695" y="114299"/>
                </a:lnTo>
                <a:lnTo>
                  <a:pt x="1380743" y="112775"/>
                </a:lnTo>
                <a:lnTo>
                  <a:pt x="1386839" y="112775"/>
                </a:lnTo>
                <a:lnTo>
                  <a:pt x="1388363" y="111251"/>
                </a:lnTo>
                <a:lnTo>
                  <a:pt x="1391411" y="111251"/>
                </a:lnTo>
                <a:lnTo>
                  <a:pt x="1394459" y="109727"/>
                </a:lnTo>
                <a:lnTo>
                  <a:pt x="1397507" y="108203"/>
                </a:lnTo>
                <a:lnTo>
                  <a:pt x="1399031" y="105155"/>
                </a:lnTo>
                <a:lnTo>
                  <a:pt x="1399031" y="96011"/>
                </a:lnTo>
                <a:lnTo>
                  <a:pt x="1397507" y="92963"/>
                </a:lnTo>
                <a:lnTo>
                  <a:pt x="1394459" y="94487"/>
                </a:lnTo>
                <a:lnTo>
                  <a:pt x="1391411" y="96011"/>
                </a:lnTo>
                <a:lnTo>
                  <a:pt x="1388363" y="96011"/>
                </a:lnTo>
                <a:lnTo>
                  <a:pt x="1385315" y="97535"/>
                </a:lnTo>
                <a:lnTo>
                  <a:pt x="1379219" y="97535"/>
                </a:lnTo>
                <a:lnTo>
                  <a:pt x="1376171" y="99059"/>
                </a:lnTo>
                <a:lnTo>
                  <a:pt x="1368551" y="99059"/>
                </a:lnTo>
                <a:lnTo>
                  <a:pt x="1365503" y="97535"/>
                </a:lnTo>
                <a:lnTo>
                  <a:pt x="1363979" y="97535"/>
                </a:lnTo>
                <a:lnTo>
                  <a:pt x="1360931" y="96011"/>
                </a:lnTo>
                <a:lnTo>
                  <a:pt x="1357883" y="92963"/>
                </a:lnTo>
                <a:lnTo>
                  <a:pt x="1354835" y="89915"/>
                </a:lnTo>
                <a:lnTo>
                  <a:pt x="1354835" y="86867"/>
                </a:lnTo>
                <a:lnTo>
                  <a:pt x="1353311" y="83819"/>
                </a:lnTo>
                <a:lnTo>
                  <a:pt x="1353311" y="60959"/>
                </a:lnTo>
                <a:lnTo>
                  <a:pt x="1354835" y="57911"/>
                </a:lnTo>
                <a:lnTo>
                  <a:pt x="1354835" y="56387"/>
                </a:lnTo>
                <a:lnTo>
                  <a:pt x="1353311" y="35051"/>
                </a:lnTo>
                <a:lnTo>
                  <a:pt x="1348739" y="38099"/>
                </a:lnTo>
                <a:lnTo>
                  <a:pt x="1345691" y="39623"/>
                </a:lnTo>
                <a:lnTo>
                  <a:pt x="1342643" y="44195"/>
                </a:lnTo>
                <a:lnTo>
                  <a:pt x="1339595" y="47243"/>
                </a:lnTo>
                <a:lnTo>
                  <a:pt x="1336547" y="51815"/>
                </a:lnTo>
                <a:lnTo>
                  <a:pt x="1335023" y="56387"/>
                </a:lnTo>
                <a:lnTo>
                  <a:pt x="1333499" y="62483"/>
                </a:lnTo>
                <a:lnTo>
                  <a:pt x="1331975" y="67055"/>
                </a:lnTo>
                <a:lnTo>
                  <a:pt x="1331975" y="74675"/>
                </a:lnTo>
                <a:close/>
              </a:path>
              <a:path w="2653283" h="141731">
                <a:moveTo>
                  <a:pt x="1363979" y="33527"/>
                </a:moveTo>
                <a:lnTo>
                  <a:pt x="1357883" y="33527"/>
                </a:lnTo>
                <a:lnTo>
                  <a:pt x="1353311" y="35051"/>
                </a:lnTo>
                <a:lnTo>
                  <a:pt x="1354835" y="56387"/>
                </a:lnTo>
                <a:lnTo>
                  <a:pt x="1357883" y="53339"/>
                </a:lnTo>
                <a:lnTo>
                  <a:pt x="1357883" y="50291"/>
                </a:lnTo>
                <a:lnTo>
                  <a:pt x="1359407" y="50291"/>
                </a:lnTo>
                <a:lnTo>
                  <a:pt x="1362455" y="48767"/>
                </a:lnTo>
                <a:lnTo>
                  <a:pt x="1365503" y="47243"/>
                </a:lnTo>
                <a:lnTo>
                  <a:pt x="1373123" y="47243"/>
                </a:lnTo>
                <a:lnTo>
                  <a:pt x="1377695" y="48767"/>
                </a:lnTo>
                <a:lnTo>
                  <a:pt x="1379219" y="51815"/>
                </a:lnTo>
                <a:lnTo>
                  <a:pt x="1382267" y="54863"/>
                </a:lnTo>
                <a:lnTo>
                  <a:pt x="1383791" y="59435"/>
                </a:lnTo>
                <a:lnTo>
                  <a:pt x="1383791" y="65531"/>
                </a:lnTo>
                <a:lnTo>
                  <a:pt x="1353311" y="65531"/>
                </a:lnTo>
                <a:lnTo>
                  <a:pt x="1353311" y="79247"/>
                </a:lnTo>
                <a:lnTo>
                  <a:pt x="1399031" y="79247"/>
                </a:lnTo>
                <a:lnTo>
                  <a:pt x="1402079" y="76199"/>
                </a:lnTo>
                <a:lnTo>
                  <a:pt x="1403603" y="73151"/>
                </a:lnTo>
                <a:lnTo>
                  <a:pt x="1403603" y="62483"/>
                </a:lnTo>
                <a:lnTo>
                  <a:pt x="1402079" y="57911"/>
                </a:lnTo>
                <a:lnTo>
                  <a:pt x="1400555" y="53339"/>
                </a:lnTo>
                <a:lnTo>
                  <a:pt x="1399031" y="50291"/>
                </a:lnTo>
                <a:lnTo>
                  <a:pt x="1397507" y="45719"/>
                </a:lnTo>
                <a:lnTo>
                  <a:pt x="1394459" y="42671"/>
                </a:lnTo>
                <a:lnTo>
                  <a:pt x="1392935" y="39623"/>
                </a:lnTo>
                <a:lnTo>
                  <a:pt x="1388363" y="38099"/>
                </a:lnTo>
                <a:lnTo>
                  <a:pt x="1383791" y="35051"/>
                </a:lnTo>
                <a:lnTo>
                  <a:pt x="1380743" y="33527"/>
                </a:lnTo>
                <a:lnTo>
                  <a:pt x="1363979" y="33527"/>
                </a:lnTo>
                <a:close/>
              </a:path>
              <a:path w="2653283" h="141731">
                <a:moveTo>
                  <a:pt x="986027" y="38099"/>
                </a:moveTo>
                <a:lnTo>
                  <a:pt x="986027" y="109727"/>
                </a:lnTo>
                <a:lnTo>
                  <a:pt x="987551" y="111251"/>
                </a:lnTo>
                <a:lnTo>
                  <a:pt x="990599" y="112775"/>
                </a:lnTo>
                <a:lnTo>
                  <a:pt x="999743" y="112775"/>
                </a:lnTo>
                <a:lnTo>
                  <a:pt x="1002791" y="111251"/>
                </a:lnTo>
                <a:lnTo>
                  <a:pt x="1005839" y="109727"/>
                </a:lnTo>
                <a:lnTo>
                  <a:pt x="1005839" y="60959"/>
                </a:lnTo>
                <a:lnTo>
                  <a:pt x="1008887" y="57911"/>
                </a:lnTo>
                <a:lnTo>
                  <a:pt x="1011935" y="54863"/>
                </a:lnTo>
                <a:lnTo>
                  <a:pt x="1014983" y="53339"/>
                </a:lnTo>
                <a:lnTo>
                  <a:pt x="1018031" y="51815"/>
                </a:lnTo>
                <a:lnTo>
                  <a:pt x="1019555" y="50291"/>
                </a:lnTo>
                <a:lnTo>
                  <a:pt x="1024127" y="50291"/>
                </a:lnTo>
                <a:lnTo>
                  <a:pt x="1027175" y="51815"/>
                </a:lnTo>
                <a:lnTo>
                  <a:pt x="1030223" y="53339"/>
                </a:lnTo>
                <a:lnTo>
                  <a:pt x="1031747" y="56387"/>
                </a:lnTo>
                <a:lnTo>
                  <a:pt x="1033271" y="59435"/>
                </a:lnTo>
                <a:lnTo>
                  <a:pt x="1034795" y="62483"/>
                </a:lnTo>
                <a:lnTo>
                  <a:pt x="1034795" y="111251"/>
                </a:lnTo>
                <a:lnTo>
                  <a:pt x="1037843" y="112775"/>
                </a:lnTo>
                <a:lnTo>
                  <a:pt x="1048511" y="112775"/>
                </a:lnTo>
                <a:lnTo>
                  <a:pt x="1051559" y="111251"/>
                </a:lnTo>
                <a:lnTo>
                  <a:pt x="1054607" y="109727"/>
                </a:lnTo>
                <a:lnTo>
                  <a:pt x="1054607" y="54863"/>
                </a:lnTo>
                <a:lnTo>
                  <a:pt x="1053083" y="51815"/>
                </a:lnTo>
                <a:lnTo>
                  <a:pt x="1053083" y="47243"/>
                </a:lnTo>
                <a:lnTo>
                  <a:pt x="1051559" y="44195"/>
                </a:lnTo>
                <a:lnTo>
                  <a:pt x="1048511" y="42671"/>
                </a:lnTo>
                <a:lnTo>
                  <a:pt x="1046987" y="39623"/>
                </a:lnTo>
                <a:lnTo>
                  <a:pt x="1043939" y="36575"/>
                </a:lnTo>
                <a:lnTo>
                  <a:pt x="1040891" y="35051"/>
                </a:lnTo>
                <a:lnTo>
                  <a:pt x="1037843" y="33527"/>
                </a:lnTo>
                <a:lnTo>
                  <a:pt x="1019555" y="33527"/>
                </a:lnTo>
                <a:lnTo>
                  <a:pt x="1014983" y="36575"/>
                </a:lnTo>
                <a:lnTo>
                  <a:pt x="1011935" y="38099"/>
                </a:lnTo>
                <a:lnTo>
                  <a:pt x="1007363" y="41147"/>
                </a:lnTo>
                <a:lnTo>
                  <a:pt x="1002791" y="45719"/>
                </a:lnTo>
                <a:lnTo>
                  <a:pt x="1002791" y="35051"/>
                </a:lnTo>
                <a:lnTo>
                  <a:pt x="987551" y="35051"/>
                </a:lnTo>
                <a:lnTo>
                  <a:pt x="986027" y="38099"/>
                </a:lnTo>
                <a:close/>
              </a:path>
              <a:path w="2653283" h="141731">
                <a:moveTo>
                  <a:pt x="731519" y="74675"/>
                </a:moveTo>
                <a:lnTo>
                  <a:pt x="731519" y="80771"/>
                </a:lnTo>
                <a:lnTo>
                  <a:pt x="733043" y="86867"/>
                </a:lnTo>
                <a:lnTo>
                  <a:pt x="734567" y="91439"/>
                </a:lnTo>
                <a:lnTo>
                  <a:pt x="736091" y="96011"/>
                </a:lnTo>
                <a:lnTo>
                  <a:pt x="739139" y="100583"/>
                </a:lnTo>
                <a:lnTo>
                  <a:pt x="742187" y="103631"/>
                </a:lnTo>
                <a:lnTo>
                  <a:pt x="745235" y="106679"/>
                </a:lnTo>
                <a:lnTo>
                  <a:pt x="748283" y="109727"/>
                </a:lnTo>
                <a:lnTo>
                  <a:pt x="754379" y="111251"/>
                </a:lnTo>
                <a:lnTo>
                  <a:pt x="758951" y="112775"/>
                </a:lnTo>
                <a:lnTo>
                  <a:pt x="763523" y="114299"/>
                </a:lnTo>
                <a:lnTo>
                  <a:pt x="777239" y="114299"/>
                </a:lnTo>
                <a:lnTo>
                  <a:pt x="780287" y="112775"/>
                </a:lnTo>
                <a:lnTo>
                  <a:pt x="786383" y="112775"/>
                </a:lnTo>
                <a:lnTo>
                  <a:pt x="787907" y="111251"/>
                </a:lnTo>
                <a:lnTo>
                  <a:pt x="790955" y="111251"/>
                </a:lnTo>
                <a:lnTo>
                  <a:pt x="794003" y="109727"/>
                </a:lnTo>
                <a:lnTo>
                  <a:pt x="797051" y="108203"/>
                </a:lnTo>
                <a:lnTo>
                  <a:pt x="798575" y="105155"/>
                </a:lnTo>
                <a:lnTo>
                  <a:pt x="798575" y="96011"/>
                </a:lnTo>
                <a:lnTo>
                  <a:pt x="797051" y="92963"/>
                </a:lnTo>
                <a:lnTo>
                  <a:pt x="794003" y="94487"/>
                </a:lnTo>
                <a:lnTo>
                  <a:pt x="790955" y="96011"/>
                </a:lnTo>
                <a:lnTo>
                  <a:pt x="787907" y="96011"/>
                </a:lnTo>
                <a:lnTo>
                  <a:pt x="784859" y="97535"/>
                </a:lnTo>
                <a:lnTo>
                  <a:pt x="778763" y="97535"/>
                </a:lnTo>
                <a:lnTo>
                  <a:pt x="775715" y="99059"/>
                </a:lnTo>
                <a:lnTo>
                  <a:pt x="768095" y="99059"/>
                </a:lnTo>
                <a:lnTo>
                  <a:pt x="765047" y="97535"/>
                </a:lnTo>
                <a:lnTo>
                  <a:pt x="763523" y="97535"/>
                </a:lnTo>
                <a:lnTo>
                  <a:pt x="760475" y="96011"/>
                </a:lnTo>
                <a:lnTo>
                  <a:pt x="757427" y="92963"/>
                </a:lnTo>
                <a:lnTo>
                  <a:pt x="754379" y="89915"/>
                </a:lnTo>
                <a:lnTo>
                  <a:pt x="754379" y="86867"/>
                </a:lnTo>
                <a:lnTo>
                  <a:pt x="752855" y="83819"/>
                </a:lnTo>
                <a:lnTo>
                  <a:pt x="752855" y="60959"/>
                </a:lnTo>
                <a:lnTo>
                  <a:pt x="754379" y="57911"/>
                </a:lnTo>
                <a:lnTo>
                  <a:pt x="754379" y="56387"/>
                </a:lnTo>
                <a:lnTo>
                  <a:pt x="752855" y="35051"/>
                </a:lnTo>
                <a:lnTo>
                  <a:pt x="748283" y="38099"/>
                </a:lnTo>
                <a:lnTo>
                  <a:pt x="745235" y="39623"/>
                </a:lnTo>
                <a:lnTo>
                  <a:pt x="742187" y="44195"/>
                </a:lnTo>
                <a:lnTo>
                  <a:pt x="739139" y="47243"/>
                </a:lnTo>
                <a:lnTo>
                  <a:pt x="736091" y="51815"/>
                </a:lnTo>
                <a:lnTo>
                  <a:pt x="734567" y="56387"/>
                </a:lnTo>
                <a:lnTo>
                  <a:pt x="733043" y="62483"/>
                </a:lnTo>
                <a:lnTo>
                  <a:pt x="731519" y="67055"/>
                </a:lnTo>
                <a:lnTo>
                  <a:pt x="731519" y="74675"/>
                </a:lnTo>
                <a:close/>
              </a:path>
              <a:path w="2653283" h="141731">
                <a:moveTo>
                  <a:pt x="763523" y="33527"/>
                </a:moveTo>
                <a:lnTo>
                  <a:pt x="757427" y="33527"/>
                </a:lnTo>
                <a:lnTo>
                  <a:pt x="752855" y="35051"/>
                </a:lnTo>
                <a:lnTo>
                  <a:pt x="754379" y="56387"/>
                </a:lnTo>
                <a:lnTo>
                  <a:pt x="757427" y="53339"/>
                </a:lnTo>
                <a:lnTo>
                  <a:pt x="757427" y="50291"/>
                </a:lnTo>
                <a:lnTo>
                  <a:pt x="758951" y="50291"/>
                </a:lnTo>
                <a:lnTo>
                  <a:pt x="761999" y="48767"/>
                </a:lnTo>
                <a:lnTo>
                  <a:pt x="765047" y="47243"/>
                </a:lnTo>
                <a:lnTo>
                  <a:pt x="772667" y="47243"/>
                </a:lnTo>
                <a:lnTo>
                  <a:pt x="777239" y="48767"/>
                </a:lnTo>
                <a:lnTo>
                  <a:pt x="778763" y="51815"/>
                </a:lnTo>
                <a:lnTo>
                  <a:pt x="781811" y="54863"/>
                </a:lnTo>
                <a:lnTo>
                  <a:pt x="783335" y="59435"/>
                </a:lnTo>
                <a:lnTo>
                  <a:pt x="783335" y="65531"/>
                </a:lnTo>
                <a:lnTo>
                  <a:pt x="752855" y="65531"/>
                </a:lnTo>
                <a:lnTo>
                  <a:pt x="752855" y="79247"/>
                </a:lnTo>
                <a:lnTo>
                  <a:pt x="798575" y="79247"/>
                </a:lnTo>
                <a:lnTo>
                  <a:pt x="801623" y="76199"/>
                </a:lnTo>
                <a:lnTo>
                  <a:pt x="803147" y="73151"/>
                </a:lnTo>
                <a:lnTo>
                  <a:pt x="803147" y="62483"/>
                </a:lnTo>
                <a:lnTo>
                  <a:pt x="801623" y="57911"/>
                </a:lnTo>
                <a:lnTo>
                  <a:pt x="800099" y="53339"/>
                </a:lnTo>
                <a:lnTo>
                  <a:pt x="798575" y="50291"/>
                </a:lnTo>
                <a:lnTo>
                  <a:pt x="797051" y="45719"/>
                </a:lnTo>
                <a:lnTo>
                  <a:pt x="794003" y="42671"/>
                </a:lnTo>
                <a:lnTo>
                  <a:pt x="792479" y="39623"/>
                </a:lnTo>
                <a:lnTo>
                  <a:pt x="787907" y="38099"/>
                </a:lnTo>
                <a:lnTo>
                  <a:pt x="783335" y="35051"/>
                </a:lnTo>
                <a:lnTo>
                  <a:pt x="780287" y="33527"/>
                </a:lnTo>
                <a:lnTo>
                  <a:pt x="763523" y="33527"/>
                </a:lnTo>
                <a:close/>
              </a:path>
              <a:path w="2653283" h="141731">
                <a:moveTo>
                  <a:pt x="437387" y="35051"/>
                </a:moveTo>
                <a:lnTo>
                  <a:pt x="434339" y="38099"/>
                </a:lnTo>
                <a:lnTo>
                  <a:pt x="432815" y="39623"/>
                </a:lnTo>
                <a:lnTo>
                  <a:pt x="429767" y="41147"/>
                </a:lnTo>
                <a:lnTo>
                  <a:pt x="428243" y="44195"/>
                </a:lnTo>
                <a:lnTo>
                  <a:pt x="426719" y="47243"/>
                </a:lnTo>
                <a:lnTo>
                  <a:pt x="425195" y="50291"/>
                </a:lnTo>
                <a:lnTo>
                  <a:pt x="425195" y="62483"/>
                </a:lnTo>
                <a:lnTo>
                  <a:pt x="426719" y="65531"/>
                </a:lnTo>
                <a:lnTo>
                  <a:pt x="426719" y="67055"/>
                </a:lnTo>
                <a:lnTo>
                  <a:pt x="428243" y="70103"/>
                </a:lnTo>
                <a:lnTo>
                  <a:pt x="429767" y="71627"/>
                </a:lnTo>
                <a:lnTo>
                  <a:pt x="432815" y="74675"/>
                </a:lnTo>
                <a:lnTo>
                  <a:pt x="435863" y="74675"/>
                </a:lnTo>
                <a:lnTo>
                  <a:pt x="437387" y="76199"/>
                </a:lnTo>
                <a:lnTo>
                  <a:pt x="440435" y="77723"/>
                </a:lnTo>
                <a:lnTo>
                  <a:pt x="443483" y="79247"/>
                </a:lnTo>
                <a:lnTo>
                  <a:pt x="446531" y="80771"/>
                </a:lnTo>
                <a:lnTo>
                  <a:pt x="449579" y="82295"/>
                </a:lnTo>
                <a:lnTo>
                  <a:pt x="452627" y="82295"/>
                </a:lnTo>
                <a:lnTo>
                  <a:pt x="455675" y="83819"/>
                </a:lnTo>
                <a:lnTo>
                  <a:pt x="458723" y="86867"/>
                </a:lnTo>
                <a:lnTo>
                  <a:pt x="458723" y="92963"/>
                </a:lnTo>
                <a:lnTo>
                  <a:pt x="457199" y="96011"/>
                </a:lnTo>
                <a:lnTo>
                  <a:pt x="454151" y="97535"/>
                </a:lnTo>
                <a:lnTo>
                  <a:pt x="451103" y="99059"/>
                </a:lnTo>
                <a:lnTo>
                  <a:pt x="441959" y="99059"/>
                </a:lnTo>
                <a:lnTo>
                  <a:pt x="440435" y="97535"/>
                </a:lnTo>
                <a:lnTo>
                  <a:pt x="437387" y="97535"/>
                </a:lnTo>
                <a:lnTo>
                  <a:pt x="434339" y="96011"/>
                </a:lnTo>
                <a:lnTo>
                  <a:pt x="431291" y="94487"/>
                </a:lnTo>
                <a:lnTo>
                  <a:pt x="428243" y="92963"/>
                </a:lnTo>
                <a:lnTo>
                  <a:pt x="425195" y="94487"/>
                </a:lnTo>
                <a:lnTo>
                  <a:pt x="423671" y="97535"/>
                </a:lnTo>
                <a:lnTo>
                  <a:pt x="423671" y="103631"/>
                </a:lnTo>
                <a:lnTo>
                  <a:pt x="425195" y="106679"/>
                </a:lnTo>
                <a:lnTo>
                  <a:pt x="428243" y="109727"/>
                </a:lnTo>
                <a:lnTo>
                  <a:pt x="431291" y="111251"/>
                </a:lnTo>
                <a:lnTo>
                  <a:pt x="434339" y="111251"/>
                </a:lnTo>
                <a:lnTo>
                  <a:pt x="437387" y="112775"/>
                </a:lnTo>
                <a:lnTo>
                  <a:pt x="440435" y="112775"/>
                </a:lnTo>
                <a:lnTo>
                  <a:pt x="441959" y="114299"/>
                </a:lnTo>
                <a:lnTo>
                  <a:pt x="452627" y="114299"/>
                </a:lnTo>
                <a:lnTo>
                  <a:pt x="455675" y="112775"/>
                </a:lnTo>
                <a:lnTo>
                  <a:pt x="460247" y="112775"/>
                </a:lnTo>
                <a:lnTo>
                  <a:pt x="463295" y="111251"/>
                </a:lnTo>
                <a:lnTo>
                  <a:pt x="467867" y="109727"/>
                </a:lnTo>
                <a:lnTo>
                  <a:pt x="469391" y="108203"/>
                </a:lnTo>
                <a:lnTo>
                  <a:pt x="472439" y="105155"/>
                </a:lnTo>
                <a:lnTo>
                  <a:pt x="475487" y="102107"/>
                </a:lnTo>
                <a:lnTo>
                  <a:pt x="477011" y="99059"/>
                </a:lnTo>
                <a:lnTo>
                  <a:pt x="478535" y="96011"/>
                </a:lnTo>
                <a:lnTo>
                  <a:pt x="478535" y="82295"/>
                </a:lnTo>
                <a:lnTo>
                  <a:pt x="477011" y="80771"/>
                </a:lnTo>
                <a:lnTo>
                  <a:pt x="477011" y="77723"/>
                </a:lnTo>
                <a:lnTo>
                  <a:pt x="475487" y="76199"/>
                </a:lnTo>
                <a:lnTo>
                  <a:pt x="472439" y="73151"/>
                </a:lnTo>
                <a:lnTo>
                  <a:pt x="469391" y="71627"/>
                </a:lnTo>
                <a:lnTo>
                  <a:pt x="467867" y="70103"/>
                </a:lnTo>
                <a:lnTo>
                  <a:pt x="464819" y="68579"/>
                </a:lnTo>
                <a:lnTo>
                  <a:pt x="461771" y="67055"/>
                </a:lnTo>
                <a:lnTo>
                  <a:pt x="458723" y="65531"/>
                </a:lnTo>
                <a:lnTo>
                  <a:pt x="457199" y="65531"/>
                </a:lnTo>
                <a:lnTo>
                  <a:pt x="454151" y="64007"/>
                </a:lnTo>
                <a:lnTo>
                  <a:pt x="451103" y="62483"/>
                </a:lnTo>
                <a:lnTo>
                  <a:pt x="448055" y="60959"/>
                </a:lnTo>
                <a:lnTo>
                  <a:pt x="445007" y="59435"/>
                </a:lnTo>
                <a:lnTo>
                  <a:pt x="443483" y="56387"/>
                </a:lnTo>
                <a:lnTo>
                  <a:pt x="443483" y="53339"/>
                </a:lnTo>
                <a:lnTo>
                  <a:pt x="445007" y="50291"/>
                </a:lnTo>
                <a:lnTo>
                  <a:pt x="448055" y="48767"/>
                </a:lnTo>
                <a:lnTo>
                  <a:pt x="451103" y="47243"/>
                </a:lnTo>
                <a:lnTo>
                  <a:pt x="458723" y="47243"/>
                </a:lnTo>
                <a:lnTo>
                  <a:pt x="461771" y="48767"/>
                </a:lnTo>
                <a:lnTo>
                  <a:pt x="464819" y="48767"/>
                </a:lnTo>
                <a:lnTo>
                  <a:pt x="467867" y="50291"/>
                </a:lnTo>
                <a:lnTo>
                  <a:pt x="470915" y="51815"/>
                </a:lnTo>
                <a:lnTo>
                  <a:pt x="473963" y="50291"/>
                </a:lnTo>
                <a:lnTo>
                  <a:pt x="475487" y="47243"/>
                </a:lnTo>
                <a:lnTo>
                  <a:pt x="475487" y="44195"/>
                </a:lnTo>
                <a:lnTo>
                  <a:pt x="473963" y="41147"/>
                </a:lnTo>
                <a:lnTo>
                  <a:pt x="473963" y="38099"/>
                </a:lnTo>
                <a:lnTo>
                  <a:pt x="470915" y="36575"/>
                </a:lnTo>
                <a:lnTo>
                  <a:pt x="467867" y="35051"/>
                </a:lnTo>
                <a:lnTo>
                  <a:pt x="464819" y="33527"/>
                </a:lnTo>
                <a:lnTo>
                  <a:pt x="445007" y="33527"/>
                </a:lnTo>
                <a:lnTo>
                  <a:pt x="441959" y="35051"/>
                </a:lnTo>
                <a:lnTo>
                  <a:pt x="437387" y="35051"/>
                </a:lnTo>
                <a:close/>
              </a:path>
              <a:path w="2653283" h="141731">
                <a:moveTo>
                  <a:pt x="390143" y="109727"/>
                </a:moveTo>
                <a:lnTo>
                  <a:pt x="390143" y="64007"/>
                </a:lnTo>
                <a:lnTo>
                  <a:pt x="393191" y="60959"/>
                </a:lnTo>
                <a:lnTo>
                  <a:pt x="394715" y="57911"/>
                </a:lnTo>
                <a:lnTo>
                  <a:pt x="397763" y="56387"/>
                </a:lnTo>
                <a:lnTo>
                  <a:pt x="400811" y="53339"/>
                </a:lnTo>
                <a:lnTo>
                  <a:pt x="403859" y="51815"/>
                </a:lnTo>
                <a:lnTo>
                  <a:pt x="406907" y="51815"/>
                </a:lnTo>
                <a:lnTo>
                  <a:pt x="409955" y="53339"/>
                </a:lnTo>
                <a:lnTo>
                  <a:pt x="416051" y="53339"/>
                </a:lnTo>
                <a:lnTo>
                  <a:pt x="416051" y="35051"/>
                </a:lnTo>
                <a:lnTo>
                  <a:pt x="413003" y="33527"/>
                </a:lnTo>
                <a:lnTo>
                  <a:pt x="400811" y="33527"/>
                </a:lnTo>
                <a:lnTo>
                  <a:pt x="397763" y="35051"/>
                </a:lnTo>
                <a:lnTo>
                  <a:pt x="394715" y="38099"/>
                </a:lnTo>
                <a:lnTo>
                  <a:pt x="391667" y="41147"/>
                </a:lnTo>
                <a:lnTo>
                  <a:pt x="390143" y="44195"/>
                </a:lnTo>
                <a:lnTo>
                  <a:pt x="387095" y="45719"/>
                </a:lnTo>
                <a:lnTo>
                  <a:pt x="387095" y="35051"/>
                </a:lnTo>
                <a:lnTo>
                  <a:pt x="371855" y="35051"/>
                </a:lnTo>
                <a:lnTo>
                  <a:pt x="370331" y="38099"/>
                </a:lnTo>
                <a:lnTo>
                  <a:pt x="370331" y="109727"/>
                </a:lnTo>
                <a:lnTo>
                  <a:pt x="371855" y="111251"/>
                </a:lnTo>
                <a:lnTo>
                  <a:pt x="374903" y="112775"/>
                </a:lnTo>
                <a:lnTo>
                  <a:pt x="384047" y="112775"/>
                </a:lnTo>
                <a:lnTo>
                  <a:pt x="387095" y="111251"/>
                </a:lnTo>
                <a:lnTo>
                  <a:pt x="390143" y="109727"/>
                </a:lnTo>
                <a:close/>
              </a:path>
              <a:path w="2653283" h="141731">
                <a:moveTo>
                  <a:pt x="300227" y="88391"/>
                </a:moveTo>
                <a:lnTo>
                  <a:pt x="298703" y="85343"/>
                </a:lnTo>
                <a:lnTo>
                  <a:pt x="301751" y="112775"/>
                </a:lnTo>
                <a:lnTo>
                  <a:pt x="307847" y="114299"/>
                </a:lnTo>
                <a:lnTo>
                  <a:pt x="307847" y="97535"/>
                </a:lnTo>
                <a:lnTo>
                  <a:pt x="306323" y="96011"/>
                </a:lnTo>
                <a:lnTo>
                  <a:pt x="303275" y="94487"/>
                </a:lnTo>
                <a:lnTo>
                  <a:pt x="300227" y="91439"/>
                </a:lnTo>
                <a:lnTo>
                  <a:pt x="300227" y="88391"/>
                </a:lnTo>
                <a:close/>
              </a:path>
              <a:path w="2653283" h="141731">
                <a:moveTo>
                  <a:pt x="76200" y="41147"/>
                </a:moveTo>
                <a:lnTo>
                  <a:pt x="74675" y="44195"/>
                </a:lnTo>
                <a:lnTo>
                  <a:pt x="74675" y="53339"/>
                </a:lnTo>
                <a:lnTo>
                  <a:pt x="77724" y="54863"/>
                </a:lnTo>
                <a:lnTo>
                  <a:pt x="80772" y="54863"/>
                </a:lnTo>
                <a:lnTo>
                  <a:pt x="83819" y="53339"/>
                </a:lnTo>
                <a:lnTo>
                  <a:pt x="86868" y="51815"/>
                </a:lnTo>
                <a:lnTo>
                  <a:pt x="88392" y="50291"/>
                </a:lnTo>
                <a:lnTo>
                  <a:pt x="91440" y="50291"/>
                </a:lnTo>
                <a:lnTo>
                  <a:pt x="92964" y="48767"/>
                </a:lnTo>
                <a:lnTo>
                  <a:pt x="108203" y="48767"/>
                </a:lnTo>
                <a:lnTo>
                  <a:pt x="111252" y="50291"/>
                </a:lnTo>
                <a:lnTo>
                  <a:pt x="112775" y="50291"/>
                </a:lnTo>
                <a:lnTo>
                  <a:pt x="114300" y="53339"/>
                </a:lnTo>
                <a:lnTo>
                  <a:pt x="115824" y="56387"/>
                </a:lnTo>
                <a:lnTo>
                  <a:pt x="115824" y="65531"/>
                </a:lnTo>
                <a:lnTo>
                  <a:pt x="102108" y="65531"/>
                </a:lnTo>
                <a:lnTo>
                  <a:pt x="97536" y="67055"/>
                </a:lnTo>
                <a:lnTo>
                  <a:pt x="92964" y="67055"/>
                </a:lnTo>
                <a:lnTo>
                  <a:pt x="86868" y="68579"/>
                </a:lnTo>
                <a:lnTo>
                  <a:pt x="83819" y="70103"/>
                </a:lnTo>
                <a:lnTo>
                  <a:pt x="80772" y="71627"/>
                </a:lnTo>
                <a:lnTo>
                  <a:pt x="76200" y="74675"/>
                </a:lnTo>
                <a:lnTo>
                  <a:pt x="74675" y="76199"/>
                </a:lnTo>
                <a:lnTo>
                  <a:pt x="73152" y="79247"/>
                </a:lnTo>
                <a:lnTo>
                  <a:pt x="71628" y="82295"/>
                </a:lnTo>
                <a:lnTo>
                  <a:pt x="70103" y="86867"/>
                </a:lnTo>
                <a:lnTo>
                  <a:pt x="70103" y="94487"/>
                </a:lnTo>
                <a:lnTo>
                  <a:pt x="71628" y="97535"/>
                </a:lnTo>
                <a:lnTo>
                  <a:pt x="71628" y="100583"/>
                </a:lnTo>
                <a:lnTo>
                  <a:pt x="73152" y="103631"/>
                </a:lnTo>
                <a:lnTo>
                  <a:pt x="76200" y="106679"/>
                </a:lnTo>
                <a:lnTo>
                  <a:pt x="77724" y="108203"/>
                </a:lnTo>
                <a:lnTo>
                  <a:pt x="80772" y="109727"/>
                </a:lnTo>
                <a:lnTo>
                  <a:pt x="82296" y="111251"/>
                </a:lnTo>
                <a:lnTo>
                  <a:pt x="85343" y="112775"/>
                </a:lnTo>
                <a:lnTo>
                  <a:pt x="89915" y="112775"/>
                </a:lnTo>
                <a:lnTo>
                  <a:pt x="92964" y="114299"/>
                </a:lnTo>
                <a:lnTo>
                  <a:pt x="96012" y="114299"/>
                </a:lnTo>
                <a:lnTo>
                  <a:pt x="94487" y="99059"/>
                </a:lnTo>
                <a:lnTo>
                  <a:pt x="92964" y="97535"/>
                </a:lnTo>
                <a:lnTo>
                  <a:pt x="91440" y="94487"/>
                </a:lnTo>
                <a:lnTo>
                  <a:pt x="89915" y="92963"/>
                </a:lnTo>
                <a:lnTo>
                  <a:pt x="89915" y="86867"/>
                </a:lnTo>
                <a:lnTo>
                  <a:pt x="91440" y="83819"/>
                </a:lnTo>
                <a:lnTo>
                  <a:pt x="94487" y="82295"/>
                </a:lnTo>
                <a:lnTo>
                  <a:pt x="97536" y="79247"/>
                </a:lnTo>
                <a:lnTo>
                  <a:pt x="115824" y="79247"/>
                </a:lnTo>
                <a:lnTo>
                  <a:pt x="115824" y="91439"/>
                </a:lnTo>
                <a:lnTo>
                  <a:pt x="114300" y="94487"/>
                </a:lnTo>
                <a:lnTo>
                  <a:pt x="111252" y="96011"/>
                </a:lnTo>
                <a:lnTo>
                  <a:pt x="108203" y="97535"/>
                </a:lnTo>
                <a:lnTo>
                  <a:pt x="106680" y="99059"/>
                </a:lnTo>
                <a:lnTo>
                  <a:pt x="103631" y="99059"/>
                </a:lnTo>
                <a:lnTo>
                  <a:pt x="105156" y="112775"/>
                </a:lnTo>
                <a:lnTo>
                  <a:pt x="109728" y="111251"/>
                </a:lnTo>
                <a:lnTo>
                  <a:pt x="112775" y="109727"/>
                </a:lnTo>
                <a:lnTo>
                  <a:pt x="115824" y="106679"/>
                </a:lnTo>
                <a:lnTo>
                  <a:pt x="118872" y="103631"/>
                </a:lnTo>
                <a:lnTo>
                  <a:pt x="118872" y="111251"/>
                </a:lnTo>
                <a:lnTo>
                  <a:pt x="121919" y="112775"/>
                </a:lnTo>
                <a:lnTo>
                  <a:pt x="132587" y="112775"/>
                </a:lnTo>
                <a:lnTo>
                  <a:pt x="135636" y="109727"/>
                </a:lnTo>
                <a:lnTo>
                  <a:pt x="135636" y="51815"/>
                </a:lnTo>
                <a:lnTo>
                  <a:pt x="134112" y="48767"/>
                </a:lnTo>
                <a:lnTo>
                  <a:pt x="132587" y="44195"/>
                </a:lnTo>
                <a:lnTo>
                  <a:pt x="131064" y="42671"/>
                </a:lnTo>
                <a:lnTo>
                  <a:pt x="128015" y="39623"/>
                </a:lnTo>
                <a:lnTo>
                  <a:pt x="126492" y="38099"/>
                </a:lnTo>
                <a:lnTo>
                  <a:pt x="121919" y="35051"/>
                </a:lnTo>
                <a:lnTo>
                  <a:pt x="118872" y="35051"/>
                </a:lnTo>
                <a:lnTo>
                  <a:pt x="114300" y="33527"/>
                </a:lnTo>
                <a:lnTo>
                  <a:pt x="91440" y="33527"/>
                </a:lnTo>
                <a:lnTo>
                  <a:pt x="89915" y="35051"/>
                </a:lnTo>
                <a:lnTo>
                  <a:pt x="86868" y="35051"/>
                </a:lnTo>
                <a:lnTo>
                  <a:pt x="83819" y="36575"/>
                </a:lnTo>
                <a:lnTo>
                  <a:pt x="80772" y="38099"/>
                </a:lnTo>
                <a:lnTo>
                  <a:pt x="77724" y="39623"/>
                </a:lnTo>
                <a:lnTo>
                  <a:pt x="76200" y="41147"/>
                </a:lnTo>
                <a:close/>
              </a:path>
              <a:path w="2653283" h="141731">
                <a:moveTo>
                  <a:pt x="94487" y="99059"/>
                </a:moveTo>
                <a:lnTo>
                  <a:pt x="96012" y="114299"/>
                </a:lnTo>
                <a:lnTo>
                  <a:pt x="100584" y="114299"/>
                </a:lnTo>
                <a:lnTo>
                  <a:pt x="105156" y="112775"/>
                </a:lnTo>
                <a:lnTo>
                  <a:pt x="103631" y="99059"/>
                </a:lnTo>
                <a:lnTo>
                  <a:pt x="94487" y="99059"/>
                </a:lnTo>
                <a:close/>
              </a:path>
              <a:path w="2653283" h="141731">
                <a:moveTo>
                  <a:pt x="2395727" y="94487"/>
                </a:moveTo>
                <a:lnTo>
                  <a:pt x="2374391" y="94487"/>
                </a:lnTo>
                <a:lnTo>
                  <a:pt x="2359151" y="111251"/>
                </a:lnTo>
                <a:lnTo>
                  <a:pt x="2392679" y="111251"/>
                </a:lnTo>
                <a:lnTo>
                  <a:pt x="2395727" y="94487"/>
                </a:lnTo>
                <a:close/>
              </a:path>
              <a:path w="2653283" h="141731">
                <a:moveTo>
                  <a:pt x="2356103" y="111251"/>
                </a:moveTo>
                <a:lnTo>
                  <a:pt x="2359151" y="111251"/>
                </a:lnTo>
                <a:lnTo>
                  <a:pt x="2374391" y="94487"/>
                </a:lnTo>
                <a:lnTo>
                  <a:pt x="2374391" y="24383"/>
                </a:lnTo>
                <a:lnTo>
                  <a:pt x="2391155" y="24383"/>
                </a:lnTo>
                <a:lnTo>
                  <a:pt x="2395727" y="25907"/>
                </a:lnTo>
                <a:lnTo>
                  <a:pt x="2400299" y="27431"/>
                </a:lnTo>
                <a:lnTo>
                  <a:pt x="2404871" y="28955"/>
                </a:lnTo>
                <a:lnTo>
                  <a:pt x="2407919" y="32003"/>
                </a:lnTo>
                <a:lnTo>
                  <a:pt x="2409443" y="35051"/>
                </a:lnTo>
                <a:lnTo>
                  <a:pt x="2412491" y="38099"/>
                </a:lnTo>
                <a:lnTo>
                  <a:pt x="2414015" y="41147"/>
                </a:lnTo>
                <a:lnTo>
                  <a:pt x="2415539" y="45719"/>
                </a:lnTo>
                <a:lnTo>
                  <a:pt x="2417063" y="50291"/>
                </a:lnTo>
                <a:lnTo>
                  <a:pt x="2417063" y="70103"/>
                </a:lnTo>
                <a:lnTo>
                  <a:pt x="2415539" y="74675"/>
                </a:lnTo>
                <a:lnTo>
                  <a:pt x="2414015" y="79247"/>
                </a:lnTo>
                <a:lnTo>
                  <a:pt x="2412491" y="83819"/>
                </a:lnTo>
                <a:lnTo>
                  <a:pt x="2409443" y="86867"/>
                </a:lnTo>
                <a:lnTo>
                  <a:pt x="2406395" y="89915"/>
                </a:lnTo>
                <a:lnTo>
                  <a:pt x="2403347" y="91439"/>
                </a:lnTo>
                <a:lnTo>
                  <a:pt x="2400299" y="92963"/>
                </a:lnTo>
                <a:lnTo>
                  <a:pt x="2395727" y="94487"/>
                </a:lnTo>
                <a:lnTo>
                  <a:pt x="2392679" y="111251"/>
                </a:lnTo>
                <a:lnTo>
                  <a:pt x="2401823" y="111251"/>
                </a:lnTo>
                <a:lnTo>
                  <a:pt x="2407919" y="108203"/>
                </a:lnTo>
                <a:lnTo>
                  <a:pt x="2414015" y="106679"/>
                </a:lnTo>
                <a:lnTo>
                  <a:pt x="2420111" y="103631"/>
                </a:lnTo>
                <a:lnTo>
                  <a:pt x="2424683" y="99059"/>
                </a:lnTo>
                <a:lnTo>
                  <a:pt x="2429255" y="94487"/>
                </a:lnTo>
                <a:lnTo>
                  <a:pt x="2433827" y="89915"/>
                </a:lnTo>
                <a:lnTo>
                  <a:pt x="2435351" y="82295"/>
                </a:lnTo>
                <a:lnTo>
                  <a:pt x="2438399" y="76199"/>
                </a:lnTo>
                <a:lnTo>
                  <a:pt x="2439923" y="68579"/>
                </a:lnTo>
                <a:lnTo>
                  <a:pt x="2439923" y="50291"/>
                </a:lnTo>
                <a:lnTo>
                  <a:pt x="2438399" y="42671"/>
                </a:lnTo>
                <a:lnTo>
                  <a:pt x="2435351" y="36575"/>
                </a:lnTo>
                <a:lnTo>
                  <a:pt x="2433827" y="30479"/>
                </a:lnTo>
                <a:lnTo>
                  <a:pt x="2430779" y="24383"/>
                </a:lnTo>
                <a:lnTo>
                  <a:pt x="2426207" y="21335"/>
                </a:lnTo>
                <a:lnTo>
                  <a:pt x="2421635" y="16763"/>
                </a:lnTo>
                <a:lnTo>
                  <a:pt x="2415539" y="13715"/>
                </a:lnTo>
                <a:lnTo>
                  <a:pt x="2409443" y="10667"/>
                </a:lnTo>
                <a:lnTo>
                  <a:pt x="2403347" y="9143"/>
                </a:lnTo>
                <a:lnTo>
                  <a:pt x="2395727" y="7619"/>
                </a:lnTo>
                <a:lnTo>
                  <a:pt x="2357627" y="7619"/>
                </a:lnTo>
                <a:lnTo>
                  <a:pt x="2354579" y="9143"/>
                </a:lnTo>
                <a:lnTo>
                  <a:pt x="2353055" y="12191"/>
                </a:lnTo>
                <a:lnTo>
                  <a:pt x="2353055" y="109727"/>
                </a:lnTo>
                <a:lnTo>
                  <a:pt x="2356103" y="111251"/>
                </a:lnTo>
                <a:close/>
              </a:path>
              <a:path w="2653283" h="141731">
                <a:moveTo>
                  <a:pt x="56387" y="62483"/>
                </a:moveTo>
                <a:lnTo>
                  <a:pt x="56387" y="59435"/>
                </a:lnTo>
                <a:lnTo>
                  <a:pt x="54864" y="56387"/>
                </a:lnTo>
                <a:lnTo>
                  <a:pt x="53340" y="53339"/>
                </a:lnTo>
                <a:lnTo>
                  <a:pt x="21336" y="53339"/>
                </a:lnTo>
                <a:lnTo>
                  <a:pt x="21336" y="25907"/>
                </a:lnTo>
                <a:lnTo>
                  <a:pt x="54864" y="25907"/>
                </a:lnTo>
                <a:lnTo>
                  <a:pt x="56387" y="24383"/>
                </a:lnTo>
                <a:lnTo>
                  <a:pt x="57912" y="21335"/>
                </a:lnTo>
                <a:lnTo>
                  <a:pt x="57912" y="9143"/>
                </a:lnTo>
                <a:lnTo>
                  <a:pt x="54864" y="7619"/>
                </a:lnTo>
                <a:lnTo>
                  <a:pt x="4571" y="7619"/>
                </a:lnTo>
                <a:lnTo>
                  <a:pt x="1524" y="9143"/>
                </a:lnTo>
                <a:lnTo>
                  <a:pt x="0" y="12191"/>
                </a:lnTo>
                <a:lnTo>
                  <a:pt x="0" y="111251"/>
                </a:lnTo>
                <a:lnTo>
                  <a:pt x="3047" y="111251"/>
                </a:lnTo>
                <a:lnTo>
                  <a:pt x="6096" y="112775"/>
                </a:lnTo>
                <a:lnTo>
                  <a:pt x="16764" y="112775"/>
                </a:lnTo>
                <a:lnTo>
                  <a:pt x="19812" y="111251"/>
                </a:lnTo>
                <a:lnTo>
                  <a:pt x="21336" y="108203"/>
                </a:lnTo>
                <a:lnTo>
                  <a:pt x="21336" y="70103"/>
                </a:lnTo>
                <a:lnTo>
                  <a:pt x="53340" y="70103"/>
                </a:lnTo>
                <a:lnTo>
                  <a:pt x="54864" y="68579"/>
                </a:lnTo>
                <a:lnTo>
                  <a:pt x="56387" y="65531"/>
                </a:lnTo>
                <a:lnTo>
                  <a:pt x="56387" y="62483"/>
                </a:lnTo>
                <a:close/>
              </a:path>
              <a:path w="2653283" h="141731">
                <a:moveTo>
                  <a:pt x="2522219" y="111251"/>
                </a:moveTo>
                <a:lnTo>
                  <a:pt x="2525267" y="112775"/>
                </a:lnTo>
                <a:lnTo>
                  <a:pt x="2534411" y="112775"/>
                </a:lnTo>
                <a:lnTo>
                  <a:pt x="2535935" y="111251"/>
                </a:lnTo>
                <a:lnTo>
                  <a:pt x="2538983" y="111251"/>
                </a:lnTo>
                <a:lnTo>
                  <a:pt x="2542031" y="108203"/>
                </a:lnTo>
                <a:lnTo>
                  <a:pt x="2542031" y="9143"/>
                </a:lnTo>
                <a:lnTo>
                  <a:pt x="2538983" y="7619"/>
                </a:lnTo>
                <a:lnTo>
                  <a:pt x="2526791" y="7619"/>
                </a:lnTo>
                <a:lnTo>
                  <a:pt x="2523743" y="10667"/>
                </a:lnTo>
                <a:lnTo>
                  <a:pt x="2523743" y="83819"/>
                </a:lnTo>
                <a:lnTo>
                  <a:pt x="2522219" y="80771"/>
                </a:lnTo>
                <a:lnTo>
                  <a:pt x="2522219" y="79247"/>
                </a:lnTo>
                <a:lnTo>
                  <a:pt x="2520695" y="76199"/>
                </a:lnTo>
                <a:lnTo>
                  <a:pt x="2519171" y="73151"/>
                </a:lnTo>
                <a:lnTo>
                  <a:pt x="2517647" y="70103"/>
                </a:lnTo>
                <a:lnTo>
                  <a:pt x="2516123" y="68579"/>
                </a:lnTo>
                <a:lnTo>
                  <a:pt x="2514599" y="65531"/>
                </a:lnTo>
                <a:lnTo>
                  <a:pt x="2514599" y="64007"/>
                </a:lnTo>
                <a:lnTo>
                  <a:pt x="2513075" y="60959"/>
                </a:lnTo>
                <a:lnTo>
                  <a:pt x="2511551" y="59435"/>
                </a:lnTo>
                <a:lnTo>
                  <a:pt x="2510027" y="56387"/>
                </a:lnTo>
                <a:lnTo>
                  <a:pt x="2490215" y="18287"/>
                </a:lnTo>
                <a:lnTo>
                  <a:pt x="2488691" y="15239"/>
                </a:lnTo>
                <a:lnTo>
                  <a:pt x="2487167" y="12191"/>
                </a:lnTo>
                <a:lnTo>
                  <a:pt x="2484119" y="10667"/>
                </a:lnTo>
                <a:lnTo>
                  <a:pt x="2481071" y="9143"/>
                </a:lnTo>
                <a:lnTo>
                  <a:pt x="2478023" y="7619"/>
                </a:lnTo>
                <a:lnTo>
                  <a:pt x="2462783" y="7619"/>
                </a:lnTo>
                <a:lnTo>
                  <a:pt x="2459735" y="9143"/>
                </a:lnTo>
                <a:lnTo>
                  <a:pt x="2456687" y="10667"/>
                </a:lnTo>
                <a:lnTo>
                  <a:pt x="2456687" y="111251"/>
                </a:lnTo>
                <a:lnTo>
                  <a:pt x="2459735" y="112775"/>
                </a:lnTo>
                <a:lnTo>
                  <a:pt x="2471927" y="112775"/>
                </a:lnTo>
                <a:lnTo>
                  <a:pt x="2474975" y="109727"/>
                </a:lnTo>
                <a:lnTo>
                  <a:pt x="2474975" y="30479"/>
                </a:lnTo>
                <a:lnTo>
                  <a:pt x="2476499" y="35051"/>
                </a:lnTo>
                <a:lnTo>
                  <a:pt x="2478023" y="38099"/>
                </a:lnTo>
                <a:lnTo>
                  <a:pt x="2479547" y="41147"/>
                </a:lnTo>
                <a:lnTo>
                  <a:pt x="2481071" y="44195"/>
                </a:lnTo>
                <a:lnTo>
                  <a:pt x="2482595" y="47243"/>
                </a:lnTo>
                <a:lnTo>
                  <a:pt x="2484119" y="50291"/>
                </a:lnTo>
                <a:lnTo>
                  <a:pt x="2510027" y="99059"/>
                </a:lnTo>
                <a:lnTo>
                  <a:pt x="2511551" y="102107"/>
                </a:lnTo>
                <a:lnTo>
                  <a:pt x="2511551" y="103631"/>
                </a:lnTo>
                <a:lnTo>
                  <a:pt x="2514599" y="106679"/>
                </a:lnTo>
                <a:lnTo>
                  <a:pt x="2516123" y="109727"/>
                </a:lnTo>
                <a:lnTo>
                  <a:pt x="2519171" y="111251"/>
                </a:lnTo>
                <a:lnTo>
                  <a:pt x="2522219" y="111251"/>
                </a:lnTo>
                <a:close/>
              </a:path>
              <a:path w="2653283" h="141731">
                <a:moveTo>
                  <a:pt x="2651759" y="103631"/>
                </a:moveTo>
                <a:lnTo>
                  <a:pt x="2619755" y="12191"/>
                </a:lnTo>
                <a:lnTo>
                  <a:pt x="2618231" y="9143"/>
                </a:lnTo>
                <a:lnTo>
                  <a:pt x="2615183" y="7619"/>
                </a:lnTo>
                <a:lnTo>
                  <a:pt x="2604515" y="7619"/>
                </a:lnTo>
                <a:lnTo>
                  <a:pt x="2602991" y="27431"/>
                </a:lnTo>
                <a:lnTo>
                  <a:pt x="2618231" y="71627"/>
                </a:lnTo>
                <a:lnTo>
                  <a:pt x="2589275" y="71627"/>
                </a:lnTo>
                <a:lnTo>
                  <a:pt x="2584703" y="88391"/>
                </a:lnTo>
                <a:lnTo>
                  <a:pt x="2622803" y="88391"/>
                </a:lnTo>
                <a:lnTo>
                  <a:pt x="2630423" y="109727"/>
                </a:lnTo>
                <a:lnTo>
                  <a:pt x="2630423" y="111251"/>
                </a:lnTo>
                <a:lnTo>
                  <a:pt x="2633471" y="112775"/>
                </a:lnTo>
                <a:lnTo>
                  <a:pt x="2650235" y="112775"/>
                </a:lnTo>
                <a:lnTo>
                  <a:pt x="2653283" y="109727"/>
                </a:lnTo>
                <a:lnTo>
                  <a:pt x="2651759" y="106679"/>
                </a:lnTo>
                <a:lnTo>
                  <a:pt x="2651759" y="103631"/>
                </a:lnTo>
                <a:close/>
              </a:path>
              <a:path w="2653283" h="141731">
                <a:moveTo>
                  <a:pt x="618743" y="103631"/>
                </a:moveTo>
                <a:lnTo>
                  <a:pt x="586739" y="12191"/>
                </a:lnTo>
                <a:lnTo>
                  <a:pt x="585215" y="9143"/>
                </a:lnTo>
                <a:lnTo>
                  <a:pt x="582167" y="7619"/>
                </a:lnTo>
                <a:lnTo>
                  <a:pt x="571499" y="7619"/>
                </a:lnTo>
                <a:lnTo>
                  <a:pt x="569975" y="27431"/>
                </a:lnTo>
                <a:lnTo>
                  <a:pt x="585215" y="71627"/>
                </a:lnTo>
                <a:lnTo>
                  <a:pt x="556259" y="71627"/>
                </a:lnTo>
                <a:lnTo>
                  <a:pt x="551687" y="88391"/>
                </a:lnTo>
                <a:lnTo>
                  <a:pt x="589787" y="88391"/>
                </a:lnTo>
                <a:lnTo>
                  <a:pt x="597407" y="109727"/>
                </a:lnTo>
                <a:lnTo>
                  <a:pt x="597407" y="111251"/>
                </a:lnTo>
                <a:lnTo>
                  <a:pt x="600455" y="112775"/>
                </a:lnTo>
                <a:lnTo>
                  <a:pt x="617219" y="112775"/>
                </a:lnTo>
                <a:lnTo>
                  <a:pt x="620267" y="109727"/>
                </a:lnTo>
                <a:lnTo>
                  <a:pt x="618743" y="106679"/>
                </a:lnTo>
                <a:lnTo>
                  <a:pt x="618743" y="103631"/>
                </a:lnTo>
                <a:close/>
              </a:path>
              <a:path w="2653283" h="141731">
                <a:moveTo>
                  <a:pt x="637031" y="24383"/>
                </a:moveTo>
                <a:lnTo>
                  <a:pt x="637031" y="35051"/>
                </a:lnTo>
                <a:lnTo>
                  <a:pt x="627887" y="35051"/>
                </a:lnTo>
                <a:lnTo>
                  <a:pt x="624839" y="36575"/>
                </a:lnTo>
                <a:lnTo>
                  <a:pt x="624839" y="48767"/>
                </a:lnTo>
                <a:lnTo>
                  <a:pt x="627887" y="51815"/>
                </a:lnTo>
                <a:lnTo>
                  <a:pt x="637031" y="51815"/>
                </a:lnTo>
                <a:lnTo>
                  <a:pt x="637031" y="111251"/>
                </a:lnTo>
                <a:lnTo>
                  <a:pt x="640079" y="112775"/>
                </a:lnTo>
                <a:lnTo>
                  <a:pt x="650747" y="112775"/>
                </a:lnTo>
                <a:lnTo>
                  <a:pt x="653795" y="111251"/>
                </a:lnTo>
                <a:lnTo>
                  <a:pt x="656843" y="109727"/>
                </a:lnTo>
                <a:lnTo>
                  <a:pt x="656843" y="51815"/>
                </a:lnTo>
                <a:lnTo>
                  <a:pt x="670559" y="51815"/>
                </a:lnTo>
                <a:lnTo>
                  <a:pt x="672083" y="48767"/>
                </a:lnTo>
                <a:lnTo>
                  <a:pt x="673607" y="45719"/>
                </a:lnTo>
                <a:lnTo>
                  <a:pt x="673607" y="41147"/>
                </a:lnTo>
                <a:lnTo>
                  <a:pt x="672083" y="38099"/>
                </a:lnTo>
                <a:lnTo>
                  <a:pt x="670559" y="35051"/>
                </a:lnTo>
                <a:lnTo>
                  <a:pt x="656843" y="35051"/>
                </a:lnTo>
                <a:lnTo>
                  <a:pt x="656843" y="22859"/>
                </a:lnTo>
                <a:lnTo>
                  <a:pt x="658367" y="19811"/>
                </a:lnTo>
                <a:lnTo>
                  <a:pt x="659891" y="16763"/>
                </a:lnTo>
                <a:lnTo>
                  <a:pt x="662939" y="15239"/>
                </a:lnTo>
                <a:lnTo>
                  <a:pt x="665987" y="15239"/>
                </a:lnTo>
                <a:lnTo>
                  <a:pt x="669035" y="16763"/>
                </a:lnTo>
                <a:lnTo>
                  <a:pt x="675131" y="16763"/>
                </a:lnTo>
                <a:lnTo>
                  <a:pt x="675131" y="4571"/>
                </a:lnTo>
                <a:lnTo>
                  <a:pt x="673607" y="1523"/>
                </a:lnTo>
                <a:lnTo>
                  <a:pt x="670559" y="0"/>
                </a:lnTo>
                <a:lnTo>
                  <a:pt x="653795" y="0"/>
                </a:lnTo>
                <a:lnTo>
                  <a:pt x="650747" y="1523"/>
                </a:lnTo>
                <a:lnTo>
                  <a:pt x="647699" y="3047"/>
                </a:lnTo>
                <a:lnTo>
                  <a:pt x="644651" y="4571"/>
                </a:lnTo>
                <a:lnTo>
                  <a:pt x="643127" y="6095"/>
                </a:lnTo>
                <a:lnTo>
                  <a:pt x="640079" y="9143"/>
                </a:lnTo>
                <a:lnTo>
                  <a:pt x="638555" y="12191"/>
                </a:lnTo>
                <a:lnTo>
                  <a:pt x="638555" y="15239"/>
                </a:lnTo>
                <a:lnTo>
                  <a:pt x="637031" y="19811"/>
                </a:lnTo>
                <a:lnTo>
                  <a:pt x="637031" y="24383"/>
                </a:lnTo>
                <a:close/>
              </a:path>
              <a:path w="2653283" h="141731">
                <a:moveTo>
                  <a:pt x="1299971" y="112775"/>
                </a:moveTo>
                <a:lnTo>
                  <a:pt x="1310639" y="112775"/>
                </a:lnTo>
                <a:lnTo>
                  <a:pt x="1313687" y="111251"/>
                </a:lnTo>
                <a:lnTo>
                  <a:pt x="1316735" y="109727"/>
                </a:lnTo>
                <a:lnTo>
                  <a:pt x="1316735" y="54863"/>
                </a:lnTo>
                <a:lnTo>
                  <a:pt x="1315211" y="51815"/>
                </a:lnTo>
                <a:lnTo>
                  <a:pt x="1315211" y="48767"/>
                </a:lnTo>
                <a:lnTo>
                  <a:pt x="1313687" y="44195"/>
                </a:lnTo>
                <a:lnTo>
                  <a:pt x="1310639" y="42671"/>
                </a:lnTo>
                <a:lnTo>
                  <a:pt x="1309115" y="39623"/>
                </a:lnTo>
                <a:lnTo>
                  <a:pt x="1306067" y="36575"/>
                </a:lnTo>
                <a:lnTo>
                  <a:pt x="1303019" y="35051"/>
                </a:lnTo>
                <a:lnTo>
                  <a:pt x="1299971" y="33527"/>
                </a:lnTo>
                <a:lnTo>
                  <a:pt x="1283207" y="33527"/>
                </a:lnTo>
                <a:lnTo>
                  <a:pt x="1278635" y="35051"/>
                </a:lnTo>
                <a:lnTo>
                  <a:pt x="1275587" y="36575"/>
                </a:lnTo>
                <a:lnTo>
                  <a:pt x="1272539" y="39623"/>
                </a:lnTo>
                <a:lnTo>
                  <a:pt x="1267967" y="42671"/>
                </a:lnTo>
                <a:lnTo>
                  <a:pt x="1267967" y="1523"/>
                </a:lnTo>
                <a:lnTo>
                  <a:pt x="1264919" y="0"/>
                </a:lnTo>
                <a:lnTo>
                  <a:pt x="1254251" y="0"/>
                </a:lnTo>
                <a:lnTo>
                  <a:pt x="1251203" y="1523"/>
                </a:lnTo>
                <a:lnTo>
                  <a:pt x="1248155" y="3047"/>
                </a:lnTo>
                <a:lnTo>
                  <a:pt x="1248155" y="109727"/>
                </a:lnTo>
                <a:lnTo>
                  <a:pt x="1249679" y="111251"/>
                </a:lnTo>
                <a:lnTo>
                  <a:pt x="1252727" y="112775"/>
                </a:lnTo>
                <a:lnTo>
                  <a:pt x="1261871" y="112775"/>
                </a:lnTo>
                <a:lnTo>
                  <a:pt x="1264919" y="111251"/>
                </a:lnTo>
                <a:lnTo>
                  <a:pt x="1267967" y="109727"/>
                </a:lnTo>
                <a:lnTo>
                  <a:pt x="1267967" y="60959"/>
                </a:lnTo>
                <a:lnTo>
                  <a:pt x="1271015" y="57911"/>
                </a:lnTo>
                <a:lnTo>
                  <a:pt x="1274063" y="54863"/>
                </a:lnTo>
                <a:lnTo>
                  <a:pt x="1277111" y="53339"/>
                </a:lnTo>
                <a:lnTo>
                  <a:pt x="1280159" y="51815"/>
                </a:lnTo>
                <a:lnTo>
                  <a:pt x="1281683" y="50291"/>
                </a:lnTo>
                <a:lnTo>
                  <a:pt x="1286255" y="50291"/>
                </a:lnTo>
                <a:lnTo>
                  <a:pt x="1289303" y="51815"/>
                </a:lnTo>
                <a:lnTo>
                  <a:pt x="1292351" y="53339"/>
                </a:lnTo>
                <a:lnTo>
                  <a:pt x="1293875" y="56387"/>
                </a:lnTo>
                <a:lnTo>
                  <a:pt x="1295399" y="59435"/>
                </a:lnTo>
                <a:lnTo>
                  <a:pt x="1296923" y="62483"/>
                </a:lnTo>
                <a:lnTo>
                  <a:pt x="1296923" y="111251"/>
                </a:lnTo>
                <a:lnTo>
                  <a:pt x="1299971" y="112775"/>
                </a:lnTo>
                <a:close/>
              </a:path>
              <a:path w="2653283" h="141731">
                <a:moveTo>
                  <a:pt x="688847" y="24383"/>
                </a:moveTo>
                <a:lnTo>
                  <a:pt x="688847" y="35051"/>
                </a:lnTo>
                <a:lnTo>
                  <a:pt x="679703" y="35051"/>
                </a:lnTo>
                <a:lnTo>
                  <a:pt x="676655" y="36575"/>
                </a:lnTo>
                <a:lnTo>
                  <a:pt x="676655" y="48767"/>
                </a:lnTo>
                <a:lnTo>
                  <a:pt x="679703" y="51815"/>
                </a:lnTo>
                <a:lnTo>
                  <a:pt x="688847" y="51815"/>
                </a:lnTo>
                <a:lnTo>
                  <a:pt x="688847" y="111251"/>
                </a:lnTo>
                <a:lnTo>
                  <a:pt x="691895" y="112775"/>
                </a:lnTo>
                <a:lnTo>
                  <a:pt x="702563" y="112775"/>
                </a:lnTo>
                <a:lnTo>
                  <a:pt x="705611" y="111251"/>
                </a:lnTo>
                <a:lnTo>
                  <a:pt x="708659" y="109727"/>
                </a:lnTo>
                <a:lnTo>
                  <a:pt x="708659" y="51815"/>
                </a:lnTo>
                <a:lnTo>
                  <a:pt x="722375" y="51815"/>
                </a:lnTo>
                <a:lnTo>
                  <a:pt x="723899" y="48767"/>
                </a:lnTo>
                <a:lnTo>
                  <a:pt x="725423" y="45719"/>
                </a:lnTo>
                <a:lnTo>
                  <a:pt x="725423" y="41147"/>
                </a:lnTo>
                <a:lnTo>
                  <a:pt x="723899" y="38099"/>
                </a:lnTo>
                <a:lnTo>
                  <a:pt x="722375" y="35051"/>
                </a:lnTo>
                <a:lnTo>
                  <a:pt x="708659" y="35051"/>
                </a:lnTo>
                <a:lnTo>
                  <a:pt x="708659" y="22859"/>
                </a:lnTo>
                <a:lnTo>
                  <a:pt x="710183" y="19811"/>
                </a:lnTo>
                <a:lnTo>
                  <a:pt x="711707" y="16763"/>
                </a:lnTo>
                <a:lnTo>
                  <a:pt x="714755" y="15239"/>
                </a:lnTo>
                <a:lnTo>
                  <a:pt x="717803" y="15239"/>
                </a:lnTo>
                <a:lnTo>
                  <a:pt x="720851" y="16763"/>
                </a:lnTo>
                <a:lnTo>
                  <a:pt x="726947" y="16763"/>
                </a:lnTo>
                <a:lnTo>
                  <a:pt x="726947" y="4571"/>
                </a:lnTo>
                <a:lnTo>
                  <a:pt x="725423" y="1523"/>
                </a:lnTo>
                <a:lnTo>
                  <a:pt x="722375" y="0"/>
                </a:lnTo>
                <a:lnTo>
                  <a:pt x="705611" y="0"/>
                </a:lnTo>
                <a:lnTo>
                  <a:pt x="702563" y="1523"/>
                </a:lnTo>
                <a:lnTo>
                  <a:pt x="699515" y="3047"/>
                </a:lnTo>
                <a:lnTo>
                  <a:pt x="696467" y="4571"/>
                </a:lnTo>
                <a:lnTo>
                  <a:pt x="694943" y="6095"/>
                </a:lnTo>
                <a:lnTo>
                  <a:pt x="691895" y="9143"/>
                </a:lnTo>
                <a:lnTo>
                  <a:pt x="690371" y="12191"/>
                </a:lnTo>
                <a:lnTo>
                  <a:pt x="690371" y="15239"/>
                </a:lnTo>
                <a:lnTo>
                  <a:pt x="688847" y="19811"/>
                </a:lnTo>
                <a:lnTo>
                  <a:pt x="688847" y="24383"/>
                </a:lnTo>
                <a:close/>
              </a:path>
              <a:path w="2653283" h="141731">
                <a:moveTo>
                  <a:pt x="944879" y="19811"/>
                </a:moveTo>
                <a:lnTo>
                  <a:pt x="947927" y="22859"/>
                </a:lnTo>
                <a:lnTo>
                  <a:pt x="950975" y="24383"/>
                </a:lnTo>
                <a:lnTo>
                  <a:pt x="960119" y="24383"/>
                </a:lnTo>
                <a:lnTo>
                  <a:pt x="963167" y="22859"/>
                </a:lnTo>
                <a:lnTo>
                  <a:pt x="966215" y="19811"/>
                </a:lnTo>
                <a:lnTo>
                  <a:pt x="966215" y="6095"/>
                </a:lnTo>
                <a:lnTo>
                  <a:pt x="963167" y="3047"/>
                </a:lnTo>
                <a:lnTo>
                  <a:pt x="947927" y="3047"/>
                </a:lnTo>
                <a:lnTo>
                  <a:pt x="944879" y="6095"/>
                </a:lnTo>
                <a:lnTo>
                  <a:pt x="943355" y="9143"/>
                </a:lnTo>
                <a:lnTo>
                  <a:pt x="943355" y="18287"/>
                </a:lnTo>
                <a:lnTo>
                  <a:pt x="944879" y="19811"/>
                </a:lnTo>
                <a:close/>
              </a:path>
              <a:path w="2653283" h="141731">
                <a:moveTo>
                  <a:pt x="1601723" y="19811"/>
                </a:moveTo>
                <a:lnTo>
                  <a:pt x="1604771" y="22859"/>
                </a:lnTo>
                <a:lnTo>
                  <a:pt x="1607819" y="24383"/>
                </a:lnTo>
                <a:lnTo>
                  <a:pt x="1616963" y="24383"/>
                </a:lnTo>
                <a:lnTo>
                  <a:pt x="1620011" y="22859"/>
                </a:lnTo>
                <a:lnTo>
                  <a:pt x="1623059" y="19811"/>
                </a:lnTo>
                <a:lnTo>
                  <a:pt x="1623059" y="6095"/>
                </a:lnTo>
                <a:lnTo>
                  <a:pt x="1620011" y="3047"/>
                </a:lnTo>
                <a:lnTo>
                  <a:pt x="1604771" y="3047"/>
                </a:lnTo>
                <a:lnTo>
                  <a:pt x="1601723" y="6095"/>
                </a:lnTo>
                <a:lnTo>
                  <a:pt x="1600199" y="9143"/>
                </a:lnTo>
                <a:lnTo>
                  <a:pt x="1600199" y="18287"/>
                </a:lnTo>
                <a:lnTo>
                  <a:pt x="1601723" y="19811"/>
                </a:lnTo>
                <a:close/>
              </a:path>
              <a:path w="2653283" h="141731">
                <a:moveTo>
                  <a:pt x="1917191" y="19811"/>
                </a:moveTo>
                <a:lnTo>
                  <a:pt x="1920239" y="22859"/>
                </a:lnTo>
                <a:lnTo>
                  <a:pt x="1923287" y="24383"/>
                </a:lnTo>
                <a:lnTo>
                  <a:pt x="1932431" y="24383"/>
                </a:lnTo>
                <a:lnTo>
                  <a:pt x="1935479" y="22859"/>
                </a:lnTo>
                <a:lnTo>
                  <a:pt x="1938527" y="19811"/>
                </a:lnTo>
                <a:lnTo>
                  <a:pt x="1938527" y="6095"/>
                </a:lnTo>
                <a:lnTo>
                  <a:pt x="1935479" y="3047"/>
                </a:lnTo>
                <a:lnTo>
                  <a:pt x="1920239" y="3047"/>
                </a:lnTo>
                <a:lnTo>
                  <a:pt x="1917191" y="6095"/>
                </a:lnTo>
                <a:lnTo>
                  <a:pt x="1915667" y="9143"/>
                </a:lnTo>
                <a:lnTo>
                  <a:pt x="1915667" y="18287"/>
                </a:lnTo>
                <a:lnTo>
                  <a:pt x="1917191" y="19811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149095" y="7868411"/>
            <a:ext cx="2663951" cy="152400"/>
          </a:xfrm>
          <a:custGeom>
            <a:avLst/>
            <a:gdLst/>
            <a:ahLst/>
            <a:cxnLst/>
            <a:rect l="l" t="t" r="r" b="b"/>
            <a:pathLst>
              <a:path w="2663951" h="152400">
                <a:moveTo>
                  <a:pt x="765047" y="73151"/>
                </a:moveTo>
                <a:lnTo>
                  <a:pt x="758951" y="65531"/>
                </a:lnTo>
                <a:lnTo>
                  <a:pt x="754379" y="62483"/>
                </a:lnTo>
                <a:lnTo>
                  <a:pt x="752855" y="77723"/>
                </a:lnTo>
                <a:lnTo>
                  <a:pt x="795527" y="77723"/>
                </a:lnTo>
                <a:lnTo>
                  <a:pt x="765047" y="73151"/>
                </a:lnTo>
                <a:close/>
              </a:path>
              <a:path w="2663951" h="152400">
                <a:moveTo>
                  <a:pt x="1937003" y="45719"/>
                </a:moveTo>
                <a:lnTo>
                  <a:pt x="1938527" y="46482"/>
                </a:lnTo>
                <a:lnTo>
                  <a:pt x="1940051" y="47243"/>
                </a:lnTo>
                <a:lnTo>
                  <a:pt x="1940051" y="35051"/>
                </a:lnTo>
                <a:lnTo>
                  <a:pt x="1933955" y="35051"/>
                </a:lnTo>
                <a:lnTo>
                  <a:pt x="1929383" y="44195"/>
                </a:lnTo>
                <a:lnTo>
                  <a:pt x="1926335" y="47243"/>
                </a:lnTo>
                <a:lnTo>
                  <a:pt x="1926335" y="112775"/>
                </a:lnTo>
                <a:lnTo>
                  <a:pt x="1927859" y="123443"/>
                </a:lnTo>
                <a:lnTo>
                  <a:pt x="1933955" y="123443"/>
                </a:lnTo>
                <a:lnTo>
                  <a:pt x="1929383" y="115823"/>
                </a:lnTo>
                <a:lnTo>
                  <a:pt x="1929383" y="45719"/>
                </a:lnTo>
                <a:lnTo>
                  <a:pt x="1937003" y="45719"/>
                </a:lnTo>
                <a:lnTo>
                  <a:pt x="1938527" y="44195"/>
                </a:lnTo>
                <a:lnTo>
                  <a:pt x="1938527" y="45719"/>
                </a:lnTo>
                <a:lnTo>
                  <a:pt x="1937003" y="45719"/>
                </a:lnTo>
                <a:close/>
              </a:path>
              <a:path w="2663951" h="152400">
                <a:moveTo>
                  <a:pt x="1940051" y="112775"/>
                </a:moveTo>
                <a:lnTo>
                  <a:pt x="1940051" y="47243"/>
                </a:lnTo>
                <a:lnTo>
                  <a:pt x="1938527" y="46482"/>
                </a:lnTo>
                <a:lnTo>
                  <a:pt x="1938527" y="115823"/>
                </a:lnTo>
                <a:lnTo>
                  <a:pt x="1943099" y="123443"/>
                </a:lnTo>
                <a:lnTo>
                  <a:pt x="1940051" y="47243"/>
                </a:lnTo>
                <a:lnTo>
                  <a:pt x="1940051" y="112775"/>
                </a:lnTo>
                <a:close/>
              </a:path>
              <a:path w="2663951" h="152400">
                <a:moveTo>
                  <a:pt x="1926335" y="47243"/>
                </a:moveTo>
                <a:lnTo>
                  <a:pt x="1929383" y="44195"/>
                </a:lnTo>
                <a:lnTo>
                  <a:pt x="1933955" y="35051"/>
                </a:lnTo>
                <a:lnTo>
                  <a:pt x="1930907" y="24383"/>
                </a:lnTo>
                <a:lnTo>
                  <a:pt x="1928621" y="23621"/>
                </a:lnTo>
                <a:lnTo>
                  <a:pt x="1927859" y="21335"/>
                </a:lnTo>
                <a:lnTo>
                  <a:pt x="1927860" y="16255"/>
                </a:lnTo>
                <a:lnTo>
                  <a:pt x="1927860" y="23367"/>
                </a:lnTo>
                <a:lnTo>
                  <a:pt x="1928876" y="24383"/>
                </a:lnTo>
                <a:lnTo>
                  <a:pt x="1929383" y="25907"/>
                </a:lnTo>
                <a:lnTo>
                  <a:pt x="1927859" y="35051"/>
                </a:lnTo>
                <a:lnTo>
                  <a:pt x="1926335" y="47243"/>
                </a:lnTo>
                <a:close/>
              </a:path>
              <a:path w="2663951" h="152400">
                <a:moveTo>
                  <a:pt x="1923287" y="36575"/>
                </a:moveTo>
                <a:lnTo>
                  <a:pt x="1918715" y="38099"/>
                </a:lnTo>
                <a:lnTo>
                  <a:pt x="1923287" y="123443"/>
                </a:lnTo>
                <a:lnTo>
                  <a:pt x="1926335" y="112775"/>
                </a:lnTo>
                <a:lnTo>
                  <a:pt x="1926335" y="47243"/>
                </a:lnTo>
                <a:lnTo>
                  <a:pt x="1927859" y="35051"/>
                </a:lnTo>
                <a:lnTo>
                  <a:pt x="1923287" y="36575"/>
                </a:lnTo>
                <a:close/>
              </a:path>
              <a:path w="2663951" h="152400">
                <a:moveTo>
                  <a:pt x="1940051" y="35051"/>
                </a:moveTo>
                <a:lnTo>
                  <a:pt x="1943099" y="123443"/>
                </a:lnTo>
                <a:lnTo>
                  <a:pt x="1947671" y="120395"/>
                </a:lnTo>
                <a:lnTo>
                  <a:pt x="1949195" y="115823"/>
                </a:lnTo>
                <a:lnTo>
                  <a:pt x="1949195" y="42671"/>
                </a:lnTo>
                <a:lnTo>
                  <a:pt x="1947671" y="38099"/>
                </a:lnTo>
                <a:lnTo>
                  <a:pt x="1943099" y="36575"/>
                </a:lnTo>
                <a:lnTo>
                  <a:pt x="1940051" y="35051"/>
                </a:lnTo>
                <a:close/>
              </a:path>
              <a:path w="2663951" h="152400">
                <a:moveTo>
                  <a:pt x="1938527" y="123443"/>
                </a:moveTo>
                <a:lnTo>
                  <a:pt x="1943099" y="123443"/>
                </a:lnTo>
                <a:lnTo>
                  <a:pt x="1938527" y="115823"/>
                </a:lnTo>
                <a:lnTo>
                  <a:pt x="1938527" y="112775"/>
                </a:lnTo>
                <a:lnTo>
                  <a:pt x="1933955" y="112775"/>
                </a:lnTo>
                <a:lnTo>
                  <a:pt x="1933955" y="123443"/>
                </a:lnTo>
                <a:lnTo>
                  <a:pt x="1938527" y="123443"/>
                </a:lnTo>
                <a:close/>
              </a:path>
              <a:path w="2663951" h="152400">
                <a:moveTo>
                  <a:pt x="1929383" y="112775"/>
                </a:moveTo>
                <a:lnTo>
                  <a:pt x="1929383" y="115823"/>
                </a:lnTo>
                <a:lnTo>
                  <a:pt x="1933955" y="123443"/>
                </a:lnTo>
                <a:lnTo>
                  <a:pt x="1933955" y="112775"/>
                </a:lnTo>
                <a:lnTo>
                  <a:pt x="1929383" y="112775"/>
                </a:lnTo>
                <a:close/>
              </a:path>
              <a:path w="2663951" h="152400">
                <a:moveTo>
                  <a:pt x="1923287" y="123443"/>
                </a:moveTo>
                <a:lnTo>
                  <a:pt x="1918715" y="38099"/>
                </a:lnTo>
                <a:lnTo>
                  <a:pt x="1918715" y="120395"/>
                </a:lnTo>
                <a:lnTo>
                  <a:pt x="1923287" y="123443"/>
                </a:lnTo>
                <a:close/>
              </a:path>
              <a:path w="2663951" h="152400">
                <a:moveTo>
                  <a:pt x="1635251" y="128015"/>
                </a:moveTo>
                <a:lnTo>
                  <a:pt x="1636775" y="134111"/>
                </a:lnTo>
                <a:lnTo>
                  <a:pt x="1638299" y="138683"/>
                </a:lnTo>
                <a:lnTo>
                  <a:pt x="1641347" y="143255"/>
                </a:lnTo>
                <a:lnTo>
                  <a:pt x="1645919" y="146303"/>
                </a:lnTo>
                <a:lnTo>
                  <a:pt x="1647443" y="123443"/>
                </a:lnTo>
                <a:lnTo>
                  <a:pt x="1648967" y="120395"/>
                </a:lnTo>
                <a:lnTo>
                  <a:pt x="1651677" y="117855"/>
                </a:lnTo>
                <a:lnTo>
                  <a:pt x="1661159" y="109727"/>
                </a:lnTo>
                <a:lnTo>
                  <a:pt x="1652015" y="103631"/>
                </a:lnTo>
                <a:lnTo>
                  <a:pt x="1650491" y="102107"/>
                </a:lnTo>
                <a:lnTo>
                  <a:pt x="1650491" y="42671"/>
                </a:lnTo>
                <a:lnTo>
                  <a:pt x="1647443" y="79247"/>
                </a:lnTo>
                <a:lnTo>
                  <a:pt x="1644395" y="82295"/>
                </a:lnTo>
                <a:lnTo>
                  <a:pt x="1642871" y="109727"/>
                </a:lnTo>
                <a:lnTo>
                  <a:pt x="1642654" y="110163"/>
                </a:lnTo>
                <a:lnTo>
                  <a:pt x="1644395" y="112775"/>
                </a:lnTo>
                <a:lnTo>
                  <a:pt x="1647443" y="106679"/>
                </a:lnTo>
                <a:lnTo>
                  <a:pt x="1647443" y="85343"/>
                </a:lnTo>
                <a:lnTo>
                  <a:pt x="1648967" y="114299"/>
                </a:lnTo>
                <a:lnTo>
                  <a:pt x="1650491" y="118871"/>
                </a:lnTo>
                <a:lnTo>
                  <a:pt x="1652015" y="117347"/>
                </a:lnTo>
                <a:lnTo>
                  <a:pt x="1653539" y="105155"/>
                </a:lnTo>
                <a:lnTo>
                  <a:pt x="1652015" y="117347"/>
                </a:lnTo>
                <a:lnTo>
                  <a:pt x="1650491" y="118871"/>
                </a:lnTo>
                <a:lnTo>
                  <a:pt x="1648967" y="114299"/>
                </a:lnTo>
                <a:lnTo>
                  <a:pt x="1644395" y="112775"/>
                </a:lnTo>
                <a:lnTo>
                  <a:pt x="1642654" y="110163"/>
                </a:lnTo>
                <a:lnTo>
                  <a:pt x="1639823" y="115823"/>
                </a:lnTo>
                <a:lnTo>
                  <a:pt x="1636775" y="121919"/>
                </a:lnTo>
                <a:lnTo>
                  <a:pt x="1635251" y="128015"/>
                </a:lnTo>
                <a:close/>
              </a:path>
              <a:path w="2663951" h="152400">
                <a:moveTo>
                  <a:pt x="1647443" y="106679"/>
                </a:moveTo>
                <a:lnTo>
                  <a:pt x="1644395" y="112775"/>
                </a:lnTo>
                <a:lnTo>
                  <a:pt x="1648967" y="114299"/>
                </a:lnTo>
                <a:lnTo>
                  <a:pt x="1647443" y="85343"/>
                </a:lnTo>
                <a:lnTo>
                  <a:pt x="1647443" y="106679"/>
                </a:lnTo>
                <a:close/>
              </a:path>
              <a:path w="2663951" h="152400">
                <a:moveTo>
                  <a:pt x="1621535" y="45719"/>
                </a:moveTo>
                <a:lnTo>
                  <a:pt x="1623059" y="46482"/>
                </a:lnTo>
                <a:lnTo>
                  <a:pt x="1624583" y="47243"/>
                </a:lnTo>
                <a:lnTo>
                  <a:pt x="1624583" y="35051"/>
                </a:lnTo>
                <a:lnTo>
                  <a:pt x="1618487" y="35051"/>
                </a:lnTo>
                <a:lnTo>
                  <a:pt x="1613915" y="44195"/>
                </a:lnTo>
                <a:lnTo>
                  <a:pt x="1610867" y="47243"/>
                </a:lnTo>
                <a:lnTo>
                  <a:pt x="1610867" y="112775"/>
                </a:lnTo>
                <a:lnTo>
                  <a:pt x="1612391" y="123443"/>
                </a:lnTo>
                <a:lnTo>
                  <a:pt x="1618487" y="123443"/>
                </a:lnTo>
                <a:lnTo>
                  <a:pt x="1613915" y="115823"/>
                </a:lnTo>
                <a:lnTo>
                  <a:pt x="1613915" y="45719"/>
                </a:lnTo>
                <a:lnTo>
                  <a:pt x="1621535" y="45719"/>
                </a:lnTo>
                <a:lnTo>
                  <a:pt x="1623059" y="44195"/>
                </a:lnTo>
                <a:lnTo>
                  <a:pt x="1623059" y="45719"/>
                </a:lnTo>
                <a:lnTo>
                  <a:pt x="1621535" y="45719"/>
                </a:lnTo>
                <a:close/>
              </a:path>
              <a:path w="2663951" h="152400">
                <a:moveTo>
                  <a:pt x="1624583" y="112775"/>
                </a:moveTo>
                <a:lnTo>
                  <a:pt x="1624583" y="47243"/>
                </a:lnTo>
                <a:lnTo>
                  <a:pt x="1623059" y="46482"/>
                </a:lnTo>
                <a:lnTo>
                  <a:pt x="1623059" y="115823"/>
                </a:lnTo>
                <a:lnTo>
                  <a:pt x="1627631" y="123443"/>
                </a:lnTo>
                <a:lnTo>
                  <a:pt x="1624583" y="47243"/>
                </a:lnTo>
                <a:lnTo>
                  <a:pt x="1624583" y="112775"/>
                </a:lnTo>
                <a:close/>
              </a:path>
              <a:path w="2663951" h="152400">
                <a:moveTo>
                  <a:pt x="1610867" y="47243"/>
                </a:moveTo>
                <a:lnTo>
                  <a:pt x="1613915" y="44195"/>
                </a:lnTo>
                <a:lnTo>
                  <a:pt x="1618487" y="35051"/>
                </a:lnTo>
                <a:lnTo>
                  <a:pt x="1615439" y="24383"/>
                </a:lnTo>
                <a:lnTo>
                  <a:pt x="1613153" y="23621"/>
                </a:lnTo>
                <a:lnTo>
                  <a:pt x="1612391" y="21335"/>
                </a:lnTo>
                <a:lnTo>
                  <a:pt x="1612392" y="16255"/>
                </a:lnTo>
                <a:lnTo>
                  <a:pt x="1612392" y="23367"/>
                </a:lnTo>
                <a:lnTo>
                  <a:pt x="1613408" y="24383"/>
                </a:lnTo>
                <a:lnTo>
                  <a:pt x="1613915" y="25907"/>
                </a:lnTo>
                <a:lnTo>
                  <a:pt x="1612391" y="35051"/>
                </a:lnTo>
                <a:lnTo>
                  <a:pt x="1610867" y="47243"/>
                </a:lnTo>
                <a:close/>
              </a:path>
              <a:path w="2663951" h="152400">
                <a:moveTo>
                  <a:pt x="1607819" y="36575"/>
                </a:moveTo>
                <a:lnTo>
                  <a:pt x="1603247" y="38099"/>
                </a:lnTo>
                <a:lnTo>
                  <a:pt x="1607819" y="123443"/>
                </a:lnTo>
                <a:lnTo>
                  <a:pt x="1610867" y="112775"/>
                </a:lnTo>
                <a:lnTo>
                  <a:pt x="1610867" y="47243"/>
                </a:lnTo>
                <a:lnTo>
                  <a:pt x="1612391" y="35051"/>
                </a:lnTo>
                <a:lnTo>
                  <a:pt x="1607819" y="36575"/>
                </a:lnTo>
                <a:close/>
              </a:path>
              <a:path w="2663951" h="152400">
                <a:moveTo>
                  <a:pt x="1624583" y="35051"/>
                </a:moveTo>
                <a:lnTo>
                  <a:pt x="1627631" y="123443"/>
                </a:lnTo>
                <a:lnTo>
                  <a:pt x="1632203" y="120395"/>
                </a:lnTo>
                <a:lnTo>
                  <a:pt x="1633727" y="115823"/>
                </a:lnTo>
                <a:lnTo>
                  <a:pt x="1633727" y="42671"/>
                </a:lnTo>
                <a:lnTo>
                  <a:pt x="1632203" y="38099"/>
                </a:lnTo>
                <a:lnTo>
                  <a:pt x="1627631" y="36575"/>
                </a:lnTo>
                <a:lnTo>
                  <a:pt x="1624583" y="35051"/>
                </a:lnTo>
                <a:close/>
              </a:path>
              <a:path w="2663951" h="152400">
                <a:moveTo>
                  <a:pt x="1623059" y="123443"/>
                </a:moveTo>
                <a:lnTo>
                  <a:pt x="1627631" y="123443"/>
                </a:lnTo>
                <a:lnTo>
                  <a:pt x="1623059" y="115823"/>
                </a:lnTo>
                <a:lnTo>
                  <a:pt x="1623059" y="112775"/>
                </a:lnTo>
                <a:lnTo>
                  <a:pt x="1618487" y="112775"/>
                </a:lnTo>
                <a:lnTo>
                  <a:pt x="1618487" y="123443"/>
                </a:lnTo>
                <a:lnTo>
                  <a:pt x="1623059" y="123443"/>
                </a:lnTo>
                <a:close/>
              </a:path>
              <a:path w="2663951" h="152400">
                <a:moveTo>
                  <a:pt x="1613915" y="112775"/>
                </a:moveTo>
                <a:lnTo>
                  <a:pt x="1613915" y="115823"/>
                </a:lnTo>
                <a:lnTo>
                  <a:pt x="1618487" y="123443"/>
                </a:lnTo>
                <a:lnTo>
                  <a:pt x="1618487" y="112775"/>
                </a:lnTo>
                <a:lnTo>
                  <a:pt x="1613915" y="112775"/>
                </a:lnTo>
                <a:close/>
              </a:path>
              <a:path w="2663951" h="152400">
                <a:moveTo>
                  <a:pt x="1607819" y="123443"/>
                </a:moveTo>
                <a:lnTo>
                  <a:pt x="1603247" y="38099"/>
                </a:lnTo>
                <a:lnTo>
                  <a:pt x="1603247" y="120395"/>
                </a:lnTo>
                <a:lnTo>
                  <a:pt x="1607819" y="123443"/>
                </a:lnTo>
                <a:close/>
              </a:path>
              <a:path w="2663951" h="152400">
                <a:moveTo>
                  <a:pt x="964691" y="45719"/>
                </a:moveTo>
                <a:lnTo>
                  <a:pt x="966215" y="46482"/>
                </a:lnTo>
                <a:lnTo>
                  <a:pt x="967739" y="47243"/>
                </a:lnTo>
                <a:lnTo>
                  <a:pt x="967739" y="35051"/>
                </a:lnTo>
                <a:lnTo>
                  <a:pt x="961643" y="35051"/>
                </a:lnTo>
                <a:lnTo>
                  <a:pt x="957071" y="44195"/>
                </a:lnTo>
                <a:lnTo>
                  <a:pt x="954023" y="47243"/>
                </a:lnTo>
                <a:lnTo>
                  <a:pt x="954023" y="112775"/>
                </a:lnTo>
                <a:lnTo>
                  <a:pt x="955547" y="123443"/>
                </a:lnTo>
                <a:lnTo>
                  <a:pt x="961643" y="123443"/>
                </a:lnTo>
                <a:lnTo>
                  <a:pt x="957071" y="115823"/>
                </a:lnTo>
                <a:lnTo>
                  <a:pt x="957071" y="45719"/>
                </a:lnTo>
                <a:lnTo>
                  <a:pt x="964691" y="45719"/>
                </a:lnTo>
                <a:lnTo>
                  <a:pt x="966215" y="44195"/>
                </a:lnTo>
                <a:lnTo>
                  <a:pt x="966215" y="45719"/>
                </a:lnTo>
                <a:lnTo>
                  <a:pt x="964691" y="45719"/>
                </a:lnTo>
                <a:close/>
              </a:path>
              <a:path w="2663951" h="152400">
                <a:moveTo>
                  <a:pt x="967739" y="112775"/>
                </a:moveTo>
                <a:lnTo>
                  <a:pt x="967739" y="47243"/>
                </a:lnTo>
                <a:lnTo>
                  <a:pt x="966215" y="46482"/>
                </a:lnTo>
                <a:lnTo>
                  <a:pt x="966215" y="115823"/>
                </a:lnTo>
                <a:lnTo>
                  <a:pt x="970787" y="123443"/>
                </a:lnTo>
                <a:lnTo>
                  <a:pt x="967739" y="47243"/>
                </a:lnTo>
                <a:lnTo>
                  <a:pt x="967739" y="112775"/>
                </a:lnTo>
                <a:close/>
              </a:path>
              <a:path w="2663951" h="152400">
                <a:moveTo>
                  <a:pt x="957071" y="44195"/>
                </a:moveTo>
                <a:lnTo>
                  <a:pt x="961643" y="35051"/>
                </a:lnTo>
                <a:lnTo>
                  <a:pt x="955547" y="24383"/>
                </a:lnTo>
                <a:lnTo>
                  <a:pt x="955548" y="16255"/>
                </a:lnTo>
                <a:lnTo>
                  <a:pt x="955852" y="16154"/>
                </a:lnTo>
                <a:lnTo>
                  <a:pt x="958595" y="15239"/>
                </a:lnTo>
                <a:lnTo>
                  <a:pt x="961643" y="3047"/>
                </a:lnTo>
                <a:lnTo>
                  <a:pt x="954023" y="4571"/>
                </a:lnTo>
                <a:lnTo>
                  <a:pt x="957071" y="13715"/>
                </a:lnTo>
                <a:lnTo>
                  <a:pt x="956309" y="15239"/>
                </a:lnTo>
                <a:lnTo>
                  <a:pt x="955547" y="15239"/>
                </a:lnTo>
                <a:lnTo>
                  <a:pt x="954023" y="16763"/>
                </a:lnTo>
                <a:lnTo>
                  <a:pt x="954023" y="22859"/>
                </a:lnTo>
                <a:lnTo>
                  <a:pt x="955547" y="35051"/>
                </a:lnTo>
                <a:lnTo>
                  <a:pt x="957071" y="44195"/>
                </a:lnTo>
                <a:close/>
              </a:path>
              <a:path w="2663951" h="152400">
                <a:moveTo>
                  <a:pt x="957071" y="44195"/>
                </a:moveTo>
                <a:lnTo>
                  <a:pt x="955547" y="35051"/>
                </a:lnTo>
                <a:lnTo>
                  <a:pt x="950975" y="36575"/>
                </a:lnTo>
                <a:lnTo>
                  <a:pt x="950975" y="123443"/>
                </a:lnTo>
                <a:lnTo>
                  <a:pt x="955547" y="123443"/>
                </a:lnTo>
                <a:lnTo>
                  <a:pt x="954023" y="112775"/>
                </a:lnTo>
                <a:lnTo>
                  <a:pt x="954023" y="47243"/>
                </a:lnTo>
                <a:lnTo>
                  <a:pt x="957071" y="44195"/>
                </a:lnTo>
                <a:close/>
              </a:path>
              <a:path w="2663951" h="152400">
                <a:moveTo>
                  <a:pt x="967739" y="35051"/>
                </a:moveTo>
                <a:lnTo>
                  <a:pt x="970787" y="123443"/>
                </a:lnTo>
                <a:lnTo>
                  <a:pt x="975359" y="120395"/>
                </a:lnTo>
                <a:lnTo>
                  <a:pt x="976883" y="115823"/>
                </a:lnTo>
                <a:lnTo>
                  <a:pt x="976883" y="42671"/>
                </a:lnTo>
                <a:lnTo>
                  <a:pt x="975359" y="38099"/>
                </a:lnTo>
                <a:lnTo>
                  <a:pt x="970787" y="36575"/>
                </a:lnTo>
                <a:lnTo>
                  <a:pt x="967739" y="35051"/>
                </a:lnTo>
                <a:close/>
              </a:path>
              <a:path w="2663951" h="152400">
                <a:moveTo>
                  <a:pt x="966215" y="123443"/>
                </a:moveTo>
                <a:lnTo>
                  <a:pt x="970787" y="123443"/>
                </a:lnTo>
                <a:lnTo>
                  <a:pt x="966215" y="115823"/>
                </a:lnTo>
                <a:lnTo>
                  <a:pt x="966215" y="112775"/>
                </a:lnTo>
                <a:lnTo>
                  <a:pt x="961643" y="112775"/>
                </a:lnTo>
                <a:lnTo>
                  <a:pt x="961643" y="123443"/>
                </a:lnTo>
                <a:lnTo>
                  <a:pt x="966215" y="123443"/>
                </a:lnTo>
                <a:close/>
              </a:path>
              <a:path w="2663951" h="152400">
                <a:moveTo>
                  <a:pt x="957071" y="112775"/>
                </a:moveTo>
                <a:lnTo>
                  <a:pt x="957071" y="115823"/>
                </a:lnTo>
                <a:lnTo>
                  <a:pt x="961643" y="123443"/>
                </a:lnTo>
                <a:lnTo>
                  <a:pt x="961643" y="112775"/>
                </a:lnTo>
                <a:lnTo>
                  <a:pt x="957071" y="112775"/>
                </a:lnTo>
                <a:close/>
              </a:path>
              <a:path w="2663951" h="152400">
                <a:moveTo>
                  <a:pt x="950975" y="123443"/>
                </a:moveTo>
                <a:lnTo>
                  <a:pt x="950975" y="36575"/>
                </a:lnTo>
                <a:lnTo>
                  <a:pt x="946403" y="38099"/>
                </a:lnTo>
                <a:lnTo>
                  <a:pt x="946403" y="120395"/>
                </a:lnTo>
                <a:lnTo>
                  <a:pt x="950975" y="123443"/>
                </a:lnTo>
                <a:close/>
              </a:path>
              <a:path w="2663951" h="152400">
                <a:moveTo>
                  <a:pt x="1645919" y="146303"/>
                </a:moveTo>
                <a:lnTo>
                  <a:pt x="1652015" y="149351"/>
                </a:lnTo>
                <a:lnTo>
                  <a:pt x="1648967" y="134111"/>
                </a:lnTo>
                <a:lnTo>
                  <a:pt x="1647443" y="129539"/>
                </a:lnTo>
                <a:lnTo>
                  <a:pt x="1647443" y="123443"/>
                </a:lnTo>
                <a:lnTo>
                  <a:pt x="1647443" y="132587"/>
                </a:lnTo>
                <a:lnTo>
                  <a:pt x="1645919" y="146303"/>
                </a:lnTo>
                <a:close/>
              </a:path>
              <a:path w="2663951" h="152400">
                <a:moveTo>
                  <a:pt x="1647443" y="123443"/>
                </a:moveTo>
                <a:lnTo>
                  <a:pt x="1645919" y="146303"/>
                </a:lnTo>
                <a:lnTo>
                  <a:pt x="1647443" y="132587"/>
                </a:lnTo>
                <a:lnTo>
                  <a:pt x="1647443" y="123443"/>
                </a:lnTo>
                <a:close/>
              </a:path>
              <a:path w="2663951" h="152400">
                <a:moveTo>
                  <a:pt x="1658111" y="50291"/>
                </a:moveTo>
                <a:lnTo>
                  <a:pt x="1661159" y="47243"/>
                </a:lnTo>
                <a:lnTo>
                  <a:pt x="1665731" y="45719"/>
                </a:lnTo>
                <a:lnTo>
                  <a:pt x="1670303" y="45719"/>
                </a:lnTo>
                <a:lnTo>
                  <a:pt x="1674875" y="44195"/>
                </a:lnTo>
                <a:lnTo>
                  <a:pt x="1675722" y="44365"/>
                </a:lnTo>
                <a:lnTo>
                  <a:pt x="1682495" y="45719"/>
                </a:lnTo>
                <a:lnTo>
                  <a:pt x="1676399" y="44195"/>
                </a:lnTo>
                <a:lnTo>
                  <a:pt x="1676399" y="33527"/>
                </a:lnTo>
                <a:lnTo>
                  <a:pt x="1668779" y="35051"/>
                </a:lnTo>
                <a:lnTo>
                  <a:pt x="1662683" y="36575"/>
                </a:lnTo>
                <a:lnTo>
                  <a:pt x="1658111" y="50291"/>
                </a:lnTo>
                <a:close/>
              </a:path>
              <a:path w="2663951" h="152400">
                <a:moveTo>
                  <a:pt x="1656587" y="38099"/>
                </a:moveTo>
                <a:lnTo>
                  <a:pt x="1650491" y="42671"/>
                </a:lnTo>
                <a:lnTo>
                  <a:pt x="1652015" y="60959"/>
                </a:lnTo>
                <a:lnTo>
                  <a:pt x="1653539" y="56387"/>
                </a:lnTo>
                <a:lnTo>
                  <a:pt x="1655063" y="53339"/>
                </a:lnTo>
                <a:lnTo>
                  <a:pt x="1658111" y="50291"/>
                </a:lnTo>
                <a:lnTo>
                  <a:pt x="1662683" y="36575"/>
                </a:lnTo>
                <a:lnTo>
                  <a:pt x="1656587" y="38099"/>
                </a:lnTo>
                <a:close/>
              </a:path>
              <a:path w="2663951" h="152400">
                <a:moveTo>
                  <a:pt x="1652015" y="60959"/>
                </a:moveTo>
                <a:lnTo>
                  <a:pt x="1650491" y="42671"/>
                </a:lnTo>
                <a:lnTo>
                  <a:pt x="1652015" y="73151"/>
                </a:lnTo>
                <a:lnTo>
                  <a:pt x="1652015" y="62483"/>
                </a:lnTo>
                <a:lnTo>
                  <a:pt x="1653539" y="56387"/>
                </a:lnTo>
                <a:lnTo>
                  <a:pt x="1652015" y="60959"/>
                </a:lnTo>
                <a:close/>
              </a:path>
              <a:path w="2663951" h="152400">
                <a:moveTo>
                  <a:pt x="1670303" y="85343"/>
                </a:moveTo>
                <a:lnTo>
                  <a:pt x="1668779" y="85343"/>
                </a:lnTo>
                <a:lnTo>
                  <a:pt x="1668779" y="91439"/>
                </a:lnTo>
                <a:lnTo>
                  <a:pt x="1668017" y="93725"/>
                </a:lnTo>
                <a:lnTo>
                  <a:pt x="1668170" y="94183"/>
                </a:lnTo>
                <a:lnTo>
                  <a:pt x="1668017" y="94488"/>
                </a:lnTo>
                <a:lnTo>
                  <a:pt x="1667473" y="95576"/>
                </a:lnTo>
                <a:lnTo>
                  <a:pt x="1667255" y="96011"/>
                </a:lnTo>
                <a:lnTo>
                  <a:pt x="1667255" y="93725"/>
                </a:lnTo>
                <a:lnTo>
                  <a:pt x="1667560" y="93878"/>
                </a:lnTo>
                <a:lnTo>
                  <a:pt x="1667764" y="93979"/>
                </a:lnTo>
                <a:lnTo>
                  <a:pt x="1668170" y="94183"/>
                </a:lnTo>
                <a:lnTo>
                  <a:pt x="1668017" y="93725"/>
                </a:lnTo>
                <a:lnTo>
                  <a:pt x="1667764" y="93471"/>
                </a:lnTo>
                <a:lnTo>
                  <a:pt x="1667255" y="92963"/>
                </a:lnTo>
                <a:lnTo>
                  <a:pt x="1665731" y="92963"/>
                </a:lnTo>
                <a:lnTo>
                  <a:pt x="1664207" y="94487"/>
                </a:lnTo>
                <a:lnTo>
                  <a:pt x="1668779" y="105155"/>
                </a:lnTo>
                <a:lnTo>
                  <a:pt x="1668779" y="94487"/>
                </a:lnTo>
                <a:lnTo>
                  <a:pt x="1668272" y="93979"/>
                </a:lnTo>
                <a:lnTo>
                  <a:pt x="1668779" y="92963"/>
                </a:lnTo>
                <a:lnTo>
                  <a:pt x="1670303" y="94487"/>
                </a:lnTo>
                <a:lnTo>
                  <a:pt x="1670303" y="85343"/>
                </a:lnTo>
                <a:close/>
              </a:path>
              <a:path w="2663951" h="152400">
                <a:moveTo>
                  <a:pt x="1668170" y="94183"/>
                </a:moveTo>
                <a:lnTo>
                  <a:pt x="1667764" y="93979"/>
                </a:lnTo>
                <a:lnTo>
                  <a:pt x="1667255" y="94487"/>
                </a:lnTo>
                <a:lnTo>
                  <a:pt x="1667255" y="96011"/>
                </a:lnTo>
                <a:lnTo>
                  <a:pt x="1667473" y="95576"/>
                </a:lnTo>
                <a:lnTo>
                  <a:pt x="1668017" y="94488"/>
                </a:lnTo>
                <a:lnTo>
                  <a:pt x="1668170" y="94183"/>
                </a:lnTo>
                <a:close/>
              </a:path>
              <a:path w="2663951" h="152400">
                <a:moveTo>
                  <a:pt x="1667255" y="94487"/>
                </a:moveTo>
                <a:lnTo>
                  <a:pt x="1667764" y="93979"/>
                </a:lnTo>
                <a:lnTo>
                  <a:pt x="1667560" y="93878"/>
                </a:lnTo>
                <a:lnTo>
                  <a:pt x="1667255" y="93725"/>
                </a:lnTo>
                <a:lnTo>
                  <a:pt x="1667255" y="95503"/>
                </a:lnTo>
                <a:lnTo>
                  <a:pt x="1667255" y="94487"/>
                </a:lnTo>
                <a:close/>
              </a:path>
              <a:path w="2663951" h="152400">
                <a:moveTo>
                  <a:pt x="1665731" y="92963"/>
                </a:moveTo>
                <a:lnTo>
                  <a:pt x="1667255" y="92963"/>
                </a:lnTo>
                <a:lnTo>
                  <a:pt x="1668779" y="91439"/>
                </a:lnTo>
                <a:lnTo>
                  <a:pt x="1668779" y="85343"/>
                </a:lnTo>
                <a:lnTo>
                  <a:pt x="1662683" y="82295"/>
                </a:lnTo>
                <a:lnTo>
                  <a:pt x="1662683" y="94487"/>
                </a:lnTo>
                <a:lnTo>
                  <a:pt x="1664207" y="94487"/>
                </a:lnTo>
                <a:lnTo>
                  <a:pt x="1665731" y="92963"/>
                </a:lnTo>
                <a:close/>
              </a:path>
              <a:path w="2663951" h="152400">
                <a:moveTo>
                  <a:pt x="1668779" y="91439"/>
                </a:moveTo>
                <a:lnTo>
                  <a:pt x="1667255" y="92963"/>
                </a:lnTo>
                <a:lnTo>
                  <a:pt x="1667764" y="93471"/>
                </a:lnTo>
                <a:lnTo>
                  <a:pt x="1668017" y="93725"/>
                </a:lnTo>
                <a:lnTo>
                  <a:pt x="1668779" y="91439"/>
                </a:lnTo>
                <a:close/>
              </a:path>
              <a:path w="2663951" h="152400">
                <a:moveTo>
                  <a:pt x="1661159" y="103631"/>
                </a:moveTo>
                <a:lnTo>
                  <a:pt x="1664207" y="105155"/>
                </a:lnTo>
                <a:lnTo>
                  <a:pt x="1662683" y="94487"/>
                </a:lnTo>
                <a:lnTo>
                  <a:pt x="1662683" y="82295"/>
                </a:lnTo>
                <a:lnTo>
                  <a:pt x="1658111" y="89915"/>
                </a:lnTo>
                <a:lnTo>
                  <a:pt x="1656587" y="94487"/>
                </a:lnTo>
                <a:lnTo>
                  <a:pt x="1656587" y="99059"/>
                </a:lnTo>
                <a:lnTo>
                  <a:pt x="1661159" y="103631"/>
                </a:lnTo>
                <a:close/>
              </a:path>
              <a:path w="2663951" h="152400">
                <a:moveTo>
                  <a:pt x="1682495" y="141731"/>
                </a:moveTo>
                <a:lnTo>
                  <a:pt x="1667255" y="141731"/>
                </a:lnTo>
                <a:lnTo>
                  <a:pt x="1661159" y="140207"/>
                </a:lnTo>
                <a:lnTo>
                  <a:pt x="1655063" y="138683"/>
                </a:lnTo>
                <a:lnTo>
                  <a:pt x="1656587" y="138683"/>
                </a:lnTo>
                <a:lnTo>
                  <a:pt x="1652015" y="137159"/>
                </a:lnTo>
                <a:lnTo>
                  <a:pt x="1658111" y="150875"/>
                </a:lnTo>
                <a:lnTo>
                  <a:pt x="1665731" y="152399"/>
                </a:lnTo>
                <a:lnTo>
                  <a:pt x="1685543" y="152399"/>
                </a:lnTo>
                <a:lnTo>
                  <a:pt x="1682495" y="141731"/>
                </a:lnTo>
                <a:close/>
              </a:path>
              <a:path w="2663951" h="152400">
                <a:moveTo>
                  <a:pt x="1652015" y="71627"/>
                </a:moveTo>
                <a:lnTo>
                  <a:pt x="1652015" y="73151"/>
                </a:lnTo>
                <a:lnTo>
                  <a:pt x="1653539" y="74675"/>
                </a:lnTo>
                <a:lnTo>
                  <a:pt x="1652015" y="70103"/>
                </a:lnTo>
                <a:lnTo>
                  <a:pt x="1652015" y="71627"/>
                </a:lnTo>
                <a:close/>
              </a:path>
              <a:path w="2663951" h="152400">
                <a:moveTo>
                  <a:pt x="1652015" y="73151"/>
                </a:moveTo>
                <a:lnTo>
                  <a:pt x="1650491" y="42671"/>
                </a:lnTo>
                <a:lnTo>
                  <a:pt x="1650491" y="92963"/>
                </a:lnTo>
                <a:lnTo>
                  <a:pt x="1653539" y="88391"/>
                </a:lnTo>
                <a:lnTo>
                  <a:pt x="1653539" y="76199"/>
                </a:lnTo>
                <a:lnTo>
                  <a:pt x="1655063" y="76199"/>
                </a:lnTo>
                <a:lnTo>
                  <a:pt x="1652015" y="73151"/>
                </a:lnTo>
                <a:close/>
              </a:path>
              <a:path w="2663951" h="152400">
                <a:moveTo>
                  <a:pt x="1650491" y="42671"/>
                </a:moveTo>
                <a:lnTo>
                  <a:pt x="1650491" y="102107"/>
                </a:lnTo>
                <a:lnTo>
                  <a:pt x="1650491" y="42671"/>
                </a:lnTo>
                <a:close/>
              </a:path>
              <a:path w="2663951" h="152400">
                <a:moveTo>
                  <a:pt x="1639823" y="65531"/>
                </a:moveTo>
                <a:lnTo>
                  <a:pt x="1641347" y="71627"/>
                </a:lnTo>
                <a:lnTo>
                  <a:pt x="1642871" y="77723"/>
                </a:lnTo>
                <a:lnTo>
                  <a:pt x="1644395" y="82295"/>
                </a:lnTo>
                <a:lnTo>
                  <a:pt x="1647443" y="79247"/>
                </a:lnTo>
                <a:lnTo>
                  <a:pt x="1650491" y="42671"/>
                </a:lnTo>
                <a:lnTo>
                  <a:pt x="1645919" y="47243"/>
                </a:lnTo>
                <a:lnTo>
                  <a:pt x="1642871" y="51815"/>
                </a:lnTo>
                <a:lnTo>
                  <a:pt x="1641347" y="59435"/>
                </a:lnTo>
                <a:lnTo>
                  <a:pt x="1639823" y="65531"/>
                </a:lnTo>
                <a:close/>
              </a:path>
              <a:path w="2663951" h="152400">
                <a:moveTo>
                  <a:pt x="1690115" y="83819"/>
                </a:moveTo>
                <a:lnTo>
                  <a:pt x="1691639" y="82295"/>
                </a:lnTo>
                <a:lnTo>
                  <a:pt x="1685543" y="85343"/>
                </a:lnTo>
                <a:lnTo>
                  <a:pt x="1682495" y="85343"/>
                </a:lnTo>
                <a:lnTo>
                  <a:pt x="1675722" y="86698"/>
                </a:lnTo>
                <a:lnTo>
                  <a:pt x="1670303" y="85343"/>
                </a:lnTo>
                <a:lnTo>
                  <a:pt x="1670303" y="94487"/>
                </a:lnTo>
                <a:lnTo>
                  <a:pt x="1668779" y="94487"/>
                </a:lnTo>
                <a:lnTo>
                  <a:pt x="1668779" y="96011"/>
                </a:lnTo>
                <a:lnTo>
                  <a:pt x="1676399" y="97535"/>
                </a:lnTo>
                <a:lnTo>
                  <a:pt x="1687067" y="96011"/>
                </a:lnTo>
                <a:lnTo>
                  <a:pt x="1674875" y="86867"/>
                </a:lnTo>
                <a:lnTo>
                  <a:pt x="1676399" y="86867"/>
                </a:lnTo>
                <a:lnTo>
                  <a:pt x="1687067" y="96011"/>
                </a:lnTo>
                <a:lnTo>
                  <a:pt x="1687067" y="85343"/>
                </a:lnTo>
                <a:lnTo>
                  <a:pt x="1690115" y="83819"/>
                </a:lnTo>
                <a:close/>
              </a:path>
              <a:path w="2663951" h="152400">
                <a:moveTo>
                  <a:pt x="1703831" y="111251"/>
                </a:moveTo>
                <a:lnTo>
                  <a:pt x="1702307" y="111251"/>
                </a:lnTo>
                <a:lnTo>
                  <a:pt x="1705355" y="114299"/>
                </a:lnTo>
                <a:lnTo>
                  <a:pt x="1705355" y="99059"/>
                </a:lnTo>
                <a:lnTo>
                  <a:pt x="1699259" y="97535"/>
                </a:lnTo>
                <a:lnTo>
                  <a:pt x="1693163" y="96011"/>
                </a:lnTo>
                <a:lnTo>
                  <a:pt x="1691639" y="106679"/>
                </a:lnTo>
                <a:lnTo>
                  <a:pt x="1696211" y="108203"/>
                </a:lnTo>
                <a:lnTo>
                  <a:pt x="1693163" y="106679"/>
                </a:lnTo>
                <a:lnTo>
                  <a:pt x="1696211" y="108203"/>
                </a:lnTo>
                <a:lnTo>
                  <a:pt x="1700783" y="109727"/>
                </a:lnTo>
                <a:lnTo>
                  <a:pt x="1703831" y="111251"/>
                </a:lnTo>
                <a:lnTo>
                  <a:pt x="1703831" y="112775"/>
                </a:lnTo>
                <a:lnTo>
                  <a:pt x="1703831" y="111251"/>
                </a:lnTo>
                <a:close/>
              </a:path>
              <a:path w="2663951" h="152400">
                <a:moveTo>
                  <a:pt x="1690115" y="96011"/>
                </a:moveTo>
                <a:lnTo>
                  <a:pt x="1696211" y="92963"/>
                </a:lnTo>
                <a:lnTo>
                  <a:pt x="1690115" y="83819"/>
                </a:lnTo>
                <a:lnTo>
                  <a:pt x="1687067" y="85343"/>
                </a:lnTo>
                <a:lnTo>
                  <a:pt x="1687067" y="96011"/>
                </a:lnTo>
                <a:lnTo>
                  <a:pt x="1682495" y="97535"/>
                </a:lnTo>
                <a:lnTo>
                  <a:pt x="1687067" y="106679"/>
                </a:lnTo>
                <a:lnTo>
                  <a:pt x="1691639" y="106679"/>
                </a:lnTo>
                <a:lnTo>
                  <a:pt x="1693163" y="96011"/>
                </a:lnTo>
                <a:lnTo>
                  <a:pt x="1690115" y="96011"/>
                </a:lnTo>
                <a:close/>
              </a:path>
              <a:path w="2663951" h="152400">
                <a:moveTo>
                  <a:pt x="1676399" y="97535"/>
                </a:moveTo>
                <a:lnTo>
                  <a:pt x="1668779" y="96011"/>
                </a:lnTo>
                <a:lnTo>
                  <a:pt x="1687067" y="106679"/>
                </a:lnTo>
                <a:lnTo>
                  <a:pt x="1682495" y="97535"/>
                </a:lnTo>
                <a:lnTo>
                  <a:pt x="1687067" y="96011"/>
                </a:lnTo>
                <a:lnTo>
                  <a:pt x="1676399" y="97535"/>
                </a:lnTo>
                <a:close/>
              </a:path>
              <a:path w="2663951" h="152400">
                <a:moveTo>
                  <a:pt x="1664207" y="94487"/>
                </a:moveTo>
                <a:lnTo>
                  <a:pt x="1662683" y="94487"/>
                </a:lnTo>
                <a:lnTo>
                  <a:pt x="1664207" y="105155"/>
                </a:lnTo>
                <a:lnTo>
                  <a:pt x="1668779" y="105155"/>
                </a:lnTo>
                <a:lnTo>
                  <a:pt x="1664207" y="94487"/>
                </a:lnTo>
                <a:close/>
              </a:path>
              <a:path w="2663951" h="152400">
                <a:moveTo>
                  <a:pt x="1696211" y="137159"/>
                </a:moveTo>
                <a:lnTo>
                  <a:pt x="1693163" y="150875"/>
                </a:lnTo>
                <a:lnTo>
                  <a:pt x="1700783" y="147827"/>
                </a:lnTo>
                <a:lnTo>
                  <a:pt x="1706879" y="144779"/>
                </a:lnTo>
                <a:lnTo>
                  <a:pt x="1705355" y="129539"/>
                </a:lnTo>
                <a:lnTo>
                  <a:pt x="1705355" y="128015"/>
                </a:lnTo>
                <a:lnTo>
                  <a:pt x="1703831" y="132587"/>
                </a:lnTo>
                <a:lnTo>
                  <a:pt x="1700783" y="135635"/>
                </a:lnTo>
                <a:lnTo>
                  <a:pt x="1696211" y="138683"/>
                </a:lnTo>
                <a:lnTo>
                  <a:pt x="1696211" y="137159"/>
                </a:lnTo>
                <a:close/>
              </a:path>
              <a:path w="2663951" h="152400">
                <a:moveTo>
                  <a:pt x="1690115" y="140207"/>
                </a:moveTo>
                <a:lnTo>
                  <a:pt x="1682495" y="141731"/>
                </a:lnTo>
                <a:lnTo>
                  <a:pt x="1685543" y="152399"/>
                </a:lnTo>
                <a:lnTo>
                  <a:pt x="1693163" y="150875"/>
                </a:lnTo>
                <a:lnTo>
                  <a:pt x="1696211" y="137159"/>
                </a:lnTo>
                <a:lnTo>
                  <a:pt x="1690115" y="140207"/>
                </a:lnTo>
                <a:lnTo>
                  <a:pt x="1684019" y="141731"/>
                </a:lnTo>
                <a:lnTo>
                  <a:pt x="1690115" y="140207"/>
                </a:lnTo>
                <a:close/>
              </a:path>
              <a:path w="2663951" h="152400">
                <a:moveTo>
                  <a:pt x="1706879" y="121919"/>
                </a:moveTo>
                <a:lnTo>
                  <a:pt x="1706879" y="126491"/>
                </a:lnTo>
                <a:lnTo>
                  <a:pt x="1706879" y="124967"/>
                </a:lnTo>
                <a:lnTo>
                  <a:pt x="1705355" y="129539"/>
                </a:lnTo>
                <a:lnTo>
                  <a:pt x="1706879" y="144779"/>
                </a:lnTo>
                <a:lnTo>
                  <a:pt x="1711451" y="140207"/>
                </a:lnTo>
                <a:lnTo>
                  <a:pt x="1706879" y="121919"/>
                </a:lnTo>
                <a:close/>
              </a:path>
              <a:path w="2663951" h="152400">
                <a:moveTo>
                  <a:pt x="1705355" y="99059"/>
                </a:moveTo>
                <a:lnTo>
                  <a:pt x="1705355" y="114299"/>
                </a:lnTo>
                <a:lnTo>
                  <a:pt x="1706879" y="118871"/>
                </a:lnTo>
                <a:lnTo>
                  <a:pt x="1711451" y="140207"/>
                </a:lnTo>
                <a:lnTo>
                  <a:pt x="1709927" y="102107"/>
                </a:lnTo>
                <a:lnTo>
                  <a:pt x="1705355" y="99059"/>
                </a:lnTo>
                <a:lnTo>
                  <a:pt x="1706879" y="115823"/>
                </a:lnTo>
                <a:lnTo>
                  <a:pt x="1706879" y="117347"/>
                </a:lnTo>
                <a:lnTo>
                  <a:pt x="1706879" y="115823"/>
                </a:lnTo>
                <a:lnTo>
                  <a:pt x="1705355" y="99059"/>
                </a:lnTo>
                <a:close/>
              </a:path>
              <a:path w="2663951" h="152400">
                <a:moveTo>
                  <a:pt x="1709927" y="102107"/>
                </a:moveTo>
                <a:lnTo>
                  <a:pt x="1711451" y="140207"/>
                </a:lnTo>
                <a:lnTo>
                  <a:pt x="1716023" y="134111"/>
                </a:lnTo>
                <a:lnTo>
                  <a:pt x="1717547" y="128015"/>
                </a:lnTo>
                <a:lnTo>
                  <a:pt x="1719071" y="121919"/>
                </a:lnTo>
                <a:lnTo>
                  <a:pt x="1717547" y="115823"/>
                </a:lnTo>
                <a:lnTo>
                  <a:pt x="1716023" y="111251"/>
                </a:lnTo>
                <a:lnTo>
                  <a:pt x="1712975" y="106679"/>
                </a:lnTo>
                <a:lnTo>
                  <a:pt x="1709927" y="102107"/>
                </a:lnTo>
                <a:close/>
              </a:path>
              <a:path w="2663951" h="152400">
                <a:moveTo>
                  <a:pt x="1652015" y="137159"/>
                </a:moveTo>
                <a:lnTo>
                  <a:pt x="1648967" y="134111"/>
                </a:lnTo>
                <a:lnTo>
                  <a:pt x="1652015" y="149351"/>
                </a:lnTo>
                <a:lnTo>
                  <a:pt x="1658111" y="150875"/>
                </a:lnTo>
                <a:lnTo>
                  <a:pt x="1652015" y="137159"/>
                </a:lnTo>
                <a:close/>
              </a:path>
              <a:path w="2663951" h="152400">
                <a:moveTo>
                  <a:pt x="1690115" y="83819"/>
                </a:moveTo>
                <a:lnTo>
                  <a:pt x="1696211" y="92963"/>
                </a:lnTo>
                <a:lnTo>
                  <a:pt x="1696211" y="79247"/>
                </a:lnTo>
                <a:lnTo>
                  <a:pt x="1697735" y="77723"/>
                </a:lnTo>
                <a:lnTo>
                  <a:pt x="1700783" y="89915"/>
                </a:lnTo>
                <a:lnTo>
                  <a:pt x="1700593" y="66293"/>
                </a:lnTo>
                <a:lnTo>
                  <a:pt x="1699259" y="71627"/>
                </a:lnTo>
                <a:lnTo>
                  <a:pt x="1699259" y="74675"/>
                </a:lnTo>
                <a:lnTo>
                  <a:pt x="1696821" y="78333"/>
                </a:lnTo>
                <a:lnTo>
                  <a:pt x="1694687" y="80771"/>
                </a:lnTo>
                <a:lnTo>
                  <a:pt x="1690115" y="83819"/>
                </a:lnTo>
                <a:close/>
              </a:path>
              <a:path w="2663951" h="152400">
                <a:moveTo>
                  <a:pt x="1699259" y="70103"/>
                </a:moveTo>
                <a:lnTo>
                  <a:pt x="1697735" y="74675"/>
                </a:lnTo>
                <a:lnTo>
                  <a:pt x="1699259" y="74675"/>
                </a:lnTo>
                <a:lnTo>
                  <a:pt x="1699259" y="70103"/>
                </a:lnTo>
                <a:close/>
              </a:path>
              <a:path w="2663951" h="152400">
                <a:moveTo>
                  <a:pt x="1708403" y="48767"/>
                </a:moveTo>
                <a:lnTo>
                  <a:pt x="1708403" y="51815"/>
                </a:lnTo>
                <a:lnTo>
                  <a:pt x="1709927" y="59435"/>
                </a:lnTo>
                <a:lnTo>
                  <a:pt x="1706879" y="53339"/>
                </a:lnTo>
                <a:lnTo>
                  <a:pt x="1708403" y="50291"/>
                </a:lnTo>
                <a:lnTo>
                  <a:pt x="1699259" y="60959"/>
                </a:lnTo>
                <a:lnTo>
                  <a:pt x="1693163" y="50291"/>
                </a:lnTo>
                <a:lnTo>
                  <a:pt x="1699398" y="61514"/>
                </a:lnTo>
                <a:lnTo>
                  <a:pt x="1700783" y="64007"/>
                </a:lnTo>
                <a:lnTo>
                  <a:pt x="1702307" y="62483"/>
                </a:lnTo>
                <a:lnTo>
                  <a:pt x="1710689" y="62483"/>
                </a:lnTo>
                <a:lnTo>
                  <a:pt x="1711451" y="50291"/>
                </a:lnTo>
                <a:lnTo>
                  <a:pt x="1709927" y="50291"/>
                </a:lnTo>
                <a:lnTo>
                  <a:pt x="1708403" y="48767"/>
                </a:lnTo>
                <a:close/>
              </a:path>
              <a:path w="2663951" h="152400">
                <a:moveTo>
                  <a:pt x="1710689" y="62483"/>
                </a:moveTo>
                <a:lnTo>
                  <a:pt x="1702307" y="62483"/>
                </a:lnTo>
                <a:lnTo>
                  <a:pt x="1700783" y="64007"/>
                </a:lnTo>
                <a:lnTo>
                  <a:pt x="1700593" y="66293"/>
                </a:lnTo>
                <a:lnTo>
                  <a:pt x="1700783" y="89915"/>
                </a:lnTo>
                <a:lnTo>
                  <a:pt x="1705355" y="85343"/>
                </a:lnTo>
                <a:lnTo>
                  <a:pt x="1700783" y="67055"/>
                </a:lnTo>
                <a:lnTo>
                  <a:pt x="1700783" y="65531"/>
                </a:lnTo>
                <a:lnTo>
                  <a:pt x="1705355" y="85343"/>
                </a:lnTo>
                <a:lnTo>
                  <a:pt x="1710689" y="62483"/>
                </a:lnTo>
                <a:close/>
              </a:path>
              <a:path w="2663951" h="152400">
                <a:moveTo>
                  <a:pt x="1709927" y="50291"/>
                </a:moveTo>
                <a:lnTo>
                  <a:pt x="1711451" y="50291"/>
                </a:lnTo>
                <a:lnTo>
                  <a:pt x="1711451" y="35051"/>
                </a:lnTo>
                <a:lnTo>
                  <a:pt x="1706879" y="44195"/>
                </a:lnTo>
                <a:lnTo>
                  <a:pt x="1688591" y="35051"/>
                </a:lnTo>
                <a:lnTo>
                  <a:pt x="1682495" y="35051"/>
                </a:lnTo>
                <a:lnTo>
                  <a:pt x="1676399" y="33527"/>
                </a:lnTo>
                <a:lnTo>
                  <a:pt x="1676399" y="44195"/>
                </a:lnTo>
                <a:lnTo>
                  <a:pt x="1682495" y="45719"/>
                </a:lnTo>
                <a:lnTo>
                  <a:pt x="1708403" y="45719"/>
                </a:lnTo>
                <a:lnTo>
                  <a:pt x="1709927" y="47243"/>
                </a:lnTo>
                <a:lnTo>
                  <a:pt x="1709927" y="50291"/>
                </a:lnTo>
                <a:close/>
              </a:path>
              <a:path w="2663951" h="152400">
                <a:moveTo>
                  <a:pt x="1708403" y="47243"/>
                </a:moveTo>
                <a:lnTo>
                  <a:pt x="1708403" y="48767"/>
                </a:lnTo>
                <a:lnTo>
                  <a:pt x="1709927" y="50291"/>
                </a:lnTo>
                <a:lnTo>
                  <a:pt x="1708403" y="45719"/>
                </a:lnTo>
                <a:lnTo>
                  <a:pt x="1707641" y="45719"/>
                </a:lnTo>
                <a:lnTo>
                  <a:pt x="1708403" y="47243"/>
                </a:lnTo>
                <a:close/>
              </a:path>
              <a:path w="2663951" h="152400">
                <a:moveTo>
                  <a:pt x="1706879" y="53339"/>
                </a:moveTo>
                <a:lnTo>
                  <a:pt x="1709927" y="59435"/>
                </a:lnTo>
                <a:lnTo>
                  <a:pt x="1708403" y="51815"/>
                </a:lnTo>
                <a:lnTo>
                  <a:pt x="1708403" y="50291"/>
                </a:lnTo>
                <a:lnTo>
                  <a:pt x="1706879" y="53339"/>
                </a:lnTo>
                <a:close/>
              </a:path>
              <a:path w="2663951" h="152400">
                <a:moveTo>
                  <a:pt x="1719071" y="48767"/>
                </a:moveTo>
                <a:lnTo>
                  <a:pt x="1719071" y="44195"/>
                </a:lnTo>
                <a:lnTo>
                  <a:pt x="1717547" y="39623"/>
                </a:lnTo>
                <a:lnTo>
                  <a:pt x="1716023" y="36575"/>
                </a:lnTo>
                <a:lnTo>
                  <a:pt x="1711451" y="35051"/>
                </a:lnTo>
                <a:lnTo>
                  <a:pt x="1711451" y="45719"/>
                </a:lnTo>
                <a:lnTo>
                  <a:pt x="1716023" y="60959"/>
                </a:lnTo>
                <a:lnTo>
                  <a:pt x="1717547" y="56387"/>
                </a:lnTo>
                <a:lnTo>
                  <a:pt x="1719071" y="53339"/>
                </a:lnTo>
                <a:lnTo>
                  <a:pt x="1719071" y="48767"/>
                </a:lnTo>
                <a:close/>
              </a:path>
              <a:path w="2663951" h="152400">
                <a:moveTo>
                  <a:pt x="1711451" y="50291"/>
                </a:moveTo>
                <a:lnTo>
                  <a:pt x="1710689" y="62483"/>
                </a:lnTo>
                <a:lnTo>
                  <a:pt x="1711451" y="62483"/>
                </a:lnTo>
                <a:lnTo>
                  <a:pt x="1716023" y="60959"/>
                </a:lnTo>
                <a:lnTo>
                  <a:pt x="1711451" y="45719"/>
                </a:lnTo>
                <a:lnTo>
                  <a:pt x="1711451" y="50291"/>
                </a:lnTo>
                <a:close/>
              </a:path>
              <a:path w="2663951" h="152400">
                <a:moveTo>
                  <a:pt x="1710689" y="62483"/>
                </a:moveTo>
                <a:lnTo>
                  <a:pt x="1705355" y="85343"/>
                </a:lnTo>
                <a:lnTo>
                  <a:pt x="1708403" y="79247"/>
                </a:lnTo>
                <a:lnTo>
                  <a:pt x="1709927" y="73151"/>
                </a:lnTo>
                <a:lnTo>
                  <a:pt x="1711451" y="65531"/>
                </a:lnTo>
                <a:lnTo>
                  <a:pt x="1710689" y="62483"/>
                </a:lnTo>
                <a:close/>
              </a:path>
              <a:path w="2663951" h="152400">
                <a:moveTo>
                  <a:pt x="1696211" y="79247"/>
                </a:moveTo>
                <a:lnTo>
                  <a:pt x="1696211" y="92963"/>
                </a:lnTo>
                <a:lnTo>
                  <a:pt x="1700783" y="89915"/>
                </a:lnTo>
                <a:lnTo>
                  <a:pt x="1697735" y="77723"/>
                </a:lnTo>
                <a:lnTo>
                  <a:pt x="1696211" y="79247"/>
                </a:lnTo>
                <a:close/>
              </a:path>
              <a:path w="2663951" h="152400">
                <a:moveTo>
                  <a:pt x="1668779" y="92963"/>
                </a:moveTo>
                <a:lnTo>
                  <a:pt x="1668272" y="93979"/>
                </a:lnTo>
                <a:lnTo>
                  <a:pt x="1668779" y="94487"/>
                </a:lnTo>
                <a:lnTo>
                  <a:pt x="1670303" y="94487"/>
                </a:lnTo>
                <a:lnTo>
                  <a:pt x="1668779" y="92963"/>
                </a:lnTo>
                <a:close/>
              </a:path>
              <a:path w="2663951" h="152400">
                <a:moveTo>
                  <a:pt x="1653539" y="88391"/>
                </a:moveTo>
                <a:lnTo>
                  <a:pt x="1653539" y="89915"/>
                </a:lnTo>
                <a:lnTo>
                  <a:pt x="1659635" y="82295"/>
                </a:lnTo>
                <a:lnTo>
                  <a:pt x="1653539" y="76199"/>
                </a:lnTo>
                <a:lnTo>
                  <a:pt x="1653539" y="88391"/>
                </a:lnTo>
                <a:close/>
              </a:path>
              <a:path w="2663951" h="152400">
                <a:moveTo>
                  <a:pt x="1650491" y="100583"/>
                </a:moveTo>
                <a:lnTo>
                  <a:pt x="1650491" y="102107"/>
                </a:lnTo>
                <a:lnTo>
                  <a:pt x="1652015" y="103631"/>
                </a:lnTo>
                <a:lnTo>
                  <a:pt x="1650491" y="99059"/>
                </a:lnTo>
                <a:lnTo>
                  <a:pt x="1650491" y="100583"/>
                </a:lnTo>
                <a:close/>
              </a:path>
              <a:path w="2663951" h="152400">
                <a:moveTo>
                  <a:pt x="1650491" y="94487"/>
                </a:moveTo>
                <a:lnTo>
                  <a:pt x="1650491" y="96011"/>
                </a:lnTo>
                <a:lnTo>
                  <a:pt x="1652015" y="91439"/>
                </a:lnTo>
                <a:lnTo>
                  <a:pt x="1650491" y="92963"/>
                </a:lnTo>
                <a:lnTo>
                  <a:pt x="1650491" y="94487"/>
                </a:lnTo>
                <a:close/>
              </a:path>
              <a:path w="2663951" h="152400">
                <a:moveTo>
                  <a:pt x="1638299" y="97535"/>
                </a:moveTo>
                <a:lnTo>
                  <a:pt x="1639823" y="103631"/>
                </a:lnTo>
                <a:lnTo>
                  <a:pt x="1641347" y="108203"/>
                </a:lnTo>
                <a:lnTo>
                  <a:pt x="1642654" y="110163"/>
                </a:lnTo>
                <a:lnTo>
                  <a:pt x="1642871" y="109727"/>
                </a:lnTo>
                <a:lnTo>
                  <a:pt x="1644395" y="82295"/>
                </a:lnTo>
                <a:lnTo>
                  <a:pt x="1641347" y="86867"/>
                </a:lnTo>
                <a:lnTo>
                  <a:pt x="1639823" y="92963"/>
                </a:lnTo>
                <a:lnTo>
                  <a:pt x="1638299" y="97535"/>
                </a:lnTo>
                <a:close/>
              </a:path>
              <a:path w="2663951" h="152400">
                <a:moveTo>
                  <a:pt x="1066799" y="128015"/>
                </a:moveTo>
                <a:lnTo>
                  <a:pt x="1068323" y="134111"/>
                </a:lnTo>
                <a:lnTo>
                  <a:pt x="1069847" y="138683"/>
                </a:lnTo>
                <a:lnTo>
                  <a:pt x="1072895" y="143255"/>
                </a:lnTo>
                <a:lnTo>
                  <a:pt x="1077467" y="146303"/>
                </a:lnTo>
                <a:lnTo>
                  <a:pt x="1078991" y="123443"/>
                </a:lnTo>
                <a:lnTo>
                  <a:pt x="1080515" y="120395"/>
                </a:lnTo>
                <a:lnTo>
                  <a:pt x="1083225" y="117855"/>
                </a:lnTo>
                <a:lnTo>
                  <a:pt x="1092707" y="109727"/>
                </a:lnTo>
                <a:lnTo>
                  <a:pt x="1083563" y="103631"/>
                </a:lnTo>
                <a:lnTo>
                  <a:pt x="1085087" y="105155"/>
                </a:lnTo>
                <a:lnTo>
                  <a:pt x="1083563" y="117347"/>
                </a:lnTo>
                <a:lnTo>
                  <a:pt x="1082039" y="118871"/>
                </a:lnTo>
                <a:lnTo>
                  <a:pt x="1080515" y="114299"/>
                </a:lnTo>
                <a:lnTo>
                  <a:pt x="1075943" y="112775"/>
                </a:lnTo>
                <a:lnTo>
                  <a:pt x="1074202" y="110163"/>
                </a:lnTo>
                <a:lnTo>
                  <a:pt x="1071371" y="115823"/>
                </a:lnTo>
                <a:lnTo>
                  <a:pt x="1068323" y="121919"/>
                </a:lnTo>
                <a:lnTo>
                  <a:pt x="1066799" y="128015"/>
                </a:lnTo>
                <a:close/>
              </a:path>
              <a:path w="2663951" h="152400">
                <a:moveTo>
                  <a:pt x="1078991" y="123443"/>
                </a:moveTo>
                <a:lnTo>
                  <a:pt x="1077467" y="146303"/>
                </a:lnTo>
                <a:lnTo>
                  <a:pt x="1078991" y="132587"/>
                </a:lnTo>
                <a:lnTo>
                  <a:pt x="1078991" y="124967"/>
                </a:lnTo>
                <a:lnTo>
                  <a:pt x="1080515" y="120395"/>
                </a:lnTo>
                <a:lnTo>
                  <a:pt x="1078991" y="123443"/>
                </a:lnTo>
                <a:close/>
              </a:path>
              <a:path w="2663951" h="152400">
                <a:moveTo>
                  <a:pt x="1089659" y="50291"/>
                </a:moveTo>
                <a:lnTo>
                  <a:pt x="1092707" y="47243"/>
                </a:lnTo>
                <a:lnTo>
                  <a:pt x="1097279" y="45719"/>
                </a:lnTo>
                <a:lnTo>
                  <a:pt x="1101851" y="45719"/>
                </a:lnTo>
                <a:lnTo>
                  <a:pt x="1106423" y="44195"/>
                </a:lnTo>
                <a:lnTo>
                  <a:pt x="1107270" y="44365"/>
                </a:lnTo>
                <a:lnTo>
                  <a:pt x="1114043" y="45719"/>
                </a:lnTo>
                <a:lnTo>
                  <a:pt x="1107947" y="44195"/>
                </a:lnTo>
                <a:lnTo>
                  <a:pt x="1107947" y="33527"/>
                </a:lnTo>
                <a:lnTo>
                  <a:pt x="1100327" y="35051"/>
                </a:lnTo>
                <a:lnTo>
                  <a:pt x="1094231" y="36575"/>
                </a:lnTo>
                <a:lnTo>
                  <a:pt x="1089659" y="50291"/>
                </a:lnTo>
                <a:close/>
              </a:path>
              <a:path w="2663951" h="152400">
                <a:moveTo>
                  <a:pt x="1088135" y="38099"/>
                </a:moveTo>
                <a:lnTo>
                  <a:pt x="1082039" y="42671"/>
                </a:lnTo>
                <a:lnTo>
                  <a:pt x="1083563" y="60959"/>
                </a:lnTo>
                <a:lnTo>
                  <a:pt x="1085087" y="56387"/>
                </a:lnTo>
                <a:lnTo>
                  <a:pt x="1086611" y="53339"/>
                </a:lnTo>
                <a:lnTo>
                  <a:pt x="1089659" y="50291"/>
                </a:lnTo>
                <a:lnTo>
                  <a:pt x="1094231" y="36575"/>
                </a:lnTo>
                <a:lnTo>
                  <a:pt x="1088135" y="38099"/>
                </a:lnTo>
                <a:close/>
              </a:path>
              <a:path w="2663951" h="152400">
                <a:moveTo>
                  <a:pt x="1083563" y="60959"/>
                </a:moveTo>
                <a:lnTo>
                  <a:pt x="1082039" y="42671"/>
                </a:lnTo>
                <a:lnTo>
                  <a:pt x="1083563" y="73151"/>
                </a:lnTo>
                <a:lnTo>
                  <a:pt x="1083563" y="62483"/>
                </a:lnTo>
                <a:lnTo>
                  <a:pt x="1085087" y="56387"/>
                </a:lnTo>
                <a:lnTo>
                  <a:pt x="1083563" y="60959"/>
                </a:lnTo>
                <a:close/>
              </a:path>
              <a:path w="2663951" h="152400">
                <a:moveTo>
                  <a:pt x="1101851" y="85343"/>
                </a:moveTo>
                <a:lnTo>
                  <a:pt x="1100327" y="85343"/>
                </a:lnTo>
                <a:lnTo>
                  <a:pt x="1100327" y="91439"/>
                </a:lnTo>
                <a:lnTo>
                  <a:pt x="1099565" y="93725"/>
                </a:lnTo>
                <a:lnTo>
                  <a:pt x="1099718" y="94183"/>
                </a:lnTo>
                <a:lnTo>
                  <a:pt x="1099565" y="94488"/>
                </a:lnTo>
                <a:lnTo>
                  <a:pt x="1099021" y="95576"/>
                </a:lnTo>
                <a:lnTo>
                  <a:pt x="1098803" y="96011"/>
                </a:lnTo>
                <a:lnTo>
                  <a:pt x="1098803" y="93725"/>
                </a:lnTo>
                <a:lnTo>
                  <a:pt x="1099108" y="93878"/>
                </a:lnTo>
                <a:lnTo>
                  <a:pt x="1099312" y="93979"/>
                </a:lnTo>
                <a:lnTo>
                  <a:pt x="1099718" y="94183"/>
                </a:lnTo>
                <a:lnTo>
                  <a:pt x="1099565" y="93725"/>
                </a:lnTo>
                <a:lnTo>
                  <a:pt x="1099312" y="93471"/>
                </a:lnTo>
                <a:lnTo>
                  <a:pt x="1098803" y="92963"/>
                </a:lnTo>
                <a:lnTo>
                  <a:pt x="1097279" y="92963"/>
                </a:lnTo>
                <a:lnTo>
                  <a:pt x="1095755" y="94487"/>
                </a:lnTo>
                <a:lnTo>
                  <a:pt x="1100327" y="105155"/>
                </a:lnTo>
                <a:lnTo>
                  <a:pt x="1100327" y="94487"/>
                </a:lnTo>
                <a:lnTo>
                  <a:pt x="1099820" y="93979"/>
                </a:lnTo>
                <a:lnTo>
                  <a:pt x="1100327" y="92963"/>
                </a:lnTo>
                <a:lnTo>
                  <a:pt x="1101851" y="94487"/>
                </a:lnTo>
                <a:lnTo>
                  <a:pt x="1101851" y="85343"/>
                </a:lnTo>
                <a:close/>
              </a:path>
              <a:path w="2663951" h="152400">
                <a:moveTo>
                  <a:pt x="1099718" y="94183"/>
                </a:moveTo>
                <a:lnTo>
                  <a:pt x="1099312" y="93979"/>
                </a:lnTo>
                <a:lnTo>
                  <a:pt x="1098803" y="94487"/>
                </a:lnTo>
                <a:lnTo>
                  <a:pt x="1098803" y="96011"/>
                </a:lnTo>
                <a:lnTo>
                  <a:pt x="1099021" y="95576"/>
                </a:lnTo>
                <a:lnTo>
                  <a:pt x="1099565" y="94488"/>
                </a:lnTo>
                <a:lnTo>
                  <a:pt x="1099718" y="94183"/>
                </a:lnTo>
                <a:close/>
              </a:path>
              <a:path w="2663951" h="152400">
                <a:moveTo>
                  <a:pt x="1098803" y="94487"/>
                </a:moveTo>
                <a:lnTo>
                  <a:pt x="1099312" y="93979"/>
                </a:lnTo>
                <a:lnTo>
                  <a:pt x="1099108" y="93878"/>
                </a:lnTo>
                <a:lnTo>
                  <a:pt x="1098803" y="93725"/>
                </a:lnTo>
                <a:lnTo>
                  <a:pt x="1098803" y="95503"/>
                </a:lnTo>
                <a:lnTo>
                  <a:pt x="1098803" y="94487"/>
                </a:lnTo>
                <a:close/>
              </a:path>
              <a:path w="2663951" h="152400">
                <a:moveTo>
                  <a:pt x="1097279" y="92963"/>
                </a:moveTo>
                <a:lnTo>
                  <a:pt x="1098803" y="92963"/>
                </a:lnTo>
                <a:lnTo>
                  <a:pt x="1100327" y="91439"/>
                </a:lnTo>
                <a:lnTo>
                  <a:pt x="1100327" y="85343"/>
                </a:lnTo>
                <a:lnTo>
                  <a:pt x="1094231" y="82295"/>
                </a:lnTo>
                <a:lnTo>
                  <a:pt x="1094231" y="94487"/>
                </a:lnTo>
                <a:lnTo>
                  <a:pt x="1095755" y="94487"/>
                </a:lnTo>
                <a:lnTo>
                  <a:pt x="1097279" y="92963"/>
                </a:lnTo>
                <a:close/>
              </a:path>
              <a:path w="2663951" h="152400">
                <a:moveTo>
                  <a:pt x="1100327" y="91439"/>
                </a:moveTo>
                <a:lnTo>
                  <a:pt x="1098803" y="92963"/>
                </a:lnTo>
                <a:lnTo>
                  <a:pt x="1099312" y="93471"/>
                </a:lnTo>
                <a:lnTo>
                  <a:pt x="1099565" y="93725"/>
                </a:lnTo>
                <a:lnTo>
                  <a:pt x="1100327" y="91439"/>
                </a:lnTo>
                <a:close/>
              </a:path>
              <a:path w="2663951" h="152400">
                <a:moveTo>
                  <a:pt x="1092707" y="103631"/>
                </a:moveTo>
                <a:lnTo>
                  <a:pt x="1095755" y="105155"/>
                </a:lnTo>
                <a:lnTo>
                  <a:pt x="1094231" y="94487"/>
                </a:lnTo>
                <a:lnTo>
                  <a:pt x="1094231" y="82295"/>
                </a:lnTo>
                <a:lnTo>
                  <a:pt x="1089659" y="89915"/>
                </a:lnTo>
                <a:lnTo>
                  <a:pt x="1088135" y="94487"/>
                </a:lnTo>
                <a:lnTo>
                  <a:pt x="1088135" y="99059"/>
                </a:lnTo>
                <a:lnTo>
                  <a:pt x="1092707" y="103631"/>
                </a:lnTo>
                <a:close/>
              </a:path>
              <a:path w="2663951" h="152400">
                <a:moveTo>
                  <a:pt x="1114043" y="141731"/>
                </a:moveTo>
                <a:lnTo>
                  <a:pt x="1098803" y="141731"/>
                </a:lnTo>
                <a:lnTo>
                  <a:pt x="1092707" y="140207"/>
                </a:lnTo>
                <a:lnTo>
                  <a:pt x="1086611" y="138683"/>
                </a:lnTo>
                <a:lnTo>
                  <a:pt x="1088135" y="138683"/>
                </a:lnTo>
                <a:lnTo>
                  <a:pt x="1083563" y="137159"/>
                </a:lnTo>
                <a:lnTo>
                  <a:pt x="1089659" y="150875"/>
                </a:lnTo>
                <a:lnTo>
                  <a:pt x="1097279" y="152399"/>
                </a:lnTo>
                <a:lnTo>
                  <a:pt x="1117091" y="152399"/>
                </a:lnTo>
                <a:lnTo>
                  <a:pt x="1114043" y="141731"/>
                </a:lnTo>
                <a:close/>
              </a:path>
              <a:path w="2663951" h="152400">
                <a:moveTo>
                  <a:pt x="1083563" y="71627"/>
                </a:moveTo>
                <a:lnTo>
                  <a:pt x="1083563" y="73151"/>
                </a:lnTo>
                <a:lnTo>
                  <a:pt x="1085087" y="74675"/>
                </a:lnTo>
                <a:lnTo>
                  <a:pt x="1083563" y="70103"/>
                </a:lnTo>
                <a:lnTo>
                  <a:pt x="1083563" y="71627"/>
                </a:lnTo>
                <a:close/>
              </a:path>
              <a:path w="2663951" h="152400">
                <a:moveTo>
                  <a:pt x="1074202" y="110163"/>
                </a:moveTo>
                <a:lnTo>
                  <a:pt x="1075943" y="112775"/>
                </a:lnTo>
                <a:lnTo>
                  <a:pt x="1078991" y="106679"/>
                </a:lnTo>
                <a:lnTo>
                  <a:pt x="1078991" y="85343"/>
                </a:lnTo>
                <a:lnTo>
                  <a:pt x="1080515" y="114299"/>
                </a:lnTo>
                <a:lnTo>
                  <a:pt x="1082039" y="118871"/>
                </a:lnTo>
                <a:lnTo>
                  <a:pt x="1083563" y="117347"/>
                </a:lnTo>
                <a:lnTo>
                  <a:pt x="1085087" y="105155"/>
                </a:lnTo>
                <a:lnTo>
                  <a:pt x="1082039" y="102107"/>
                </a:lnTo>
                <a:lnTo>
                  <a:pt x="1082039" y="42671"/>
                </a:lnTo>
                <a:lnTo>
                  <a:pt x="1078991" y="79247"/>
                </a:lnTo>
                <a:lnTo>
                  <a:pt x="1075943" y="82295"/>
                </a:lnTo>
                <a:lnTo>
                  <a:pt x="1074419" y="109727"/>
                </a:lnTo>
                <a:lnTo>
                  <a:pt x="1074202" y="110163"/>
                </a:lnTo>
                <a:close/>
              </a:path>
              <a:path w="2663951" h="152400">
                <a:moveTo>
                  <a:pt x="1083563" y="73151"/>
                </a:moveTo>
                <a:lnTo>
                  <a:pt x="1082039" y="42671"/>
                </a:lnTo>
                <a:lnTo>
                  <a:pt x="1082039" y="92963"/>
                </a:lnTo>
                <a:lnTo>
                  <a:pt x="1085087" y="88391"/>
                </a:lnTo>
                <a:lnTo>
                  <a:pt x="1085087" y="76199"/>
                </a:lnTo>
                <a:lnTo>
                  <a:pt x="1086611" y="76199"/>
                </a:lnTo>
                <a:lnTo>
                  <a:pt x="1083563" y="73151"/>
                </a:lnTo>
                <a:close/>
              </a:path>
              <a:path w="2663951" h="152400">
                <a:moveTo>
                  <a:pt x="1082039" y="42671"/>
                </a:moveTo>
                <a:lnTo>
                  <a:pt x="1082039" y="102107"/>
                </a:lnTo>
                <a:lnTo>
                  <a:pt x="1082039" y="42671"/>
                </a:lnTo>
                <a:close/>
              </a:path>
              <a:path w="2663951" h="152400">
                <a:moveTo>
                  <a:pt x="1071371" y="65531"/>
                </a:moveTo>
                <a:lnTo>
                  <a:pt x="1072895" y="71627"/>
                </a:lnTo>
                <a:lnTo>
                  <a:pt x="1074419" y="77723"/>
                </a:lnTo>
                <a:lnTo>
                  <a:pt x="1075943" y="82295"/>
                </a:lnTo>
                <a:lnTo>
                  <a:pt x="1078991" y="79247"/>
                </a:lnTo>
                <a:lnTo>
                  <a:pt x="1082039" y="42671"/>
                </a:lnTo>
                <a:lnTo>
                  <a:pt x="1077467" y="47243"/>
                </a:lnTo>
                <a:lnTo>
                  <a:pt x="1074419" y="51815"/>
                </a:lnTo>
                <a:lnTo>
                  <a:pt x="1072895" y="59435"/>
                </a:lnTo>
                <a:lnTo>
                  <a:pt x="1071371" y="65531"/>
                </a:lnTo>
                <a:close/>
              </a:path>
              <a:path w="2663951" h="152400">
                <a:moveTo>
                  <a:pt x="1121663" y="83819"/>
                </a:moveTo>
                <a:lnTo>
                  <a:pt x="1123187" y="82295"/>
                </a:lnTo>
                <a:lnTo>
                  <a:pt x="1117091" y="85343"/>
                </a:lnTo>
                <a:lnTo>
                  <a:pt x="1114043" y="85343"/>
                </a:lnTo>
                <a:lnTo>
                  <a:pt x="1107270" y="86698"/>
                </a:lnTo>
                <a:lnTo>
                  <a:pt x="1101851" y="85343"/>
                </a:lnTo>
                <a:lnTo>
                  <a:pt x="1101851" y="94487"/>
                </a:lnTo>
                <a:lnTo>
                  <a:pt x="1100327" y="94487"/>
                </a:lnTo>
                <a:lnTo>
                  <a:pt x="1100327" y="96011"/>
                </a:lnTo>
                <a:lnTo>
                  <a:pt x="1107947" y="97535"/>
                </a:lnTo>
                <a:lnTo>
                  <a:pt x="1118615" y="96011"/>
                </a:lnTo>
                <a:lnTo>
                  <a:pt x="1106423" y="86867"/>
                </a:lnTo>
                <a:lnTo>
                  <a:pt x="1107947" y="86867"/>
                </a:lnTo>
                <a:lnTo>
                  <a:pt x="1118615" y="96011"/>
                </a:lnTo>
                <a:lnTo>
                  <a:pt x="1118615" y="85343"/>
                </a:lnTo>
                <a:lnTo>
                  <a:pt x="1121663" y="83819"/>
                </a:lnTo>
                <a:close/>
              </a:path>
              <a:path w="2663951" h="152400">
                <a:moveTo>
                  <a:pt x="1135379" y="111251"/>
                </a:moveTo>
                <a:lnTo>
                  <a:pt x="1133855" y="111251"/>
                </a:lnTo>
                <a:lnTo>
                  <a:pt x="1136141" y="113537"/>
                </a:lnTo>
                <a:lnTo>
                  <a:pt x="1136903" y="99059"/>
                </a:lnTo>
                <a:lnTo>
                  <a:pt x="1130807" y="97535"/>
                </a:lnTo>
                <a:lnTo>
                  <a:pt x="1124711" y="96011"/>
                </a:lnTo>
                <a:lnTo>
                  <a:pt x="1123187" y="106679"/>
                </a:lnTo>
                <a:lnTo>
                  <a:pt x="1127759" y="108203"/>
                </a:lnTo>
                <a:lnTo>
                  <a:pt x="1124711" y="106679"/>
                </a:lnTo>
                <a:lnTo>
                  <a:pt x="1127759" y="108203"/>
                </a:lnTo>
                <a:lnTo>
                  <a:pt x="1132331" y="109727"/>
                </a:lnTo>
                <a:lnTo>
                  <a:pt x="1135379" y="111251"/>
                </a:lnTo>
                <a:lnTo>
                  <a:pt x="1135379" y="112775"/>
                </a:lnTo>
                <a:lnTo>
                  <a:pt x="1135379" y="111251"/>
                </a:lnTo>
                <a:close/>
              </a:path>
              <a:path w="2663951" h="152400">
                <a:moveTo>
                  <a:pt x="1121663" y="96011"/>
                </a:moveTo>
                <a:lnTo>
                  <a:pt x="1127759" y="92963"/>
                </a:lnTo>
                <a:lnTo>
                  <a:pt x="1121663" y="83819"/>
                </a:lnTo>
                <a:lnTo>
                  <a:pt x="1118615" y="85343"/>
                </a:lnTo>
                <a:lnTo>
                  <a:pt x="1118615" y="96011"/>
                </a:lnTo>
                <a:lnTo>
                  <a:pt x="1114043" y="97535"/>
                </a:lnTo>
                <a:lnTo>
                  <a:pt x="1118615" y="106679"/>
                </a:lnTo>
                <a:lnTo>
                  <a:pt x="1123187" y="106679"/>
                </a:lnTo>
                <a:lnTo>
                  <a:pt x="1124711" y="96011"/>
                </a:lnTo>
                <a:lnTo>
                  <a:pt x="1121663" y="96011"/>
                </a:lnTo>
                <a:close/>
              </a:path>
              <a:path w="2663951" h="152400">
                <a:moveTo>
                  <a:pt x="1107947" y="97535"/>
                </a:moveTo>
                <a:lnTo>
                  <a:pt x="1100327" y="96011"/>
                </a:lnTo>
                <a:lnTo>
                  <a:pt x="1118615" y="106679"/>
                </a:lnTo>
                <a:lnTo>
                  <a:pt x="1114043" y="97535"/>
                </a:lnTo>
                <a:lnTo>
                  <a:pt x="1118615" y="96011"/>
                </a:lnTo>
                <a:lnTo>
                  <a:pt x="1107947" y="97535"/>
                </a:lnTo>
                <a:close/>
              </a:path>
              <a:path w="2663951" h="152400">
                <a:moveTo>
                  <a:pt x="1095755" y="94487"/>
                </a:moveTo>
                <a:lnTo>
                  <a:pt x="1094231" y="94487"/>
                </a:lnTo>
                <a:lnTo>
                  <a:pt x="1095755" y="105155"/>
                </a:lnTo>
                <a:lnTo>
                  <a:pt x="1100327" y="105155"/>
                </a:lnTo>
                <a:lnTo>
                  <a:pt x="1095755" y="94487"/>
                </a:lnTo>
                <a:close/>
              </a:path>
              <a:path w="2663951" h="152400">
                <a:moveTo>
                  <a:pt x="1127759" y="137159"/>
                </a:moveTo>
                <a:lnTo>
                  <a:pt x="1124711" y="150875"/>
                </a:lnTo>
                <a:lnTo>
                  <a:pt x="1132331" y="147827"/>
                </a:lnTo>
                <a:lnTo>
                  <a:pt x="1138427" y="144779"/>
                </a:lnTo>
                <a:lnTo>
                  <a:pt x="1136903" y="129539"/>
                </a:lnTo>
                <a:lnTo>
                  <a:pt x="1136903" y="128015"/>
                </a:lnTo>
                <a:lnTo>
                  <a:pt x="1135379" y="132587"/>
                </a:lnTo>
                <a:lnTo>
                  <a:pt x="1132331" y="135635"/>
                </a:lnTo>
                <a:lnTo>
                  <a:pt x="1127759" y="138683"/>
                </a:lnTo>
                <a:lnTo>
                  <a:pt x="1127759" y="137159"/>
                </a:lnTo>
                <a:close/>
              </a:path>
              <a:path w="2663951" h="152400">
                <a:moveTo>
                  <a:pt x="1121663" y="140207"/>
                </a:moveTo>
                <a:lnTo>
                  <a:pt x="1114043" y="141731"/>
                </a:lnTo>
                <a:lnTo>
                  <a:pt x="1117091" y="152399"/>
                </a:lnTo>
                <a:lnTo>
                  <a:pt x="1124711" y="150875"/>
                </a:lnTo>
                <a:lnTo>
                  <a:pt x="1127759" y="137159"/>
                </a:lnTo>
                <a:lnTo>
                  <a:pt x="1121663" y="140207"/>
                </a:lnTo>
                <a:lnTo>
                  <a:pt x="1115567" y="141731"/>
                </a:lnTo>
                <a:lnTo>
                  <a:pt x="1121663" y="140207"/>
                </a:lnTo>
                <a:close/>
              </a:path>
              <a:path w="2663951" h="152400">
                <a:moveTo>
                  <a:pt x="1138427" y="121919"/>
                </a:moveTo>
                <a:lnTo>
                  <a:pt x="1138427" y="126491"/>
                </a:lnTo>
                <a:lnTo>
                  <a:pt x="1138427" y="124967"/>
                </a:lnTo>
                <a:lnTo>
                  <a:pt x="1136903" y="129539"/>
                </a:lnTo>
                <a:lnTo>
                  <a:pt x="1138427" y="144779"/>
                </a:lnTo>
                <a:lnTo>
                  <a:pt x="1142999" y="140207"/>
                </a:lnTo>
                <a:lnTo>
                  <a:pt x="1138427" y="121919"/>
                </a:lnTo>
                <a:close/>
              </a:path>
              <a:path w="2663951" h="152400">
                <a:moveTo>
                  <a:pt x="1136903" y="99059"/>
                </a:moveTo>
                <a:lnTo>
                  <a:pt x="1136903" y="114299"/>
                </a:lnTo>
                <a:lnTo>
                  <a:pt x="1138427" y="118871"/>
                </a:lnTo>
                <a:lnTo>
                  <a:pt x="1142999" y="140207"/>
                </a:lnTo>
                <a:lnTo>
                  <a:pt x="1141475" y="102107"/>
                </a:lnTo>
                <a:lnTo>
                  <a:pt x="1136903" y="99059"/>
                </a:lnTo>
                <a:lnTo>
                  <a:pt x="1138427" y="115823"/>
                </a:lnTo>
                <a:lnTo>
                  <a:pt x="1138427" y="117347"/>
                </a:lnTo>
                <a:lnTo>
                  <a:pt x="1138427" y="115823"/>
                </a:lnTo>
                <a:lnTo>
                  <a:pt x="1136903" y="99059"/>
                </a:lnTo>
                <a:close/>
              </a:path>
              <a:path w="2663951" h="152400">
                <a:moveTo>
                  <a:pt x="1141475" y="102107"/>
                </a:moveTo>
                <a:lnTo>
                  <a:pt x="1142999" y="140207"/>
                </a:lnTo>
                <a:lnTo>
                  <a:pt x="1147571" y="134111"/>
                </a:lnTo>
                <a:lnTo>
                  <a:pt x="1149095" y="128015"/>
                </a:lnTo>
                <a:lnTo>
                  <a:pt x="1150619" y="121919"/>
                </a:lnTo>
                <a:lnTo>
                  <a:pt x="1149095" y="115823"/>
                </a:lnTo>
                <a:lnTo>
                  <a:pt x="1147571" y="111251"/>
                </a:lnTo>
                <a:lnTo>
                  <a:pt x="1144523" y="106679"/>
                </a:lnTo>
                <a:lnTo>
                  <a:pt x="1141475" y="102107"/>
                </a:lnTo>
                <a:close/>
              </a:path>
              <a:path w="2663951" h="152400">
                <a:moveTo>
                  <a:pt x="1083563" y="149351"/>
                </a:moveTo>
                <a:lnTo>
                  <a:pt x="1089659" y="150875"/>
                </a:lnTo>
                <a:lnTo>
                  <a:pt x="1083563" y="137159"/>
                </a:lnTo>
                <a:lnTo>
                  <a:pt x="1082039" y="135635"/>
                </a:lnTo>
                <a:lnTo>
                  <a:pt x="1078991" y="132587"/>
                </a:lnTo>
                <a:lnTo>
                  <a:pt x="1077467" y="146303"/>
                </a:lnTo>
                <a:lnTo>
                  <a:pt x="1083563" y="149351"/>
                </a:lnTo>
                <a:close/>
              </a:path>
              <a:path w="2663951" h="152400">
                <a:moveTo>
                  <a:pt x="1121663" y="83819"/>
                </a:moveTo>
                <a:lnTo>
                  <a:pt x="1127759" y="92963"/>
                </a:lnTo>
                <a:lnTo>
                  <a:pt x="1127759" y="79247"/>
                </a:lnTo>
                <a:lnTo>
                  <a:pt x="1129283" y="77723"/>
                </a:lnTo>
                <a:lnTo>
                  <a:pt x="1132331" y="89915"/>
                </a:lnTo>
                <a:lnTo>
                  <a:pt x="1132141" y="66293"/>
                </a:lnTo>
                <a:lnTo>
                  <a:pt x="1130807" y="71627"/>
                </a:lnTo>
                <a:lnTo>
                  <a:pt x="1130807" y="74675"/>
                </a:lnTo>
                <a:lnTo>
                  <a:pt x="1128369" y="78333"/>
                </a:lnTo>
                <a:lnTo>
                  <a:pt x="1126235" y="80771"/>
                </a:lnTo>
                <a:lnTo>
                  <a:pt x="1121663" y="83819"/>
                </a:lnTo>
                <a:close/>
              </a:path>
              <a:path w="2663951" h="152400">
                <a:moveTo>
                  <a:pt x="1130807" y="70103"/>
                </a:moveTo>
                <a:lnTo>
                  <a:pt x="1129283" y="74675"/>
                </a:lnTo>
                <a:lnTo>
                  <a:pt x="1130807" y="74675"/>
                </a:lnTo>
                <a:lnTo>
                  <a:pt x="1130807" y="70103"/>
                </a:lnTo>
                <a:close/>
              </a:path>
              <a:path w="2663951" h="152400">
                <a:moveTo>
                  <a:pt x="1124711" y="50291"/>
                </a:moveTo>
                <a:lnTo>
                  <a:pt x="1130946" y="61514"/>
                </a:lnTo>
                <a:lnTo>
                  <a:pt x="1132331" y="64007"/>
                </a:lnTo>
                <a:lnTo>
                  <a:pt x="1138427" y="53339"/>
                </a:lnTo>
                <a:lnTo>
                  <a:pt x="1141475" y="59435"/>
                </a:lnTo>
                <a:lnTo>
                  <a:pt x="1142238" y="62483"/>
                </a:lnTo>
                <a:lnTo>
                  <a:pt x="1142999" y="62483"/>
                </a:lnTo>
                <a:lnTo>
                  <a:pt x="1142999" y="50291"/>
                </a:lnTo>
                <a:lnTo>
                  <a:pt x="1139951" y="51815"/>
                </a:lnTo>
                <a:lnTo>
                  <a:pt x="1139951" y="50291"/>
                </a:lnTo>
                <a:lnTo>
                  <a:pt x="1130807" y="60959"/>
                </a:lnTo>
                <a:lnTo>
                  <a:pt x="1124711" y="50291"/>
                </a:lnTo>
                <a:close/>
              </a:path>
              <a:path w="2663951" h="152400">
                <a:moveTo>
                  <a:pt x="1141475" y="59435"/>
                </a:moveTo>
                <a:lnTo>
                  <a:pt x="1138427" y="53339"/>
                </a:lnTo>
                <a:lnTo>
                  <a:pt x="1133855" y="62483"/>
                </a:lnTo>
                <a:lnTo>
                  <a:pt x="1132331" y="64007"/>
                </a:lnTo>
                <a:lnTo>
                  <a:pt x="1132141" y="66293"/>
                </a:lnTo>
                <a:lnTo>
                  <a:pt x="1132331" y="89915"/>
                </a:lnTo>
                <a:lnTo>
                  <a:pt x="1136903" y="85343"/>
                </a:lnTo>
                <a:lnTo>
                  <a:pt x="1132331" y="67055"/>
                </a:lnTo>
                <a:lnTo>
                  <a:pt x="1132331" y="65531"/>
                </a:lnTo>
                <a:lnTo>
                  <a:pt x="1136903" y="85343"/>
                </a:lnTo>
                <a:lnTo>
                  <a:pt x="1142238" y="62483"/>
                </a:lnTo>
                <a:lnTo>
                  <a:pt x="1141475" y="59435"/>
                </a:lnTo>
                <a:close/>
              </a:path>
              <a:path w="2663951" h="152400">
                <a:moveTo>
                  <a:pt x="1139951" y="50291"/>
                </a:moveTo>
                <a:lnTo>
                  <a:pt x="1139951" y="51815"/>
                </a:lnTo>
                <a:lnTo>
                  <a:pt x="1142999" y="50291"/>
                </a:lnTo>
                <a:lnTo>
                  <a:pt x="1142999" y="35051"/>
                </a:lnTo>
                <a:lnTo>
                  <a:pt x="1138427" y="44195"/>
                </a:lnTo>
                <a:lnTo>
                  <a:pt x="1120139" y="35051"/>
                </a:lnTo>
                <a:lnTo>
                  <a:pt x="1114043" y="35051"/>
                </a:lnTo>
                <a:lnTo>
                  <a:pt x="1107947" y="33527"/>
                </a:lnTo>
                <a:lnTo>
                  <a:pt x="1107947" y="44195"/>
                </a:lnTo>
                <a:lnTo>
                  <a:pt x="1114043" y="45719"/>
                </a:lnTo>
                <a:lnTo>
                  <a:pt x="1139951" y="45719"/>
                </a:lnTo>
                <a:lnTo>
                  <a:pt x="1141475" y="47243"/>
                </a:lnTo>
                <a:lnTo>
                  <a:pt x="1141475" y="50291"/>
                </a:lnTo>
                <a:lnTo>
                  <a:pt x="1139951" y="50291"/>
                </a:lnTo>
                <a:close/>
              </a:path>
              <a:path w="2663951" h="152400">
                <a:moveTo>
                  <a:pt x="1139951" y="47243"/>
                </a:moveTo>
                <a:lnTo>
                  <a:pt x="1139951" y="48767"/>
                </a:lnTo>
                <a:lnTo>
                  <a:pt x="1141475" y="50291"/>
                </a:lnTo>
                <a:lnTo>
                  <a:pt x="1139951" y="45719"/>
                </a:lnTo>
                <a:lnTo>
                  <a:pt x="1139189" y="45719"/>
                </a:lnTo>
                <a:lnTo>
                  <a:pt x="1139951" y="47243"/>
                </a:lnTo>
                <a:close/>
              </a:path>
              <a:path w="2663951" h="152400">
                <a:moveTo>
                  <a:pt x="1150619" y="48767"/>
                </a:moveTo>
                <a:lnTo>
                  <a:pt x="1150619" y="44195"/>
                </a:lnTo>
                <a:lnTo>
                  <a:pt x="1149095" y="39623"/>
                </a:lnTo>
                <a:lnTo>
                  <a:pt x="1147571" y="36575"/>
                </a:lnTo>
                <a:lnTo>
                  <a:pt x="1142999" y="35051"/>
                </a:lnTo>
                <a:lnTo>
                  <a:pt x="1142999" y="45719"/>
                </a:lnTo>
                <a:lnTo>
                  <a:pt x="1147571" y="60959"/>
                </a:lnTo>
                <a:lnTo>
                  <a:pt x="1149095" y="56387"/>
                </a:lnTo>
                <a:lnTo>
                  <a:pt x="1150619" y="53339"/>
                </a:lnTo>
                <a:lnTo>
                  <a:pt x="1150619" y="48767"/>
                </a:lnTo>
                <a:close/>
              </a:path>
              <a:path w="2663951" h="152400">
                <a:moveTo>
                  <a:pt x="1142999" y="50291"/>
                </a:moveTo>
                <a:lnTo>
                  <a:pt x="1142999" y="62483"/>
                </a:lnTo>
                <a:lnTo>
                  <a:pt x="1147571" y="60959"/>
                </a:lnTo>
                <a:lnTo>
                  <a:pt x="1142999" y="45719"/>
                </a:lnTo>
                <a:lnTo>
                  <a:pt x="1142999" y="50291"/>
                </a:lnTo>
                <a:close/>
              </a:path>
              <a:path w="2663951" h="152400">
                <a:moveTo>
                  <a:pt x="1142238" y="62483"/>
                </a:moveTo>
                <a:lnTo>
                  <a:pt x="1136903" y="85343"/>
                </a:lnTo>
                <a:lnTo>
                  <a:pt x="1139951" y="79247"/>
                </a:lnTo>
                <a:lnTo>
                  <a:pt x="1141475" y="73151"/>
                </a:lnTo>
                <a:lnTo>
                  <a:pt x="1142999" y="65531"/>
                </a:lnTo>
                <a:lnTo>
                  <a:pt x="1142238" y="62483"/>
                </a:lnTo>
                <a:close/>
              </a:path>
              <a:path w="2663951" h="152400">
                <a:moveTo>
                  <a:pt x="1127759" y="79247"/>
                </a:moveTo>
                <a:lnTo>
                  <a:pt x="1127759" y="92963"/>
                </a:lnTo>
                <a:lnTo>
                  <a:pt x="1132331" y="89915"/>
                </a:lnTo>
                <a:lnTo>
                  <a:pt x="1129283" y="77723"/>
                </a:lnTo>
                <a:lnTo>
                  <a:pt x="1127759" y="79247"/>
                </a:lnTo>
                <a:close/>
              </a:path>
              <a:path w="2663951" h="152400">
                <a:moveTo>
                  <a:pt x="1100327" y="92963"/>
                </a:moveTo>
                <a:lnTo>
                  <a:pt x="1099820" y="93979"/>
                </a:lnTo>
                <a:lnTo>
                  <a:pt x="1100327" y="94487"/>
                </a:lnTo>
                <a:lnTo>
                  <a:pt x="1101851" y="94487"/>
                </a:lnTo>
                <a:lnTo>
                  <a:pt x="1100327" y="92963"/>
                </a:lnTo>
                <a:close/>
              </a:path>
              <a:path w="2663951" h="152400">
                <a:moveTo>
                  <a:pt x="1085087" y="88391"/>
                </a:moveTo>
                <a:lnTo>
                  <a:pt x="1085087" y="89915"/>
                </a:lnTo>
                <a:lnTo>
                  <a:pt x="1091183" y="82295"/>
                </a:lnTo>
                <a:lnTo>
                  <a:pt x="1085087" y="76199"/>
                </a:lnTo>
                <a:lnTo>
                  <a:pt x="1085087" y="88391"/>
                </a:lnTo>
                <a:close/>
              </a:path>
              <a:path w="2663951" h="152400">
                <a:moveTo>
                  <a:pt x="1082039" y="94487"/>
                </a:moveTo>
                <a:lnTo>
                  <a:pt x="1082039" y="96011"/>
                </a:lnTo>
                <a:lnTo>
                  <a:pt x="1083563" y="91439"/>
                </a:lnTo>
                <a:lnTo>
                  <a:pt x="1082039" y="92963"/>
                </a:lnTo>
                <a:lnTo>
                  <a:pt x="1082039" y="94487"/>
                </a:lnTo>
                <a:close/>
              </a:path>
              <a:path w="2663951" h="152400">
                <a:moveTo>
                  <a:pt x="1082039" y="100583"/>
                </a:moveTo>
                <a:lnTo>
                  <a:pt x="1082039" y="102107"/>
                </a:lnTo>
                <a:lnTo>
                  <a:pt x="1083563" y="103631"/>
                </a:lnTo>
                <a:lnTo>
                  <a:pt x="1082039" y="99059"/>
                </a:lnTo>
                <a:lnTo>
                  <a:pt x="1082039" y="100583"/>
                </a:lnTo>
                <a:close/>
              </a:path>
              <a:path w="2663951" h="152400">
                <a:moveTo>
                  <a:pt x="1078991" y="106679"/>
                </a:moveTo>
                <a:lnTo>
                  <a:pt x="1075943" y="112775"/>
                </a:lnTo>
                <a:lnTo>
                  <a:pt x="1080515" y="114299"/>
                </a:lnTo>
                <a:lnTo>
                  <a:pt x="1078991" y="85343"/>
                </a:lnTo>
                <a:lnTo>
                  <a:pt x="1078991" y="106679"/>
                </a:lnTo>
                <a:close/>
              </a:path>
              <a:path w="2663951" h="152400">
                <a:moveTo>
                  <a:pt x="1069847" y="97535"/>
                </a:moveTo>
                <a:lnTo>
                  <a:pt x="1071371" y="103631"/>
                </a:lnTo>
                <a:lnTo>
                  <a:pt x="1072895" y="108203"/>
                </a:lnTo>
                <a:lnTo>
                  <a:pt x="1074202" y="110163"/>
                </a:lnTo>
                <a:lnTo>
                  <a:pt x="1074419" y="109727"/>
                </a:lnTo>
                <a:lnTo>
                  <a:pt x="1075943" y="82295"/>
                </a:lnTo>
                <a:lnTo>
                  <a:pt x="1072895" y="86867"/>
                </a:lnTo>
                <a:lnTo>
                  <a:pt x="1071371" y="92963"/>
                </a:lnTo>
                <a:lnTo>
                  <a:pt x="1069847" y="97535"/>
                </a:lnTo>
                <a:close/>
              </a:path>
              <a:path w="2663951" h="152400">
                <a:moveTo>
                  <a:pt x="1078991" y="131063"/>
                </a:moveTo>
                <a:lnTo>
                  <a:pt x="1078991" y="132587"/>
                </a:lnTo>
                <a:lnTo>
                  <a:pt x="1080515" y="134111"/>
                </a:lnTo>
                <a:lnTo>
                  <a:pt x="1078991" y="129539"/>
                </a:lnTo>
                <a:lnTo>
                  <a:pt x="1078991" y="131063"/>
                </a:lnTo>
                <a:close/>
              </a:path>
              <a:path w="2663951" h="152400">
                <a:moveTo>
                  <a:pt x="858011" y="60959"/>
                </a:moveTo>
                <a:lnTo>
                  <a:pt x="858011" y="50291"/>
                </a:lnTo>
                <a:lnTo>
                  <a:pt x="854963" y="60959"/>
                </a:lnTo>
                <a:lnTo>
                  <a:pt x="853439" y="62483"/>
                </a:lnTo>
                <a:lnTo>
                  <a:pt x="851915" y="64007"/>
                </a:lnTo>
                <a:lnTo>
                  <a:pt x="853439" y="62483"/>
                </a:lnTo>
                <a:lnTo>
                  <a:pt x="856487" y="60959"/>
                </a:lnTo>
                <a:lnTo>
                  <a:pt x="858011" y="60959"/>
                </a:lnTo>
                <a:close/>
              </a:path>
              <a:path w="2663951" h="152400">
                <a:moveTo>
                  <a:pt x="850391" y="45719"/>
                </a:moveTo>
                <a:lnTo>
                  <a:pt x="858011" y="44195"/>
                </a:lnTo>
                <a:lnTo>
                  <a:pt x="864107" y="45719"/>
                </a:lnTo>
                <a:lnTo>
                  <a:pt x="867155" y="45719"/>
                </a:lnTo>
                <a:lnTo>
                  <a:pt x="873251" y="48767"/>
                </a:lnTo>
                <a:lnTo>
                  <a:pt x="874775" y="48767"/>
                </a:lnTo>
                <a:lnTo>
                  <a:pt x="874775" y="53339"/>
                </a:lnTo>
                <a:lnTo>
                  <a:pt x="877823" y="56387"/>
                </a:lnTo>
                <a:lnTo>
                  <a:pt x="877823" y="38099"/>
                </a:lnTo>
                <a:lnTo>
                  <a:pt x="871727" y="36575"/>
                </a:lnTo>
                <a:lnTo>
                  <a:pt x="865631" y="33527"/>
                </a:lnTo>
                <a:lnTo>
                  <a:pt x="858011" y="33527"/>
                </a:lnTo>
                <a:lnTo>
                  <a:pt x="850391" y="45719"/>
                </a:lnTo>
                <a:close/>
              </a:path>
              <a:path w="2663951" h="152400">
                <a:moveTo>
                  <a:pt x="835151" y="53339"/>
                </a:moveTo>
                <a:lnTo>
                  <a:pt x="841247" y="48767"/>
                </a:lnTo>
                <a:lnTo>
                  <a:pt x="844295" y="47243"/>
                </a:lnTo>
                <a:lnTo>
                  <a:pt x="850391" y="45719"/>
                </a:lnTo>
                <a:lnTo>
                  <a:pt x="858011" y="33527"/>
                </a:lnTo>
                <a:lnTo>
                  <a:pt x="848867" y="35051"/>
                </a:lnTo>
                <a:lnTo>
                  <a:pt x="841247" y="36575"/>
                </a:lnTo>
                <a:lnTo>
                  <a:pt x="835151" y="53339"/>
                </a:lnTo>
                <a:close/>
              </a:path>
              <a:path w="2663951" h="152400">
                <a:moveTo>
                  <a:pt x="864107" y="45719"/>
                </a:moveTo>
                <a:lnTo>
                  <a:pt x="862583" y="45719"/>
                </a:lnTo>
                <a:lnTo>
                  <a:pt x="868679" y="47243"/>
                </a:lnTo>
                <a:lnTo>
                  <a:pt x="867155" y="45719"/>
                </a:lnTo>
                <a:lnTo>
                  <a:pt x="864107" y="45719"/>
                </a:lnTo>
                <a:close/>
              </a:path>
              <a:path w="2663951" h="152400">
                <a:moveTo>
                  <a:pt x="877823" y="38099"/>
                </a:moveTo>
                <a:lnTo>
                  <a:pt x="877823" y="56387"/>
                </a:lnTo>
                <a:lnTo>
                  <a:pt x="876299" y="56387"/>
                </a:lnTo>
                <a:lnTo>
                  <a:pt x="874776" y="55371"/>
                </a:lnTo>
                <a:lnTo>
                  <a:pt x="873251" y="54863"/>
                </a:lnTo>
                <a:lnTo>
                  <a:pt x="871727" y="67055"/>
                </a:lnTo>
                <a:lnTo>
                  <a:pt x="877823" y="68579"/>
                </a:lnTo>
                <a:lnTo>
                  <a:pt x="873251" y="59435"/>
                </a:lnTo>
                <a:lnTo>
                  <a:pt x="874775" y="56387"/>
                </a:lnTo>
                <a:lnTo>
                  <a:pt x="876299" y="57911"/>
                </a:lnTo>
                <a:lnTo>
                  <a:pt x="879347" y="57911"/>
                </a:lnTo>
                <a:lnTo>
                  <a:pt x="877823" y="38099"/>
                </a:lnTo>
                <a:close/>
              </a:path>
              <a:path w="2663951" h="152400">
                <a:moveTo>
                  <a:pt x="868679" y="64007"/>
                </a:moveTo>
                <a:lnTo>
                  <a:pt x="867155" y="64007"/>
                </a:lnTo>
                <a:lnTo>
                  <a:pt x="871727" y="67055"/>
                </a:lnTo>
                <a:lnTo>
                  <a:pt x="873251" y="54863"/>
                </a:lnTo>
                <a:lnTo>
                  <a:pt x="867155" y="51815"/>
                </a:lnTo>
                <a:lnTo>
                  <a:pt x="864107" y="50291"/>
                </a:lnTo>
                <a:lnTo>
                  <a:pt x="862583" y="60959"/>
                </a:lnTo>
                <a:lnTo>
                  <a:pt x="868679" y="64007"/>
                </a:lnTo>
                <a:close/>
              </a:path>
              <a:path w="2663951" h="152400">
                <a:moveTo>
                  <a:pt x="864107" y="62483"/>
                </a:moveTo>
                <a:lnTo>
                  <a:pt x="862583" y="60959"/>
                </a:lnTo>
                <a:lnTo>
                  <a:pt x="864107" y="50291"/>
                </a:lnTo>
                <a:lnTo>
                  <a:pt x="858011" y="50291"/>
                </a:lnTo>
                <a:lnTo>
                  <a:pt x="858011" y="60959"/>
                </a:lnTo>
                <a:lnTo>
                  <a:pt x="861059" y="60959"/>
                </a:lnTo>
                <a:lnTo>
                  <a:pt x="864107" y="62483"/>
                </a:lnTo>
                <a:close/>
              </a:path>
              <a:path w="2663951" h="152400">
                <a:moveTo>
                  <a:pt x="853439" y="50291"/>
                </a:moveTo>
                <a:lnTo>
                  <a:pt x="848867" y="51815"/>
                </a:lnTo>
                <a:lnTo>
                  <a:pt x="850391" y="65531"/>
                </a:lnTo>
                <a:lnTo>
                  <a:pt x="853439" y="62483"/>
                </a:lnTo>
                <a:lnTo>
                  <a:pt x="854963" y="60959"/>
                </a:lnTo>
                <a:lnTo>
                  <a:pt x="858011" y="50291"/>
                </a:lnTo>
                <a:lnTo>
                  <a:pt x="853439" y="50291"/>
                </a:lnTo>
                <a:close/>
              </a:path>
              <a:path w="2663951" h="152400">
                <a:moveTo>
                  <a:pt x="848867" y="51815"/>
                </a:moveTo>
                <a:lnTo>
                  <a:pt x="845819" y="54863"/>
                </a:lnTo>
                <a:lnTo>
                  <a:pt x="848867" y="106679"/>
                </a:lnTo>
                <a:lnTo>
                  <a:pt x="848867" y="70103"/>
                </a:lnTo>
                <a:lnTo>
                  <a:pt x="850391" y="67055"/>
                </a:lnTo>
                <a:lnTo>
                  <a:pt x="850391" y="65531"/>
                </a:lnTo>
                <a:lnTo>
                  <a:pt x="848867" y="51815"/>
                </a:lnTo>
                <a:close/>
              </a:path>
              <a:path w="2663951" h="152400">
                <a:moveTo>
                  <a:pt x="848867" y="106679"/>
                </a:moveTo>
                <a:lnTo>
                  <a:pt x="845819" y="54863"/>
                </a:lnTo>
                <a:lnTo>
                  <a:pt x="842771" y="57911"/>
                </a:lnTo>
                <a:lnTo>
                  <a:pt x="839723" y="62483"/>
                </a:lnTo>
                <a:lnTo>
                  <a:pt x="838199" y="67055"/>
                </a:lnTo>
                <a:lnTo>
                  <a:pt x="836675" y="73151"/>
                </a:lnTo>
                <a:lnTo>
                  <a:pt x="836675" y="79247"/>
                </a:lnTo>
                <a:lnTo>
                  <a:pt x="838199" y="91439"/>
                </a:lnTo>
                <a:lnTo>
                  <a:pt x="839723" y="96011"/>
                </a:lnTo>
                <a:lnTo>
                  <a:pt x="842771" y="100583"/>
                </a:lnTo>
                <a:lnTo>
                  <a:pt x="845819" y="103631"/>
                </a:lnTo>
                <a:lnTo>
                  <a:pt x="848867" y="106679"/>
                </a:lnTo>
                <a:close/>
              </a:path>
              <a:path w="2663951" h="152400">
                <a:moveTo>
                  <a:pt x="876299" y="57911"/>
                </a:moveTo>
                <a:lnTo>
                  <a:pt x="874775" y="56387"/>
                </a:lnTo>
                <a:lnTo>
                  <a:pt x="873251" y="59435"/>
                </a:lnTo>
                <a:lnTo>
                  <a:pt x="877823" y="68579"/>
                </a:lnTo>
                <a:lnTo>
                  <a:pt x="882395" y="67055"/>
                </a:lnTo>
                <a:lnTo>
                  <a:pt x="880871" y="53339"/>
                </a:lnTo>
                <a:lnTo>
                  <a:pt x="880871" y="48767"/>
                </a:lnTo>
                <a:lnTo>
                  <a:pt x="880871" y="53339"/>
                </a:lnTo>
                <a:lnTo>
                  <a:pt x="882395" y="67055"/>
                </a:lnTo>
                <a:lnTo>
                  <a:pt x="882395" y="57911"/>
                </a:lnTo>
                <a:lnTo>
                  <a:pt x="880871" y="44195"/>
                </a:lnTo>
                <a:lnTo>
                  <a:pt x="879347" y="39623"/>
                </a:lnTo>
                <a:lnTo>
                  <a:pt x="879347" y="57911"/>
                </a:lnTo>
                <a:lnTo>
                  <a:pt x="874775" y="57911"/>
                </a:lnTo>
                <a:lnTo>
                  <a:pt x="876299" y="57911"/>
                </a:lnTo>
                <a:close/>
              </a:path>
              <a:path w="2663951" h="152400">
                <a:moveTo>
                  <a:pt x="877823" y="56387"/>
                </a:moveTo>
                <a:lnTo>
                  <a:pt x="874775" y="53339"/>
                </a:lnTo>
                <a:lnTo>
                  <a:pt x="874776" y="55371"/>
                </a:lnTo>
                <a:lnTo>
                  <a:pt x="876299" y="56387"/>
                </a:lnTo>
                <a:lnTo>
                  <a:pt x="877823" y="56387"/>
                </a:lnTo>
                <a:close/>
              </a:path>
              <a:path w="2663951" h="152400">
                <a:moveTo>
                  <a:pt x="874775" y="89915"/>
                </a:moveTo>
                <a:lnTo>
                  <a:pt x="871727" y="91439"/>
                </a:lnTo>
                <a:lnTo>
                  <a:pt x="868679" y="94487"/>
                </a:lnTo>
                <a:lnTo>
                  <a:pt x="864107" y="97535"/>
                </a:lnTo>
                <a:lnTo>
                  <a:pt x="864107" y="96011"/>
                </a:lnTo>
                <a:lnTo>
                  <a:pt x="861059" y="97535"/>
                </a:lnTo>
                <a:lnTo>
                  <a:pt x="856487" y="97535"/>
                </a:lnTo>
                <a:lnTo>
                  <a:pt x="859535" y="108203"/>
                </a:lnTo>
                <a:lnTo>
                  <a:pt x="864107" y="108203"/>
                </a:lnTo>
                <a:lnTo>
                  <a:pt x="862583" y="97535"/>
                </a:lnTo>
                <a:lnTo>
                  <a:pt x="864107" y="108203"/>
                </a:lnTo>
                <a:lnTo>
                  <a:pt x="868679" y="106679"/>
                </a:lnTo>
                <a:lnTo>
                  <a:pt x="874775" y="103631"/>
                </a:lnTo>
                <a:lnTo>
                  <a:pt x="874775" y="89915"/>
                </a:lnTo>
                <a:close/>
              </a:path>
              <a:path w="2663951" h="152400">
                <a:moveTo>
                  <a:pt x="884935" y="60451"/>
                </a:moveTo>
                <a:lnTo>
                  <a:pt x="885443" y="60959"/>
                </a:lnTo>
                <a:lnTo>
                  <a:pt x="885443" y="47243"/>
                </a:lnTo>
                <a:lnTo>
                  <a:pt x="883919" y="44195"/>
                </a:lnTo>
                <a:lnTo>
                  <a:pt x="882395" y="41147"/>
                </a:lnTo>
                <a:lnTo>
                  <a:pt x="882395" y="57911"/>
                </a:lnTo>
                <a:lnTo>
                  <a:pt x="883919" y="62483"/>
                </a:lnTo>
                <a:lnTo>
                  <a:pt x="884935" y="60451"/>
                </a:lnTo>
                <a:close/>
              </a:path>
              <a:path w="2663951" h="152400">
                <a:moveTo>
                  <a:pt x="880871" y="44195"/>
                </a:moveTo>
                <a:lnTo>
                  <a:pt x="882395" y="57911"/>
                </a:lnTo>
                <a:lnTo>
                  <a:pt x="882395" y="41147"/>
                </a:lnTo>
                <a:lnTo>
                  <a:pt x="883919" y="44195"/>
                </a:lnTo>
                <a:lnTo>
                  <a:pt x="885443" y="47243"/>
                </a:lnTo>
                <a:lnTo>
                  <a:pt x="885443" y="50291"/>
                </a:lnTo>
                <a:lnTo>
                  <a:pt x="885443" y="47243"/>
                </a:lnTo>
                <a:lnTo>
                  <a:pt x="885443" y="59435"/>
                </a:lnTo>
                <a:lnTo>
                  <a:pt x="885443" y="54863"/>
                </a:lnTo>
                <a:lnTo>
                  <a:pt x="888491" y="62483"/>
                </a:lnTo>
                <a:lnTo>
                  <a:pt x="885443" y="36575"/>
                </a:lnTo>
                <a:lnTo>
                  <a:pt x="882395" y="39623"/>
                </a:lnTo>
                <a:lnTo>
                  <a:pt x="881960" y="40930"/>
                </a:lnTo>
                <a:lnTo>
                  <a:pt x="880871" y="44195"/>
                </a:lnTo>
                <a:close/>
              </a:path>
              <a:path w="2663951" h="152400">
                <a:moveTo>
                  <a:pt x="874775" y="106679"/>
                </a:moveTo>
                <a:lnTo>
                  <a:pt x="874775" y="109727"/>
                </a:lnTo>
                <a:lnTo>
                  <a:pt x="873251" y="109727"/>
                </a:lnTo>
                <a:lnTo>
                  <a:pt x="868679" y="112775"/>
                </a:lnTo>
                <a:lnTo>
                  <a:pt x="862583" y="114299"/>
                </a:lnTo>
                <a:lnTo>
                  <a:pt x="856487" y="114299"/>
                </a:lnTo>
                <a:lnTo>
                  <a:pt x="864107" y="124967"/>
                </a:lnTo>
                <a:lnTo>
                  <a:pt x="871727" y="123443"/>
                </a:lnTo>
                <a:lnTo>
                  <a:pt x="877823" y="120395"/>
                </a:lnTo>
                <a:lnTo>
                  <a:pt x="874775" y="106679"/>
                </a:lnTo>
                <a:close/>
              </a:path>
              <a:path w="2663951" h="152400">
                <a:moveTo>
                  <a:pt x="856487" y="124967"/>
                </a:moveTo>
                <a:lnTo>
                  <a:pt x="864107" y="124967"/>
                </a:lnTo>
                <a:lnTo>
                  <a:pt x="856487" y="114299"/>
                </a:lnTo>
                <a:lnTo>
                  <a:pt x="848867" y="114299"/>
                </a:lnTo>
                <a:lnTo>
                  <a:pt x="847343" y="124967"/>
                </a:lnTo>
                <a:lnTo>
                  <a:pt x="856487" y="124967"/>
                </a:lnTo>
                <a:close/>
              </a:path>
              <a:path w="2663951" h="152400">
                <a:moveTo>
                  <a:pt x="850391" y="91439"/>
                </a:moveTo>
                <a:lnTo>
                  <a:pt x="848867" y="88391"/>
                </a:lnTo>
                <a:lnTo>
                  <a:pt x="853439" y="108203"/>
                </a:lnTo>
                <a:lnTo>
                  <a:pt x="859535" y="108203"/>
                </a:lnTo>
                <a:lnTo>
                  <a:pt x="856487" y="97535"/>
                </a:lnTo>
                <a:lnTo>
                  <a:pt x="853439" y="96011"/>
                </a:lnTo>
                <a:lnTo>
                  <a:pt x="854963" y="97535"/>
                </a:lnTo>
                <a:lnTo>
                  <a:pt x="853439" y="96011"/>
                </a:lnTo>
                <a:lnTo>
                  <a:pt x="850391" y="92963"/>
                </a:lnTo>
                <a:lnTo>
                  <a:pt x="850391" y="91439"/>
                </a:lnTo>
                <a:close/>
              </a:path>
              <a:path w="2663951" h="152400">
                <a:moveTo>
                  <a:pt x="853439" y="96011"/>
                </a:moveTo>
                <a:lnTo>
                  <a:pt x="851915" y="94487"/>
                </a:lnTo>
                <a:lnTo>
                  <a:pt x="853439" y="96011"/>
                </a:lnTo>
                <a:lnTo>
                  <a:pt x="854963" y="97535"/>
                </a:lnTo>
                <a:lnTo>
                  <a:pt x="853439" y="96011"/>
                </a:lnTo>
                <a:close/>
              </a:path>
              <a:path w="2663951" h="152400">
                <a:moveTo>
                  <a:pt x="829055" y="64007"/>
                </a:moveTo>
                <a:lnTo>
                  <a:pt x="832103" y="57911"/>
                </a:lnTo>
                <a:lnTo>
                  <a:pt x="833627" y="39623"/>
                </a:lnTo>
                <a:lnTo>
                  <a:pt x="827531" y="45719"/>
                </a:lnTo>
                <a:lnTo>
                  <a:pt x="827531" y="71627"/>
                </a:lnTo>
                <a:lnTo>
                  <a:pt x="830579" y="64007"/>
                </a:lnTo>
                <a:lnTo>
                  <a:pt x="829055" y="64007"/>
                </a:lnTo>
                <a:close/>
              </a:path>
              <a:path w="2663951" h="152400">
                <a:moveTo>
                  <a:pt x="827531" y="45719"/>
                </a:moveTo>
                <a:lnTo>
                  <a:pt x="822959" y="51815"/>
                </a:lnTo>
                <a:lnTo>
                  <a:pt x="826007" y="112775"/>
                </a:lnTo>
                <a:lnTo>
                  <a:pt x="827531" y="89915"/>
                </a:lnTo>
                <a:lnTo>
                  <a:pt x="827531" y="45719"/>
                </a:lnTo>
                <a:close/>
              </a:path>
              <a:path w="2663951" h="152400">
                <a:moveTo>
                  <a:pt x="826007" y="112775"/>
                </a:moveTo>
                <a:lnTo>
                  <a:pt x="822959" y="51815"/>
                </a:lnTo>
                <a:lnTo>
                  <a:pt x="819911" y="60959"/>
                </a:lnTo>
                <a:lnTo>
                  <a:pt x="816863" y="70103"/>
                </a:lnTo>
                <a:lnTo>
                  <a:pt x="816863" y="80771"/>
                </a:lnTo>
                <a:lnTo>
                  <a:pt x="818387" y="99059"/>
                </a:lnTo>
                <a:lnTo>
                  <a:pt x="821435" y="106679"/>
                </a:lnTo>
                <a:lnTo>
                  <a:pt x="826007" y="112775"/>
                </a:lnTo>
                <a:close/>
              </a:path>
              <a:path w="2663951" h="152400">
                <a:moveTo>
                  <a:pt x="833627" y="105155"/>
                </a:moveTo>
                <a:lnTo>
                  <a:pt x="834847" y="106070"/>
                </a:lnTo>
                <a:lnTo>
                  <a:pt x="832103" y="100583"/>
                </a:lnTo>
                <a:lnTo>
                  <a:pt x="832103" y="102107"/>
                </a:lnTo>
                <a:lnTo>
                  <a:pt x="839723" y="121919"/>
                </a:lnTo>
                <a:lnTo>
                  <a:pt x="835151" y="106679"/>
                </a:lnTo>
                <a:lnTo>
                  <a:pt x="834847" y="106070"/>
                </a:lnTo>
                <a:lnTo>
                  <a:pt x="833627" y="105155"/>
                </a:lnTo>
                <a:close/>
              </a:path>
              <a:path w="2663951" h="152400">
                <a:moveTo>
                  <a:pt x="835151" y="53339"/>
                </a:moveTo>
                <a:lnTo>
                  <a:pt x="841247" y="36575"/>
                </a:lnTo>
                <a:lnTo>
                  <a:pt x="833627" y="39623"/>
                </a:lnTo>
                <a:lnTo>
                  <a:pt x="832103" y="57911"/>
                </a:lnTo>
                <a:lnTo>
                  <a:pt x="836675" y="53339"/>
                </a:lnTo>
                <a:lnTo>
                  <a:pt x="835151" y="53339"/>
                </a:lnTo>
                <a:close/>
              </a:path>
              <a:path w="2663951" h="152400">
                <a:moveTo>
                  <a:pt x="839723" y="109727"/>
                </a:moveTo>
                <a:lnTo>
                  <a:pt x="835151" y="106679"/>
                </a:lnTo>
                <a:lnTo>
                  <a:pt x="839723" y="121919"/>
                </a:lnTo>
                <a:lnTo>
                  <a:pt x="847343" y="124967"/>
                </a:lnTo>
                <a:lnTo>
                  <a:pt x="848867" y="114299"/>
                </a:lnTo>
                <a:lnTo>
                  <a:pt x="844295" y="112775"/>
                </a:lnTo>
                <a:lnTo>
                  <a:pt x="838199" y="109727"/>
                </a:lnTo>
                <a:lnTo>
                  <a:pt x="839723" y="109727"/>
                </a:lnTo>
                <a:close/>
              </a:path>
              <a:path w="2663951" h="152400">
                <a:moveTo>
                  <a:pt x="841247" y="48767"/>
                </a:moveTo>
                <a:lnTo>
                  <a:pt x="839723" y="50291"/>
                </a:lnTo>
                <a:lnTo>
                  <a:pt x="845819" y="47243"/>
                </a:lnTo>
                <a:lnTo>
                  <a:pt x="844295" y="47243"/>
                </a:lnTo>
                <a:lnTo>
                  <a:pt x="841247" y="48767"/>
                </a:lnTo>
                <a:close/>
              </a:path>
              <a:path w="2663951" h="152400">
                <a:moveTo>
                  <a:pt x="850391" y="114299"/>
                </a:moveTo>
                <a:lnTo>
                  <a:pt x="842771" y="111251"/>
                </a:lnTo>
                <a:lnTo>
                  <a:pt x="844295" y="112775"/>
                </a:lnTo>
                <a:lnTo>
                  <a:pt x="848867" y="114299"/>
                </a:lnTo>
                <a:lnTo>
                  <a:pt x="850391" y="114299"/>
                </a:lnTo>
                <a:close/>
              </a:path>
              <a:path w="2663951" h="152400">
                <a:moveTo>
                  <a:pt x="882395" y="91439"/>
                </a:moveTo>
                <a:lnTo>
                  <a:pt x="877823" y="88391"/>
                </a:lnTo>
                <a:lnTo>
                  <a:pt x="877823" y="100583"/>
                </a:lnTo>
                <a:lnTo>
                  <a:pt x="874775" y="97535"/>
                </a:lnTo>
                <a:lnTo>
                  <a:pt x="874775" y="89915"/>
                </a:lnTo>
                <a:lnTo>
                  <a:pt x="874775" y="103631"/>
                </a:lnTo>
                <a:lnTo>
                  <a:pt x="877823" y="120395"/>
                </a:lnTo>
                <a:lnTo>
                  <a:pt x="880871" y="118871"/>
                </a:lnTo>
                <a:lnTo>
                  <a:pt x="879347" y="100583"/>
                </a:lnTo>
                <a:lnTo>
                  <a:pt x="874775" y="100583"/>
                </a:lnTo>
                <a:lnTo>
                  <a:pt x="874775" y="99059"/>
                </a:lnTo>
                <a:lnTo>
                  <a:pt x="876299" y="100583"/>
                </a:lnTo>
                <a:lnTo>
                  <a:pt x="879347" y="100583"/>
                </a:lnTo>
                <a:lnTo>
                  <a:pt x="882395" y="91439"/>
                </a:lnTo>
                <a:close/>
              </a:path>
              <a:path w="2663951" h="152400">
                <a:moveTo>
                  <a:pt x="874775" y="100583"/>
                </a:moveTo>
                <a:lnTo>
                  <a:pt x="879347" y="100583"/>
                </a:lnTo>
                <a:lnTo>
                  <a:pt x="876299" y="100583"/>
                </a:lnTo>
                <a:lnTo>
                  <a:pt x="874775" y="99059"/>
                </a:lnTo>
                <a:lnTo>
                  <a:pt x="874775" y="100583"/>
                </a:lnTo>
                <a:close/>
              </a:path>
              <a:path w="2663951" h="152400">
                <a:moveTo>
                  <a:pt x="885443" y="94487"/>
                </a:moveTo>
                <a:lnTo>
                  <a:pt x="882395" y="91439"/>
                </a:lnTo>
                <a:lnTo>
                  <a:pt x="883919" y="114299"/>
                </a:lnTo>
                <a:lnTo>
                  <a:pt x="885443" y="111251"/>
                </a:lnTo>
                <a:lnTo>
                  <a:pt x="885443" y="94487"/>
                </a:lnTo>
                <a:close/>
              </a:path>
              <a:path w="2663951" h="152400">
                <a:moveTo>
                  <a:pt x="882395" y="91439"/>
                </a:moveTo>
                <a:lnTo>
                  <a:pt x="879347" y="100583"/>
                </a:lnTo>
                <a:lnTo>
                  <a:pt x="880871" y="118871"/>
                </a:lnTo>
                <a:lnTo>
                  <a:pt x="882395" y="117347"/>
                </a:lnTo>
                <a:lnTo>
                  <a:pt x="883919" y="114299"/>
                </a:lnTo>
                <a:lnTo>
                  <a:pt x="882395" y="91439"/>
                </a:lnTo>
                <a:close/>
              </a:path>
              <a:path w="2663951" h="152400">
                <a:moveTo>
                  <a:pt x="874775" y="89915"/>
                </a:moveTo>
                <a:lnTo>
                  <a:pt x="874775" y="97535"/>
                </a:lnTo>
                <a:lnTo>
                  <a:pt x="877823" y="100583"/>
                </a:lnTo>
                <a:lnTo>
                  <a:pt x="877823" y="88391"/>
                </a:lnTo>
                <a:lnTo>
                  <a:pt x="874775" y="89915"/>
                </a:lnTo>
                <a:close/>
              </a:path>
              <a:path w="2663951" h="152400">
                <a:moveTo>
                  <a:pt x="832103" y="118871"/>
                </a:moveTo>
                <a:lnTo>
                  <a:pt x="839723" y="121919"/>
                </a:lnTo>
                <a:lnTo>
                  <a:pt x="832103" y="102107"/>
                </a:lnTo>
                <a:lnTo>
                  <a:pt x="829055" y="96011"/>
                </a:lnTo>
                <a:lnTo>
                  <a:pt x="827531" y="88391"/>
                </a:lnTo>
                <a:lnTo>
                  <a:pt x="827531" y="89915"/>
                </a:lnTo>
                <a:lnTo>
                  <a:pt x="826007" y="112775"/>
                </a:lnTo>
                <a:lnTo>
                  <a:pt x="832103" y="118871"/>
                </a:lnTo>
                <a:close/>
              </a:path>
              <a:path w="2663951" h="152400">
                <a:moveTo>
                  <a:pt x="193548" y="97535"/>
                </a:moveTo>
                <a:lnTo>
                  <a:pt x="190500" y="97535"/>
                </a:lnTo>
                <a:lnTo>
                  <a:pt x="187452" y="94487"/>
                </a:lnTo>
                <a:lnTo>
                  <a:pt x="185928" y="91439"/>
                </a:lnTo>
                <a:lnTo>
                  <a:pt x="184404" y="88391"/>
                </a:lnTo>
                <a:lnTo>
                  <a:pt x="185928" y="92963"/>
                </a:lnTo>
                <a:lnTo>
                  <a:pt x="188976" y="108203"/>
                </a:lnTo>
                <a:lnTo>
                  <a:pt x="195072" y="108203"/>
                </a:lnTo>
                <a:lnTo>
                  <a:pt x="193548" y="97535"/>
                </a:lnTo>
                <a:close/>
              </a:path>
              <a:path w="2663951" h="152400">
                <a:moveTo>
                  <a:pt x="185928" y="65531"/>
                </a:moveTo>
                <a:lnTo>
                  <a:pt x="188468" y="62991"/>
                </a:lnTo>
                <a:lnTo>
                  <a:pt x="188976" y="50291"/>
                </a:lnTo>
                <a:lnTo>
                  <a:pt x="184404" y="51815"/>
                </a:lnTo>
                <a:lnTo>
                  <a:pt x="185928" y="67055"/>
                </a:lnTo>
                <a:lnTo>
                  <a:pt x="187452" y="64007"/>
                </a:lnTo>
                <a:lnTo>
                  <a:pt x="185928" y="65531"/>
                </a:lnTo>
                <a:close/>
              </a:path>
              <a:path w="2663951" h="152400">
                <a:moveTo>
                  <a:pt x="164592" y="64007"/>
                </a:moveTo>
                <a:lnTo>
                  <a:pt x="167640" y="57911"/>
                </a:lnTo>
                <a:lnTo>
                  <a:pt x="169164" y="39623"/>
                </a:lnTo>
                <a:lnTo>
                  <a:pt x="163068" y="45719"/>
                </a:lnTo>
                <a:lnTo>
                  <a:pt x="163068" y="71627"/>
                </a:lnTo>
                <a:lnTo>
                  <a:pt x="166115" y="64007"/>
                </a:lnTo>
                <a:lnTo>
                  <a:pt x="164592" y="64007"/>
                </a:lnTo>
                <a:close/>
              </a:path>
              <a:path w="2663951" h="152400">
                <a:moveTo>
                  <a:pt x="163068" y="45719"/>
                </a:moveTo>
                <a:lnTo>
                  <a:pt x="158496" y="51815"/>
                </a:lnTo>
                <a:lnTo>
                  <a:pt x="161544" y="112775"/>
                </a:lnTo>
                <a:lnTo>
                  <a:pt x="163068" y="89915"/>
                </a:lnTo>
                <a:lnTo>
                  <a:pt x="163068" y="45719"/>
                </a:lnTo>
                <a:close/>
              </a:path>
              <a:path w="2663951" h="152400">
                <a:moveTo>
                  <a:pt x="161544" y="112775"/>
                </a:moveTo>
                <a:lnTo>
                  <a:pt x="158496" y="51815"/>
                </a:lnTo>
                <a:lnTo>
                  <a:pt x="155448" y="60959"/>
                </a:lnTo>
                <a:lnTo>
                  <a:pt x="152400" y="70103"/>
                </a:lnTo>
                <a:lnTo>
                  <a:pt x="152400" y="80771"/>
                </a:lnTo>
                <a:lnTo>
                  <a:pt x="153924" y="99059"/>
                </a:lnTo>
                <a:lnTo>
                  <a:pt x="156972" y="106679"/>
                </a:lnTo>
                <a:lnTo>
                  <a:pt x="161544" y="112775"/>
                </a:lnTo>
                <a:close/>
              </a:path>
              <a:path w="2663951" h="152400">
                <a:moveTo>
                  <a:pt x="169164" y="105155"/>
                </a:moveTo>
                <a:lnTo>
                  <a:pt x="170383" y="106070"/>
                </a:lnTo>
                <a:lnTo>
                  <a:pt x="167640" y="100583"/>
                </a:lnTo>
                <a:lnTo>
                  <a:pt x="167640" y="102107"/>
                </a:lnTo>
                <a:lnTo>
                  <a:pt x="175260" y="121919"/>
                </a:lnTo>
                <a:lnTo>
                  <a:pt x="170688" y="106679"/>
                </a:lnTo>
                <a:lnTo>
                  <a:pt x="170383" y="106070"/>
                </a:lnTo>
                <a:lnTo>
                  <a:pt x="169164" y="105155"/>
                </a:lnTo>
                <a:close/>
              </a:path>
              <a:path w="2663951" h="152400">
                <a:moveTo>
                  <a:pt x="179832" y="47243"/>
                </a:moveTo>
                <a:lnTo>
                  <a:pt x="187452" y="45719"/>
                </a:lnTo>
                <a:lnTo>
                  <a:pt x="185928" y="45719"/>
                </a:lnTo>
                <a:lnTo>
                  <a:pt x="184404" y="35051"/>
                </a:lnTo>
                <a:lnTo>
                  <a:pt x="176784" y="36575"/>
                </a:lnTo>
                <a:lnTo>
                  <a:pt x="176784" y="48767"/>
                </a:lnTo>
                <a:lnTo>
                  <a:pt x="181356" y="47243"/>
                </a:lnTo>
                <a:lnTo>
                  <a:pt x="179832" y="47243"/>
                </a:lnTo>
                <a:close/>
              </a:path>
              <a:path w="2663951" h="152400">
                <a:moveTo>
                  <a:pt x="170688" y="53339"/>
                </a:moveTo>
                <a:lnTo>
                  <a:pt x="176784" y="48767"/>
                </a:lnTo>
                <a:lnTo>
                  <a:pt x="176784" y="36575"/>
                </a:lnTo>
                <a:lnTo>
                  <a:pt x="169164" y="39623"/>
                </a:lnTo>
                <a:lnTo>
                  <a:pt x="167640" y="57911"/>
                </a:lnTo>
                <a:lnTo>
                  <a:pt x="172212" y="53339"/>
                </a:lnTo>
                <a:lnTo>
                  <a:pt x="170688" y="53339"/>
                </a:lnTo>
                <a:close/>
              </a:path>
              <a:path w="2663951" h="152400">
                <a:moveTo>
                  <a:pt x="190500" y="114299"/>
                </a:moveTo>
                <a:lnTo>
                  <a:pt x="184404" y="114299"/>
                </a:lnTo>
                <a:lnTo>
                  <a:pt x="179832" y="112775"/>
                </a:lnTo>
                <a:lnTo>
                  <a:pt x="173736" y="109727"/>
                </a:lnTo>
                <a:lnTo>
                  <a:pt x="175260" y="109727"/>
                </a:lnTo>
                <a:lnTo>
                  <a:pt x="170383" y="106070"/>
                </a:lnTo>
                <a:lnTo>
                  <a:pt x="170688" y="106679"/>
                </a:lnTo>
                <a:lnTo>
                  <a:pt x="175260" y="121919"/>
                </a:lnTo>
                <a:lnTo>
                  <a:pt x="182880" y="124967"/>
                </a:lnTo>
                <a:lnTo>
                  <a:pt x="192024" y="124967"/>
                </a:lnTo>
                <a:lnTo>
                  <a:pt x="190500" y="114299"/>
                </a:lnTo>
                <a:close/>
              </a:path>
              <a:path w="2663951" h="152400">
                <a:moveTo>
                  <a:pt x="185928" y="45719"/>
                </a:moveTo>
                <a:lnTo>
                  <a:pt x="193548" y="44195"/>
                </a:lnTo>
                <a:lnTo>
                  <a:pt x="199644" y="45719"/>
                </a:lnTo>
                <a:lnTo>
                  <a:pt x="202692" y="45719"/>
                </a:lnTo>
                <a:lnTo>
                  <a:pt x="208788" y="48767"/>
                </a:lnTo>
                <a:lnTo>
                  <a:pt x="210312" y="48767"/>
                </a:lnTo>
                <a:lnTo>
                  <a:pt x="210312" y="53339"/>
                </a:lnTo>
                <a:lnTo>
                  <a:pt x="213360" y="56387"/>
                </a:lnTo>
                <a:lnTo>
                  <a:pt x="213360" y="38099"/>
                </a:lnTo>
                <a:lnTo>
                  <a:pt x="207264" y="36575"/>
                </a:lnTo>
                <a:lnTo>
                  <a:pt x="201168" y="33527"/>
                </a:lnTo>
                <a:lnTo>
                  <a:pt x="193548" y="33527"/>
                </a:lnTo>
                <a:lnTo>
                  <a:pt x="185928" y="45719"/>
                </a:lnTo>
                <a:close/>
              </a:path>
              <a:path w="2663951" h="152400">
                <a:moveTo>
                  <a:pt x="199644" y="45719"/>
                </a:moveTo>
                <a:lnTo>
                  <a:pt x="198120" y="45719"/>
                </a:lnTo>
                <a:lnTo>
                  <a:pt x="204215" y="47243"/>
                </a:lnTo>
                <a:lnTo>
                  <a:pt x="202692" y="45719"/>
                </a:lnTo>
                <a:lnTo>
                  <a:pt x="199644" y="45719"/>
                </a:lnTo>
                <a:close/>
              </a:path>
              <a:path w="2663951" h="152400">
                <a:moveTo>
                  <a:pt x="213360" y="38099"/>
                </a:moveTo>
                <a:lnTo>
                  <a:pt x="213360" y="56387"/>
                </a:lnTo>
                <a:lnTo>
                  <a:pt x="211836" y="56387"/>
                </a:lnTo>
                <a:lnTo>
                  <a:pt x="210312" y="55371"/>
                </a:lnTo>
                <a:lnTo>
                  <a:pt x="208788" y="54863"/>
                </a:lnTo>
                <a:lnTo>
                  <a:pt x="207264" y="67055"/>
                </a:lnTo>
                <a:lnTo>
                  <a:pt x="213360" y="68579"/>
                </a:lnTo>
                <a:lnTo>
                  <a:pt x="208788" y="59435"/>
                </a:lnTo>
                <a:lnTo>
                  <a:pt x="210312" y="56387"/>
                </a:lnTo>
                <a:lnTo>
                  <a:pt x="211836" y="57911"/>
                </a:lnTo>
                <a:lnTo>
                  <a:pt x="214884" y="57911"/>
                </a:lnTo>
                <a:lnTo>
                  <a:pt x="213360" y="38099"/>
                </a:lnTo>
                <a:close/>
              </a:path>
              <a:path w="2663951" h="152400">
                <a:moveTo>
                  <a:pt x="204215" y="64007"/>
                </a:moveTo>
                <a:lnTo>
                  <a:pt x="202692" y="64007"/>
                </a:lnTo>
                <a:lnTo>
                  <a:pt x="207264" y="67055"/>
                </a:lnTo>
                <a:lnTo>
                  <a:pt x="208788" y="54863"/>
                </a:lnTo>
                <a:lnTo>
                  <a:pt x="202692" y="51815"/>
                </a:lnTo>
                <a:lnTo>
                  <a:pt x="199644" y="50291"/>
                </a:lnTo>
                <a:lnTo>
                  <a:pt x="198120" y="60959"/>
                </a:lnTo>
                <a:lnTo>
                  <a:pt x="204215" y="64007"/>
                </a:lnTo>
                <a:close/>
              </a:path>
              <a:path w="2663951" h="152400">
                <a:moveTo>
                  <a:pt x="199644" y="62483"/>
                </a:moveTo>
                <a:lnTo>
                  <a:pt x="198120" y="60959"/>
                </a:lnTo>
                <a:lnTo>
                  <a:pt x="199644" y="50291"/>
                </a:lnTo>
                <a:lnTo>
                  <a:pt x="193548" y="50291"/>
                </a:lnTo>
                <a:lnTo>
                  <a:pt x="192024" y="60959"/>
                </a:lnTo>
                <a:lnTo>
                  <a:pt x="196596" y="60959"/>
                </a:lnTo>
                <a:lnTo>
                  <a:pt x="199644" y="62483"/>
                </a:lnTo>
                <a:close/>
              </a:path>
              <a:path w="2663951" h="152400">
                <a:moveTo>
                  <a:pt x="190500" y="60959"/>
                </a:moveTo>
                <a:lnTo>
                  <a:pt x="188976" y="62483"/>
                </a:lnTo>
                <a:lnTo>
                  <a:pt x="192024" y="60959"/>
                </a:lnTo>
                <a:lnTo>
                  <a:pt x="193548" y="50291"/>
                </a:lnTo>
                <a:lnTo>
                  <a:pt x="188976" y="50291"/>
                </a:lnTo>
                <a:lnTo>
                  <a:pt x="188468" y="62991"/>
                </a:lnTo>
                <a:lnTo>
                  <a:pt x="190500" y="60959"/>
                </a:lnTo>
                <a:close/>
              </a:path>
              <a:path w="2663951" h="152400">
                <a:moveTo>
                  <a:pt x="184404" y="51815"/>
                </a:moveTo>
                <a:lnTo>
                  <a:pt x="181356" y="54863"/>
                </a:lnTo>
                <a:lnTo>
                  <a:pt x="184404" y="106679"/>
                </a:lnTo>
                <a:lnTo>
                  <a:pt x="184404" y="70103"/>
                </a:lnTo>
                <a:lnTo>
                  <a:pt x="185928" y="67055"/>
                </a:lnTo>
                <a:lnTo>
                  <a:pt x="184404" y="51815"/>
                </a:lnTo>
                <a:close/>
              </a:path>
              <a:path w="2663951" h="152400">
                <a:moveTo>
                  <a:pt x="184404" y="106679"/>
                </a:moveTo>
                <a:lnTo>
                  <a:pt x="181356" y="54863"/>
                </a:lnTo>
                <a:lnTo>
                  <a:pt x="178308" y="57911"/>
                </a:lnTo>
                <a:lnTo>
                  <a:pt x="175260" y="62483"/>
                </a:lnTo>
                <a:lnTo>
                  <a:pt x="173736" y="67055"/>
                </a:lnTo>
                <a:lnTo>
                  <a:pt x="172212" y="73151"/>
                </a:lnTo>
                <a:lnTo>
                  <a:pt x="172212" y="79247"/>
                </a:lnTo>
                <a:lnTo>
                  <a:pt x="173736" y="91439"/>
                </a:lnTo>
                <a:lnTo>
                  <a:pt x="175260" y="96011"/>
                </a:lnTo>
                <a:lnTo>
                  <a:pt x="178308" y="100583"/>
                </a:lnTo>
                <a:lnTo>
                  <a:pt x="181356" y="103631"/>
                </a:lnTo>
                <a:lnTo>
                  <a:pt x="184404" y="106679"/>
                </a:lnTo>
                <a:close/>
              </a:path>
              <a:path w="2663951" h="152400">
                <a:moveTo>
                  <a:pt x="213360" y="38099"/>
                </a:moveTo>
                <a:lnTo>
                  <a:pt x="214884" y="57911"/>
                </a:lnTo>
                <a:lnTo>
                  <a:pt x="216408" y="53339"/>
                </a:lnTo>
                <a:lnTo>
                  <a:pt x="216408" y="48767"/>
                </a:lnTo>
                <a:lnTo>
                  <a:pt x="216408" y="53339"/>
                </a:lnTo>
                <a:lnTo>
                  <a:pt x="214884" y="57911"/>
                </a:lnTo>
                <a:lnTo>
                  <a:pt x="210312" y="57911"/>
                </a:lnTo>
                <a:lnTo>
                  <a:pt x="211836" y="57911"/>
                </a:lnTo>
                <a:lnTo>
                  <a:pt x="210312" y="56387"/>
                </a:lnTo>
                <a:lnTo>
                  <a:pt x="208788" y="59435"/>
                </a:lnTo>
                <a:lnTo>
                  <a:pt x="213360" y="68579"/>
                </a:lnTo>
                <a:lnTo>
                  <a:pt x="217932" y="67055"/>
                </a:lnTo>
                <a:lnTo>
                  <a:pt x="217932" y="57911"/>
                </a:lnTo>
                <a:lnTo>
                  <a:pt x="216408" y="44195"/>
                </a:lnTo>
                <a:lnTo>
                  <a:pt x="214884" y="39623"/>
                </a:lnTo>
                <a:lnTo>
                  <a:pt x="213360" y="38099"/>
                </a:lnTo>
                <a:close/>
              </a:path>
              <a:path w="2663951" h="152400">
                <a:moveTo>
                  <a:pt x="213360" y="56387"/>
                </a:moveTo>
                <a:lnTo>
                  <a:pt x="210312" y="53339"/>
                </a:lnTo>
                <a:lnTo>
                  <a:pt x="210312" y="55371"/>
                </a:lnTo>
                <a:lnTo>
                  <a:pt x="211836" y="56387"/>
                </a:lnTo>
                <a:lnTo>
                  <a:pt x="213360" y="56387"/>
                </a:lnTo>
                <a:close/>
              </a:path>
              <a:path w="2663951" h="152400">
                <a:moveTo>
                  <a:pt x="210312" y="89915"/>
                </a:moveTo>
                <a:lnTo>
                  <a:pt x="207264" y="91439"/>
                </a:lnTo>
                <a:lnTo>
                  <a:pt x="204215" y="94487"/>
                </a:lnTo>
                <a:lnTo>
                  <a:pt x="199644" y="97535"/>
                </a:lnTo>
                <a:lnTo>
                  <a:pt x="199644" y="96011"/>
                </a:lnTo>
                <a:lnTo>
                  <a:pt x="196596" y="97535"/>
                </a:lnTo>
                <a:lnTo>
                  <a:pt x="193548" y="97535"/>
                </a:lnTo>
                <a:lnTo>
                  <a:pt x="195072" y="108203"/>
                </a:lnTo>
                <a:lnTo>
                  <a:pt x="199644" y="108203"/>
                </a:lnTo>
                <a:lnTo>
                  <a:pt x="198120" y="97535"/>
                </a:lnTo>
                <a:lnTo>
                  <a:pt x="199644" y="108203"/>
                </a:lnTo>
                <a:lnTo>
                  <a:pt x="204215" y="106679"/>
                </a:lnTo>
                <a:lnTo>
                  <a:pt x="210312" y="103631"/>
                </a:lnTo>
                <a:lnTo>
                  <a:pt x="210312" y="89915"/>
                </a:lnTo>
                <a:close/>
              </a:path>
              <a:path w="2663951" h="152400">
                <a:moveTo>
                  <a:pt x="220472" y="60451"/>
                </a:moveTo>
                <a:lnTo>
                  <a:pt x="220980" y="60959"/>
                </a:lnTo>
                <a:lnTo>
                  <a:pt x="220980" y="47243"/>
                </a:lnTo>
                <a:lnTo>
                  <a:pt x="219456" y="44195"/>
                </a:lnTo>
                <a:lnTo>
                  <a:pt x="217932" y="41147"/>
                </a:lnTo>
                <a:lnTo>
                  <a:pt x="217932" y="57911"/>
                </a:lnTo>
                <a:lnTo>
                  <a:pt x="219456" y="62483"/>
                </a:lnTo>
                <a:lnTo>
                  <a:pt x="220472" y="60451"/>
                </a:lnTo>
                <a:close/>
              </a:path>
              <a:path w="2663951" h="152400">
                <a:moveTo>
                  <a:pt x="216408" y="44195"/>
                </a:moveTo>
                <a:lnTo>
                  <a:pt x="217932" y="57911"/>
                </a:lnTo>
                <a:lnTo>
                  <a:pt x="217932" y="41147"/>
                </a:lnTo>
                <a:lnTo>
                  <a:pt x="219456" y="44195"/>
                </a:lnTo>
                <a:lnTo>
                  <a:pt x="220980" y="47243"/>
                </a:lnTo>
                <a:lnTo>
                  <a:pt x="220980" y="50291"/>
                </a:lnTo>
                <a:lnTo>
                  <a:pt x="220980" y="47243"/>
                </a:lnTo>
                <a:lnTo>
                  <a:pt x="220980" y="59435"/>
                </a:lnTo>
                <a:lnTo>
                  <a:pt x="220980" y="54863"/>
                </a:lnTo>
                <a:lnTo>
                  <a:pt x="224028" y="62483"/>
                </a:lnTo>
                <a:lnTo>
                  <a:pt x="220980" y="36575"/>
                </a:lnTo>
                <a:lnTo>
                  <a:pt x="217932" y="39623"/>
                </a:lnTo>
                <a:lnTo>
                  <a:pt x="217496" y="40930"/>
                </a:lnTo>
                <a:lnTo>
                  <a:pt x="216408" y="44195"/>
                </a:lnTo>
                <a:close/>
              </a:path>
              <a:path w="2663951" h="152400">
                <a:moveTo>
                  <a:pt x="210312" y="106679"/>
                </a:moveTo>
                <a:lnTo>
                  <a:pt x="210312" y="109727"/>
                </a:lnTo>
                <a:lnTo>
                  <a:pt x="208788" y="109727"/>
                </a:lnTo>
                <a:lnTo>
                  <a:pt x="204215" y="112775"/>
                </a:lnTo>
                <a:lnTo>
                  <a:pt x="198120" y="114299"/>
                </a:lnTo>
                <a:lnTo>
                  <a:pt x="192024" y="114299"/>
                </a:lnTo>
                <a:lnTo>
                  <a:pt x="199644" y="124967"/>
                </a:lnTo>
                <a:lnTo>
                  <a:pt x="207264" y="123443"/>
                </a:lnTo>
                <a:lnTo>
                  <a:pt x="213360" y="120395"/>
                </a:lnTo>
                <a:lnTo>
                  <a:pt x="210312" y="106679"/>
                </a:lnTo>
                <a:close/>
              </a:path>
              <a:path w="2663951" h="152400">
                <a:moveTo>
                  <a:pt x="192024" y="114299"/>
                </a:moveTo>
                <a:lnTo>
                  <a:pt x="190500" y="114299"/>
                </a:lnTo>
                <a:lnTo>
                  <a:pt x="192024" y="124967"/>
                </a:lnTo>
                <a:lnTo>
                  <a:pt x="199644" y="124967"/>
                </a:lnTo>
                <a:lnTo>
                  <a:pt x="192024" y="114299"/>
                </a:lnTo>
                <a:close/>
              </a:path>
              <a:path w="2663951" h="152400">
                <a:moveTo>
                  <a:pt x="184404" y="88391"/>
                </a:moveTo>
                <a:lnTo>
                  <a:pt x="184404" y="106679"/>
                </a:lnTo>
                <a:lnTo>
                  <a:pt x="188976" y="108203"/>
                </a:lnTo>
                <a:lnTo>
                  <a:pt x="185928" y="92963"/>
                </a:lnTo>
                <a:lnTo>
                  <a:pt x="184404" y="88391"/>
                </a:lnTo>
                <a:close/>
              </a:path>
              <a:path w="2663951" h="152400">
                <a:moveTo>
                  <a:pt x="185928" y="114299"/>
                </a:moveTo>
                <a:lnTo>
                  <a:pt x="178308" y="111251"/>
                </a:lnTo>
                <a:lnTo>
                  <a:pt x="179832" y="112775"/>
                </a:lnTo>
                <a:lnTo>
                  <a:pt x="184404" y="114299"/>
                </a:lnTo>
                <a:lnTo>
                  <a:pt x="185928" y="114299"/>
                </a:lnTo>
                <a:close/>
              </a:path>
              <a:path w="2663951" h="152400">
                <a:moveTo>
                  <a:pt x="217932" y="91439"/>
                </a:moveTo>
                <a:lnTo>
                  <a:pt x="213360" y="88391"/>
                </a:lnTo>
                <a:lnTo>
                  <a:pt x="213360" y="100583"/>
                </a:lnTo>
                <a:lnTo>
                  <a:pt x="210312" y="97535"/>
                </a:lnTo>
                <a:lnTo>
                  <a:pt x="210312" y="89915"/>
                </a:lnTo>
                <a:lnTo>
                  <a:pt x="210312" y="103631"/>
                </a:lnTo>
                <a:lnTo>
                  <a:pt x="213360" y="120395"/>
                </a:lnTo>
                <a:lnTo>
                  <a:pt x="216408" y="118871"/>
                </a:lnTo>
                <a:lnTo>
                  <a:pt x="214884" y="100583"/>
                </a:lnTo>
                <a:lnTo>
                  <a:pt x="210312" y="100583"/>
                </a:lnTo>
                <a:lnTo>
                  <a:pt x="210312" y="99059"/>
                </a:lnTo>
                <a:lnTo>
                  <a:pt x="211836" y="100583"/>
                </a:lnTo>
                <a:lnTo>
                  <a:pt x="214884" y="100583"/>
                </a:lnTo>
                <a:lnTo>
                  <a:pt x="217932" y="91439"/>
                </a:lnTo>
                <a:close/>
              </a:path>
              <a:path w="2663951" h="152400">
                <a:moveTo>
                  <a:pt x="210312" y="100583"/>
                </a:moveTo>
                <a:lnTo>
                  <a:pt x="214884" y="100583"/>
                </a:lnTo>
                <a:lnTo>
                  <a:pt x="211836" y="100583"/>
                </a:lnTo>
                <a:lnTo>
                  <a:pt x="210312" y="99059"/>
                </a:lnTo>
                <a:lnTo>
                  <a:pt x="210312" y="100583"/>
                </a:lnTo>
                <a:close/>
              </a:path>
              <a:path w="2663951" h="152400">
                <a:moveTo>
                  <a:pt x="220980" y="94487"/>
                </a:moveTo>
                <a:lnTo>
                  <a:pt x="217932" y="91439"/>
                </a:lnTo>
                <a:lnTo>
                  <a:pt x="219456" y="114299"/>
                </a:lnTo>
                <a:lnTo>
                  <a:pt x="220980" y="111251"/>
                </a:lnTo>
                <a:lnTo>
                  <a:pt x="220980" y="94487"/>
                </a:lnTo>
                <a:close/>
              </a:path>
              <a:path w="2663951" h="152400">
                <a:moveTo>
                  <a:pt x="217932" y="91439"/>
                </a:moveTo>
                <a:lnTo>
                  <a:pt x="214884" y="100583"/>
                </a:lnTo>
                <a:lnTo>
                  <a:pt x="216408" y="118871"/>
                </a:lnTo>
                <a:lnTo>
                  <a:pt x="217932" y="117347"/>
                </a:lnTo>
                <a:lnTo>
                  <a:pt x="219456" y="114299"/>
                </a:lnTo>
                <a:lnTo>
                  <a:pt x="217932" y="91439"/>
                </a:lnTo>
                <a:close/>
              </a:path>
              <a:path w="2663951" h="152400">
                <a:moveTo>
                  <a:pt x="210312" y="89915"/>
                </a:moveTo>
                <a:lnTo>
                  <a:pt x="210312" y="97535"/>
                </a:lnTo>
                <a:lnTo>
                  <a:pt x="213360" y="100583"/>
                </a:lnTo>
                <a:lnTo>
                  <a:pt x="213360" y="88391"/>
                </a:lnTo>
                <a:lnTo>
                  <a:pt x="210312" y="89915"/>
                </a:lnTo>
                <a:close/>
              </a:path>
              <a:path w="2663951" h="152400">
                <a:moveTo>
                  <a:pt x="167640" y="118871"/>
                </a:moveTo>
                <a:lnTo>
                  <a:pt x="175260" y="121919"/>
                </a:lnTo>
                <a:lnTo>
                  <a:pt x="167640" y="102107"/>
                </a:lnTo>
                <a:lnTo>
                  <a:pt x="164592" y="96011"/>
                </a:lnTo>
                <a:lnTo>
                  <a:pt x="163068" y="88391"/>
                </a:lnTo>
                <a:lnTo>
                  <a:pt x="163068" y="89915"/>
                </a:lnTo>
                <a:lnTo>
                  <a:pt x="161544" y="112775"/>
                </a:lnTo>
                <a:lnTo>
                  <a:pt x="167640" y="118871"/>
                </a:lnTo>
                <a:close/>
              </a:path>
              <a:path w="2663951" h="152400">
                <a:moveTo>
                  <a:pt x="2180843" y="73151"/>
                </a:moveTo>
                <a:lnTo>
                  <a:pt x="2180843" y="71627"/>
                </a:lnTo>
                <a:lnTo>
                  <a:pt x="2182367" y="64007"/>
                </a:lnTo>
                <a:lnTo>
                  <a:pt x="2185415" y="57911"/>
                </a:lnTo>
                <a:lnTo>
                  <a:pt x="2189334" y="54210"/>
                </a:lnTo>
                <a:lnTo>
                  <a:pt x="2194559" y="50291"/>
                </a:lnTo>
                <a:lnTo>
                  <a:pt x="2193035" y="50291"/>
                </a:lnTo>
                <a:lnTo>
                  <a:pt x="2189987" y="53339"/>
                </a:lnTo>
                <a:lnTo>
                  <a:pt x="2188463" y="54863"/>
                </a:lnTo>
                <a:lnTo>
                  <a:pt x="2186939" y="41147"/>
                </a:lnTo>
                <a:lnTo>
                  <a:pt x="2180843" y="47243"/>
                </a:lnTo>
                <a:lnTo>
                  <a:pt x="2180843" y="73151"/>
                </a:lnTo>
                <a:close/>
              </a:path>
              <a:path w="2663951" h="152400">
                <a:moveTo>
                  <a:pt x="2180843" y="47243"/>
                </a:moveTo>
                <a:lnTo>
                  <a:pt x="2176271" y="53339"/>
                </a:lnTo>
                <a:lnTo>
                  <a:pt x="2180843" y="112775"/>
                </a:lnTo>
                <a:lnTo>
                  <a:pt x="2180843" y="47243"/>
                </a:lnTo>
                <a:close/>
              </a:path>
              <a:path w="2663951" h="152400">
                <a:moveTo>
                  <a:pt x="2180843" y="112775"/>
                </a:moveTo>
                <a:lnTo>
                  <a:pt x="2176271" y="53339"/>
                </a:lnTo>
                <a:lnTo>
                  <a:pt x="2171699" y="62483"/>
                </a:lnTo>
                <a:lnTo>
                  <a:pt x="2170175" y="70103"/>
                </a:lnTo>
                <a:lnTo>
                  <a:pt x="2170175" y="80771"/>
                </a:lnTo>
                <a:lnTo>
                  <a:pt x="2171699" y="99059"/>
                </a:lnTo>
                <a:lnTo>
                  <a:pt x="2174747" y="106679"/>
                </a:lnTo>
                <a:lnTo>
                  <a:pt x="2180843" y="112775"/>
                </a:lnTo>
                <a:close/>
              </a:path>
              <a:path w="2663951" h="152400">
                <a:moveTo>
                  <a:pt x="2199131" y="47243"/>
                </a:moveTo>
                <a:lnTo>
                  <a:pt x="2206751" y="45719"/>
                </a:lnTo>
                <a:lnTo>
                  <a:pt x="2205227" y="45719"/>
                </a:lnTo>
                <a:lnTo>
                  <a:pt x="2203703" y="35051"/>
                </a:lnTo>
                <a:lnTo>
                  <a:pt x="2194559" y="36575"/>
                </a:lnTo>
                <a:lnTo>
                  <a:pt x="2193035" y="50291"/>
                </a:lnTo>
                <a:lnTo>
                  <a:pt x="2200655" y="47243"/>
                </a:lnTo>
                <a:lnTo>
                  <a:pt x="2199131" y="47243"/>
                </a:lnTo>
                <a:close/>
              </a:path>
              <a:path w="2663951" h="152400">
                <a:moveTo>
                  <a:pt x="2194559" y="36575"/>
                </a:moveTo>
                <a:lnTo>
                  <a:pt x="2186939" y="41147"/>
                </a:lnTo>
                <a:lnTo>
                  <a:pt x="2188463" y="54863"/>
                </a:lnTo>
                <a:lnTo>
                  <a:pt x="2189987" y="53339"/>
                </a:lnTo>
                <a:lnTo>
                  <a:pt x="2193035" y="50291"/>
                </a:lnTo>
                <a:lnTo>
                  <a:pt x="2194559" y="36575"/>
                </a:lnTo>
                <a:close/>
              </a:path>
              <a:path w="2663951" h="152400">
                <a:moveTo>
                  <a:pt x="2194559" y="121919"/>
                </a:moveTo>
                <a:lnTo>
                  <a:pt x="2202179" y="124967"/>
                </a:lnTo>
                <a:lnTo>
                  <a:pt x="2203703" y="114299"/>
                </a:lnTo>
                <a:lnTo>
                  <a:pt x="2212847" y="124967"/>
                </a:lnTo>
                <a:lnTo>
                  <a:pt x="2223515" y="124967"/>
                </a:lnTo>
                <a:lnTo>
                  <a:pt x="2221991" y="114299"/>
                </a:lnTo>
                <a:lnTo>
                  <a:pt x="2223515" y="124967"/>
                </a:lnTo>
                <a:lnTo>
                  <a:pt x="2232659" y="121919"/>
                </a:lnTo>
                <a:lnTo>
                  <a:pt x="2240279" y="117347"/>
                </a:lnTo>
                <a:lnTo>
                  <a:pt x="2237231" y="105155"/>
                </a:lnTo>
                <a:lnTo>
                  <a:pt x="2234183" y="108203"/>
                </a:lnTo>
                <a:lnTo>
                  <a:pt x="2232659" y="109727"/>
                </a:lnTo>
                <a:lnTo>
                  <a:pt x="2228087" y="112775"/>
                </a:lnTo>
                <a:lnTo>
                  <a:pt x="2228087" y="111251"/>
                </a:lnTo>
                <a:lnTo>
                  <a:pt x="2220467" y="114299"/>
                </a:lnTo>
                <a:lnTo>
                  <a:pt x="2205227" y="114299"/>
                </a:lnTo>
                <a:lnTo>
                  <a:pt x="2199131" y="112775"/>
                </a:lnTo>
                <a:lnTo>
                  <a:pt x="2194559" y="121919"/>
                </a:lnTo>
                <a:close/>
              </a:path>
              <a:path w="2663951" h="152400">
                <a:moveTo>
                  <a:pt x="2205227" y="45719"/>
                </a:moveTo>
                <a:lnTo>
                  <a:pt x="2214371" y="44195"/>
                </a:lnTo>
                <a:lnTo>
                  <a:pt x="2223515" y="45719"/>
                </a:lnTo>
                <a:lnTo>
                  <a:pt x="2229611" y="47243"/>
                </a:lnTo>
                <a:lnTo>
                  <a:pt x="2234183" y="48767"/>
                </a:lnTo>
                <a:lnTo>
                  <a:pt x="2235707" y="50291"/>
                </a:lnTo>
                <a:lnTo>
                  <a:pt x="2238755" y="53339"/>
                </a:lnTo>
                <a:lnTo>
                  <a:pt x="2240279" y="39623"/>
                </a:lnTo>
                <a:lnTo>
                  <a:pt x="2232659" y="36575"/>
                </a:lnTo>
                <a:lnTo>
                  <a:pt x="2225039" y="33527"/>
                </a:lnTo>
                <a:lnTo>
                  <a:pt x="2214371" y="33527"/>
                </a:lnTo>
                <a:lnTo>
                  <a:pt x="2205227" y="45719"/>
                </a:lnTo>
                <a:close/>
              </a:path>
              <a:path w="2663951" h="152400">
                <a:moveTo>
                  <a:pt x="2229611" y="47243"/>
                </a:moveTo>
                <a:lnTo>
                  <a:pt x="2228087" y="47243"/>
                </a:lnTo>
                <a:lnTo>
                  <a:pt x="2235707" y="50291"/>
                </a:lnTo>
                <a:lnTo>
                  <a:pt x="2234183" y="48767"/>
                </a:lnTo>
                <a:lnTo>
                  <a:pt x="2229611" y="47243"/>
                </a:lnTo>
                <a:close/>
              </a:path>
              <a:path w="2663951" h="152400">
                <a:moveTo>
                  <a:pt x="2246375" y="86867"/>
                </a:moveTo>
                <a:lnTo>
                  <a:pt x="2244851" y="94487"/>
                </a:lnTo>
                <a:lnTo>
                  <a:pt x="2241803" y="100583"/>
                </a:lnTo>
                <a:lnTo>
                  <a:pt x="2241803" y="99059"/>
                </a:lnTo>
                <a:lnTo>
                  <a:pt x="2237231" y="105155"/>
                </a:lnTo>
                <a:lnTo>
                  <a:pt x="2240279" y="117347"/>
                </a:lnTo>
                <a:lnTo>
                  <a:pt x="2238755" y="103631"/>
                </a:lnTo>
                <a:lnTo>
                  <a:pt x="2240279" y="117347"/>
                </a:lnTo>
                <a:lnTo>
                  <a:pt x="2246375" y="112775"/>
                </a:lnTo>
                <a:lnTo>
                  <a:pt x="2246375" y="86867"/>
                </a:lnTo>
                <a:close/>
              </a:path>
              <a:path w="2663951" h="152400">
                <a:moveTo>
                  <a:pt x="2257043" y="79247"/>
                </a:moveTo>
                <a:lnTo>
                  <a:pt x="2257043" y="68579"/>
                </a:lnTo>
                <a:lnTo>
                  <a:pt x="2255519" y="59435"/>
                </a:lnTo>
                <a:lnTo>
                  <a:pt x="2252471" y="51815"/>
                </a:lnTo>
                <a:lnTo>
                  <a:pt x="2246375" y="45719"/>
                </a:lnTo>
                <a:lnTo>
                  <a:pt x="2246375" y="79247"/>
                </a:lnTo>
                <a:lnTo>
                  <a:pt x="2250947" y="105155"/>
                </a:lnTo>
                <a:lnTo>
                  <a:pt x="2246375" y="70103"/>
                </a:lnTo>
                <a:lnTo>
                  <a:pt x="2250947" y="105155"/>
                </a:lnTo>
                <a:lnTo>
                  <a:pt x="2255519" y="97535"/>
                </a:lnTo>
                <a:lnTo>
                  <a:pt x="2257043" y="88391"/>
                </a:lnTo>
                <a:lnTo>
                  <a:pt x="2257043" y="79247"/>
                </a:lnTo>
                <a:close/>
              </a:path>
              <a:path w="2663951" h="152400">
                <a:moveTo>
                  <a:pt x="2238755" y="53339"/>
                </a:moveTo>
                <a:lnTo>
                  <a:pt x="2241803" y="57911"/>
                </a:lnTo>
                <a:lnTo>
                  <a:pt x="2241803" y="56387"/>
                </a:lnTo>
                <a:lnTo>
                  <a:pt x="2244851" y="62483"/>
                </a:lnTo>
                <a:lnTo>
                  <a:pt x="2246375" y="71627"/>
                </a:lnTo>
                <a:lnTo>
                  <a:pt x="2246375" y="45719"/>
                </a:lnTo>
                <a:lnTo>
                  <a:pt x="2240279" y="39623"/>
                </a:lnTo>
                <a:lnTo>
                  <a:pt x="2238755" y="53339"/>
                </a:lnTo>
                <a:close/>
              </a:path>
              <a:path w="2663951" h="152400">
                <a:moveTo>
                  <a:pt x="2246375" y="86867"/>
                </a:moveTo>
                <a:lnTo>
                  <a:pt x="2246375" y="112775"/>
                </a:lnTo>
                <a:lnTo>
                  <a:pt x="2250947" y="105155"/>
                </a:lnTo>
                <a:lnTo>
                  <a:pt x="2246375" y="79247"/>
                </a:lnTo>
                <a:lnTo>
                  <a:pt x="2246375" y="86867"/>
                </a:lnTo>
                <a:close/>
              </a:path>
              <a:path w="2663951" h="152400">
                <a:moveTo>
                  <a:pt x="2194559" y="121919"/>
                </a:moveTo>
                <a:lnTo>
                  <a:pt x="2199131" y="112775"/>
                </a:lnTo>
                <a:lnTo>
                  <a:pt x="2191511" y="109727"/>
                </a:lnTo>
                <a:lnTo>
                  <a:pt x="2188463" y="105155"/>
                </a:lnTo>
                <a:lnTo>
                  <a:pt x="2188463" y="106679"/>
                </a:lnTo>
                <a:lnTo>
                  <a:pt x="2186939" y="118871"/>
                </a:lnTo>
                <a:lnTo>
                  <a:pt x="2194559" y="121919"/>
                </a:lnTo>
                <a:close/>
              </a:path>
              <a:path w="2663951" h="152400">
                <a:moveTo>
                  <a:pt x="2186939" y="118871"/>
                </a:moveTo>
                <a:lnTo>
                  <a:pt x="2188463" y="106679"/>
                </a:lnTo>
                <a:lnTo>
                  <a:pt x="2185415" y="100583"/>
                </a:lnTo>
                <a:lnTo>
                  <a:pt x="2185415" y="102107"/>
                </a:lnTo>
                <a:lnTo>
                  <a:pt x="2182367" y="94487"/>
                </a:lnTo>
                <a:lnTo>
                  <a:pt x="2182367" y="96011"/>
                </a:lnTo>
                <a:lnTo>
                  <a:pt x="2180843" y="88391"/>
                </a:lnTo>
                <a:lnTo>
                  <a:pt x="2180843" y="112775"/>
                </a:lnTo>
                <a:lnTo>
                  <a:pt x="2186939" y="118871"/>
                </a:lnTo>
                <a:close/>
              </a:path>
              <a:path w="2663951" h="152400">
                <a:moveTo>
                  <a:pt x="2074984" y="41265"/>
                </a:moveTo>
                <a:lnTo>
                  <a:pt x="2074163" y="39623"/>
                </a:lnTo>
                <a:lnTo>
                  <a:pt x="2071115" y="36575"/>
                </a:lnTo>
                <a:lnTo>
                  <a:pt x="2066543" y="35051"/>
                </a:lnTo>
                <a:lnTo>
                  <a:pt x="2065019" y="44195"/>
                </a:lnTo>
                <a:lnTo>
                  <a:pt x="2061971" y="35051"/>
                </a:lnTo>
                <a:lnTo>
                  <a:pt x="2058923" y="44195"/>
                </a:lnTo>
                <a:lnTo>
                  <a:pt x="2057399" y="45719"/>
                </a:lnTo>
                <a:lnTo>
                  <a:pt x="2057399" y="35051"/>
                </a:lnTo>
                <a:lnTo>
                  <a:pt x="2052827" y="36575"/>
                </a:lnTo>
                <a:lnTo>
                  <a:pt x="2055875" y="47243"/>
                </a:lnTo>
                <a:lnTo>
                  <a:pt x="2058923" y="45719"/>
                </a:lnTo>
                <a:lnTo>
                  <a:pt x="2065019" y="45719"/>
                </a:lnTo>
                <a:lnTo>
                  <a:pt x="2066036" y="46227"/>
                </a:lnTo>
                <a:lnTo>
                  <a:pt x="2067153" y="46786"/>
                </a:lnTo>
                <a:lnTo>
                  <a:pt x="2072639" y="42671"/>
                </a:lnTo>
                <a:lnTo>
                  <a:pt x="2074984" y="41265"/>
                </a:lnTo>
                <a:close/>
              </a:path>
              <a:path w="2663951" h="152400">
                <a:moveTo>
                  <a:pt x="2058923" y="112775"/>
                </a:moveTo>
                <a:lnTo>
                  <a:pt x="2058923" y="45719"/>
                </a:lnTo>
                <a:lnTo>
                  <a:pt x="2055875" y="47243"/>
                </a:lnTo>
                <a:lnTo>
                  <a:pt x="2055875" y="112775"/>
                </a:lnTo>
                <a:lnTo>
                  <a:pt x="2058923" y="115823"/>
                </a:lnTo>
                <a:lnTo>
                  <a:pt x="2063495" y="123443"/>
                </a:lnTo>
                <a:lnTo>
                  <a:pt x="2063495" y="112775"/>
                </a:lnTo>
                <a:lnTo>
                  <a:pt x="2058923" y="112775"/>
                </a:lnTo>
                <a:close/>
              </a:path>
              <a:path w="2663951" h="152400">
                <a:moveTo>
                  <a:pt x="2066543" y="47243"/>
                </a:moveTo>
                <a:lnTo>
                  <a:pt x="2067153" y="46786"/>
                </a:lnTo>
                <a:lnTo>
                  <a:pt x="2066036" y="46227"/>
                </a:lnTo>
                <a:lnTo>
                  <a:pt x="2065019" y="45719"/>
                </a:lnTo>
                <a:lnTo>
                  <a:pt x="2065019" y="65531"/>
                </a:lnTo>
                <a:lnTo>
                  <a:pt x="2075687" y="51815"/>
                </a:lnTo>
                <a:lnTo>
                  <a:pt x="2067153" y="46786"/>
                </a:lnTo>
                <a:lnTo>
                  <a:pt x="2066543" y="47243"/>
                </a:lnTo>
                <a:close/>
              </a:path>
              <a:path w="2663951" h="152400">
                <a:moveTo>
                  <a:pt x="2100071" y="44195"/>
                </a:moveTo>
                <a:lnTo>
                  <a:pt x="2106167" y="47243"/>
                </a:lnTo>
                <a:lnTo>
                  <a:pt x="2104643" y="45719"/>
                </a:lnTo>
                <a:lnTo>
                  <a:pt x="2103119" y="33527"/>
                </a:lnTo>
                <a:lnTo>
                  <a:pt x="2095499" y="33527"/>
                </a:lnTo>
                <a:lnTo>
                  <a:pt x="2095499" y="44195"/>
                </a:lnTo>
                <a:lnTo>
                  <a:pt x="2101595" y="45719"/>
                </a:lnTo>
                <a:lnTo>
                  <a:pt x="2100071" y="44195"/>
                </a:lnTo>
                <a:close/>
              </a:path>
              <a:path w="2663951" h="152400">
                <a:moveTo>
                  <a:pt x="2106167" y="74675"/>
                </a:moveTo>
                <a:lnTo>
                  <a:pt x="2106167" y="64007"/>
                </a:lnTo>
                <a:lnTo>
                  <a:pt x="2104643" y="112775"/>
                </a:lnTo>
                <a:lnTo>
                  <a:pt x="2106167" y="123443"/>
                </a:lnTo>
                <a:lnTo>
                  <a:pt x="2110739" y="123443"/>
                </a:lnTo>
                <a:lnTo>
                  <a:pt x="2107691" y="112775"/>
                </a:lnTo>
                <a:lnTo>
                  <a:pt x="2106167" y="112776"/>
                </a:lnTo>
                <a:lnTo>
                  <a:pt x="2107691" y="115823"/>
                </a:lnTo>
                <a:lnTo>
                  <a:pt x="2106167" y="115823"/>
                </a:lnTo>
                <a:lnTo>
                  <a:pt x="2106167" y="74675"/>
                </a:lnTo>
                <a:close/>
              </a:path>
              <a:path w="2663951" h="152400">
                <a:moveTo>
                  <a:pt x="2101595" y="123443"/>
                </a:moveTo>
                <a:lnTo>
                  <a:pt x="2106167" y="123443"/>
                </a:lnTo>
                <a:lnTo>
                  <a:pt x="2104643" y="112775"/>
                </a:lnTo>
                <a:lnTo>
                  <a:pt x="2103119" y="57911"/>
                </a:lnTo>
                <a:lnTo>
                  <a:pt x="2097023" y="53339"/>
                </a:lnTo>
                <a:lnTo>
                  <a:pt x="2097023" y="120395"/>
                </a:lnTo>
                <a:lnTo>
                  <a:pt x="2101595" y="123443"/>
                </a:lnTo>
                <a:close/>
              </a:path>
              <a:path w="2663951" h="152400">
                <a:moveTo>
                  <a:pt x="2090927" y="62483"/>
                </a:moveTo>
                <a:lnTo>
                  <a:pt x="2093975" y="64007"/>
                </a:lnTo>
                <a:lnTo>
                  <a:pt x="2095499" y="65531"/>
                </a:lnTo>
                <a:lnTo>
                  <a:pt x="2095499" y="67055"/>
                </a:lnTo>
                <a:lnTo>
                  <a:pt x="2095499" y="65531"/>
                </a:lnTo>
                <a:lnTo>
                  <a:pt x="2093975" y="64007"/>
                </a:lnTo>
                <a:lnTo>
                  <a:pt x="2090927" y="62483"/>
                </a:lnTo>
                <a:lnTo>
                  <a:pt x="2089403" y="51815"/>
                </a:lnTo>
                <a:lnTo>
                  <a:pt x="2084831" y="64007"/>
                </a:lnTo>
                <a:lnTo>
                  <a:pt x="2087879" y="62483"/>
                </a:lnTo>
                <a:lnTo>
                  <a:pt x="2086355" y="62483"/>
                </a:lnTo>
                <a:lnTo>
                  <a:pt x="2087879" y="62483"/>
                </a:lnTo>
                <a:lnTo>
                  <a:pt x="2092756" y="63703"/>
                </a:lnTo>
                <a:lnTo>
                  <a:pt x="2094193" y="64661"/>
                </a:lnTo>
                <a:lnTo>
                  <a:pt x="2095499" y="68579"/>
                </a:lnTo>
                <a:lnTo>
                  <a:pt x="2097023" y="120395"/>
                </a:lnTo>
                <a:lnTo>
                  <a:pt x="2097023" y="53339"/>
                </a:lnTo>
                <a:lnTo>
                  <a:pt x="2090927" y="62483"/>
                </a:lnTo>
                <a:close/>
              </a:path>
              <a:path w="2663951" h="152400">
                <a:moveTo>
                  <a:pt x="2078735" y="115823"/>
                </a:moveTo>
                <a:lnTo>
                  <a:pt x="2078735" y="67055"/>
                </a:lnTo>
                <a:lnTo>
                  <a:pt x="2081783" y="67055"/>
                </a:lnTo>
                <a:lnTo>
                  <a:pt x="2084831" y="64007"/>
                </a:lnTo>
                <a:lnTo>
                  <a:pt x="2089403" y="51815"/>
                </a:lnTo>
                <a:lnTo>
                  <a:pt x="2083307" y="51815"/>
                </a:lnTo>
                <a:lnTo>
                  <a:pt x="2078735" y="54863"/>
                </a:lnTo>
                <a:lnTo>
                  <a:pt x="2077211" y="71627"/>
                </a:lnTo>
                <a:lnTo>
                  <a:pt x="2078735" y="115823"/>
                </a:lnTo>
                <a:close/>
              </a:path>
              <a:path w="2663951" h="152400">
                <a:moveTo>
                  <a:pt x="2103119" y="33527"/>
                </a:moveTo>
                <a:lnTo>
                  <a:pt x="2104643" y="45719"/>
                </a:lnTo>
                <a:lnTo>
                  <a:pt x="2109215" y="48767"/>
                </a:lnTo>
                <a:lnTo>
                  <a:pt x="2111349" y="51206"/>
                </a:lnTo>
                <a:lnTo>
                  <a:pt x="2113787" y="54863"/>
                </a:lnTo>
                <a:lnTo>
                  <a:pt x="2115311" y="59435"/>
                </a:lnTo>
                <a:lnTo>
                  <a:pt x="2115311" y="65531"/>
                </a:lnTo>
                <a:lnTo>
                  <a:pt x="2118359" y="112775"/>
                </a:lnTo>
                <a:lnTo>
                  <a:pt x="2115311" y="39623"/>
                </a:lnTo>
                <a:lnTo>
                  <a:pt x="2112263" y="51815"/>
                </a:lnTo>
                <a:lnTo>
                  <a:pt x="2110739" y="50291"/>
                </a:lnTo>
                <a:lnTo>
                  <a:pt x="2109215" y="36575"/>
                </a:lnTo>
                <a:lnTo>
                  <a:pt x="2103119" y="33527"/>
                </a:lnTo>
                <a:close/>
              </a:path>
              <a:path w="2663951" h="152400">
                <a:moveTo>
                  <a:pt x="2115311" y="39623"/>
                </a:moveTo>
                <a:lnTo>
                  <a:pt x="2109215" y="36575"/>
                </a:lnTo>
                <a:lnTo>
                  <a:pt x="2110739" y="50291"/>
                </a:lnTo>
                <a:lnTo>
                  <a:pt x="2112263" y="51815"/>
                </a:lnTo>
                <a:lnTo>
                  <a:pt x="2115311" y="39623"/>
                </a:lnTo>
                <a:close/>
              </a:path>
              <a:path w="2663951" h="152400">
                <a:moveTo>
                  <a:pt x="2118359" y="112775"/>
                </a:moveTo>
                <a:lnTo>
                  <a:pt x="2115311" y="65531"/>
                </a:lnTo>
                <a:lnTo>
                  <a:pt x="2115311" y="115823"/>
                </a:lnTo>
                <a:lnTo>
                  <a:pt x="2116835" y="123443"/>
                </a:lnTo>
                <a:lnTo>
                  <a:pt x="2121407" y="123443"/>
                </a:lnTo>
                <a:lnTo>
                  <a:pt x="2119883" y="44195"/>
                </a:lnTo>
                <a:lnTo>
                  <a:pt x="2115311" y="39623"/>
                </a:lnTo>
                <a:lnTo>
                  <a:pt x="2118359" y="112775"/>
                </a:lnTo>
                <a:close/>
              </a:path>
              <a:path w="2663951" h="152400">
                <a:moveTo>
                  <a:pt x="2125979" y="120395"/>
                </a:moveTo>
                <a:lnTo>
                  <a:pt x="2127503" y="115823"/>
                </a:lnTo>
                <a:lnTo>
                  <a:pt x="2125979" y="62483"/>
                </a:lnTo>
                <a:lnTo>
                  <a:pt x="2125979" y="56387"/>
                </a:lnTo>
                <a:lnTo>
                  <a:pt x="2122931" y="50291"/>
                </a:lnTo>
                <a:lnTo>
                  <a:pt x="2121407" y="123443"/>
                </a:lnTo>
                <a:lnTo>
                  <a:pt x="2125979" y="120395"/>
                </a:lnTo>
                <a:close/>
              </a:path>
              <a:path w="2663951" h="152400">
                <a:moveTo>
                  <a:pt x="2107691" y="112775"/>
                </a:moveTo>
                <a:lnTo>
                  <a:pt x="2110739" y="123443"/>
                </a:lnTo>
                <a:lnTo>
                  <a:pt x="2116835" y="123443"/>
                </a:lnTo>
                <a:lnTo>
                  <a:pt x="2115311" y="115823"/>
                </a:lnTo>
                <a:lnTo>
                  <a:pt x="2115311" y="112775"/>
                </a:lnTo>
                <a:lnTo>
                  <a:pt x="2107691" y="112775"/>
                </a:lnTo>
                <a:close/>
              </a:path>
              <a:path w="2663951" h="152400">
                <a:moveTo>
                  <a:pt x="2089403" y="45719"/>
                </a:moveTo>
                <a:lnTo>
                  <a:pt x="2095499" y="44195"/>
                </a:lnTo>
                <a:lnTo>
                  <a:pt x="2095499" y="33527"/>
                </a:lnTo>
                <a:lnTo>
                  <a:pt x="2087879" y="35051"/>
                </a:lnTo>
                <a:lnTo>
                  <a:pt x="2084831" y="47243"/>
                </a:lnTo>
                <a:lnTo>
                  <a:pt x="2090927" y="45719"/>
                </a:lnTo>
                <a:lnTo>
                  <a:pt x="2089403" y="45719"/>
                </a:lnTo>
                <a:close/>
              </a:path>
              <a:path w="2663951" h="152400">
                <a:moveTo>
                  <a:pt x="2074984" y="41265"/>
                </a:moveTo>
                <a:lnTo>
                  <a:pt x="2075687" y="51815"/>
                </a:lnTo>
                <a:lnTo>
                  <a:pt x="2078735" y="50291"/>
                </a:lnTo>
                <a:lnTo>
                  <a:pt x="2084831" y="47243"/>
                </a:lnTo>
                <a:lnTo>
                  <a:pt x="2087879" y="35051"/>
                </a:lnTo>
                <a:lnTo>
                  <a:pt x="2080259" y="38099"/>
                </a:lnTo>
                <a:lnTo>
                  <a:pt x="2075687" y="42671"/>
                </a:lnTo>
                <a:lnTo>
                  <a:pt x="2074984" y="41265"/>
                </a:lnTo>
                <a:close/>
              </a:path>
              <a:path w="2663951" h="152400">
                <a:moveTo>
                  <a:pt x="2074984" y="41265"/>
                </a:moveTo>
                <a:lnTo>
                  <a:pt x="2072639" y="42671"/>
                </a:lnTo>
                <a:lnTo>
                  <a:pt x="2068067" y="47243"/>
                </a:lnTo>
                <a:lnTo>
                  <a:pt x="2072639" y="42671"/>
                </a:lnTo>
                <a:lnTo>
                  <a:pt x="2067153" y="46786"/>
                </a:lnTo>
                <a:lnTo>
                  <a:pt x="2075687" y="51815"/>
                </a:lnTo>
                <a:lnTo>
                  <a:pt x="2074984" y="41265"/>
                </a:lnTo>
                <a:close/>
              </a:path>
              <a:path w="2663951" h="152400">
                <a:moveTo>
                  <a:pt x="2057399" y="35051"/>
                </a:moveTo>
                <a:lnTo>
                  <a:pt x="2057399" y="45719"/>
                </a:lnTo>
                <a:lnTo>
                  <a:pt x="2058923" y="44195"/>
                </a:lnTo>
                <a:lnTo>
                  <a:pt x="2061971" y="35051"/>
                </a:lnTo>
                <a:lnTo>
                  <a:pt x="2057399" y="35051"/>
                </a:lnTo>
                <a:close/>
              </a:path>
              <a:path w="2663951" h="152400">
                <a:moveTo>
                  <a:pt x="2055875" y="112775"/>
                </a:moveTo>
                <a:lnTo>
                  <a:pt x="2055875" y="47243"/>
                </a:lnTo>
                <a:lnTo>
                  <a:pt x="2052827" y="36575"/>
                </a:lnTo>
                <a:lnTo>
                  <a:pt x="2052827" y="123443"/>
                </a:lnTo>
                <a:lnTo>
                  <a:pt x="2057399" y="123443"/>
                </a:lnTo>
                <a:lnTo>
                  <a:pt x="2058923" y="115823"/>
                </a:lnTo>
                <a:lnTo>
                  <a:pt x="2055875" y="112775"/>
                </a:lnTo>
                <a:close/>
              </a:path>
              <a:path w="2663951" h="152400">
                <a:moveTo>
                  <a:pt x="2078735" y="115823"/>
                </a:moveTo>
                <a:lnTo>
                  <a:pt x="2077211" y="71627"/>
                </a:lnTo>
                <a:lnTo>
                  <a:pt x="2074163" y="59435"/>
                </a:lnTo>
                <a:lnTo>
                  <a:pt x="2069591" y="112775"/>
                </a:lnTo>
                <a:lnTo>
                  <a:pt x="2063495" y="112775"/>
                </a:lnTo>
                <a:lnTo>
                  <a:pt x="2068067" y="123443"/>
                </a:lnTo>
                <a:lnTo>
                  <a:pt x="2068067" y="115823"/>
                </a:lnTo>
                <a:lnTo>
                  <a:pt x="2072639" y="123443"/>
                </a:lnTo>
                <a:lnTo>
                  <a:pt x="2077211" y="120395"/>
                </a:lnTo>
                <a:lnTo>
                  <a:pt x="2078735" y="115823"/>
                </a:lnTo>
                <a:close/>
              </a:path>
              <a:path w="2663951" h="152400">
                <a:moveTo>
                  <a:pt x="2068067" y="65531"/>
                </a:moveTo>
                <a:lnTo>
                  <a:pt x="2068067" y="112775"/>
                </a:lnTo>
                <a:lnTo>
                  <a:pt x="2069591" y="112775"/>
                </a:lnTo>
                <a:lnTo>
                  <a:pt x="2074163" y="59435"/>
                </a:lnTo>
                <a:lnTo>
                  <a:pt x="2068067" y="65531"/>
                </a:lnTo>
                <a:close/>
              </a:path>
              <a:path w="2663951" h="152400">
                <a:moveTo>
                  <a:pt x="2097023" y="120395"/>
                </a:moveTo>
                <a:lnTo>
                  <a:pt x="2095499" y="68579"/>
                </a:lnTo>
                <a:lnTo>
                  <a:pt x="2095499" y="115823"/>
                </a:lnTo>
                <a:lnTo>
                  <a:pt x="2097023" y="120395"/>
                </a:lnTo>
                <a:close/>
              </a:path>
              <a:path w="2663951" h="152400">
                <a:moveTo>
                  <a:pt x="2075687" y="51815"/>
                </a:moveTo>
                <a:lnTo>
                  <a:pt x="2065019" y="65531"/>
                </a:lnTo>
                <a:lnTo>
                  <a:pt x="2080259" y="50291"/>
                </a:lnTo>
                <a:lnTo>
                  <a:pt x="2078735" y="50291"/>
                </a:lnTo>
                <a:lnTo>
                  <a:pt x="2075687" y="51815"/>
                </a:lnTo>
                <a:close/>
              </a:path>
              <a:path w="2663951" h="152400">
                <a:moveTo>
                  <a:pt x="2052827" y="123443"/>
                </a:moveTo>
                <a:lnTo>
                  <a:pt x="2052827" y="36575"/>
                </a:lnTo>
                <a:lnTo>
                  <a:pt x="2048255" y="38099"/>
                </a:lnTo>
                <a:lnTo>
                  <a:pt x="2048255" y="120395"/>
                </a:lnTo>
                <a:lnTo>
                  <a:pt x="2052827" y="123443"/>
                </a:lnTo>
                <a:close/>
              </a:path>
              <a:path w="2663951" h="152400">
                <a:moveTo>
                  <a:pt x="1965959" y="73151"/>
                </a:moveTo>
                <a:lnTo>
                  <a:pt x="1965959" y="71627"/>
                </a:lnTo>
                <a:lnTo>
                  <a:pt x="1967483" y="64007"/>
                </a:lnTo>
                <a:lnTo>
                  <a:pt x="1970531" y="57911"/>
                </a:lnTo>
                <a:lnTo>
                  <a:pt x="1974450" y="54210"/>
                </a:lnTo>
                <a:lnTo>
                  <a:pt x="1979675" y="50291"/>
                </a:lnTo>
                <a:lnTo>
                  <a:pt x="1978151" y="50291"/>
                </a:lnTo>
                <a:lnTo>
                  <a:pt x="1975103" y="53339"/>
                </a:lnTo>
                <a:lnTo>
                  <a:pt x="1973579" y="54863"/>
                </a:lnTo>
                <a:lnTo>
                  <a:pt x="1972055" y="41147"/>
                </a:lnTo>
                <a:lnTo>
                  <a:pt x="1965959" y="47243"/>
                </a:lnTo>
                <a:lnTo>
                  <a:pt x="1965959" y="73151"/>
                </a:lnTo>
                <a:close/>
              </a:path>
              <a:path w="2663951" h="152400">
                <a:moveTo>
                  <a:pt x="1965959" y="47243"/>
                </a:moveTo>
                <a:lnTo>
                  <a:pt x="1961387" y="53339"/>
                </a:lnTo>
                <a:lnTo>
                  <a:pt x="1965959" y="112775"/>
                </a:lnTo>
                <a:lnTo>
                  <a:pt x="1965959" y="47243"/>
                </a:lnTo>
                <a:close/>
              </a:path>
              <a:path w="2663951" h="152400">
                <a:moveTo>
                  <a:pt x="1965959" y="112775"/>
                </a:moveTo>
                <a:lnTo>
                  <a:pt x="1961387" y="53339"/>
                </a:lnTo>
                <a:lnTo>
                  <a:pt x="1956815" y="62483"/>
                </a:lnTo>
                <a:lnTo>
                  <a:pt x="1955291" y="70103"/>
                </a:lnTo>
                <a:lnTo>
                  <a:pt x="1955291" y="80771"/>
                </a:lnTo>
                <a:lnTo>
                  <a:pt x="1956815" y="99059"/>
                </a:lnTo>
                <a:lnTo>
                  <a:pt x="1959863" y="106679"/>
                </a:lnTo>
                <a:lnTo>
                  <a:pt x="1965959" y="112775"/>
                </a:lnTo>
                <a:close/>
              </a:path>
              <a:path w="2663951" h="152400">
                <a:moveTo>
                  <a:pt x="1984247" y="47243"/>
                </a:moveTo>
                <a:lnTo>
                  <a:pt x="1991867" y="45719"/>
                </a:lnTo>
                <a:lnTo>
                  <a:pt x="1990343" y="45719"/>
                </a:lnTo>
                <a:lnTo>
                  <a:pt x="1988819" y="35051"/>
                </a:lnTo>
                <a:lnTo>
                  <a:pt x="1979675" y="36575"/>
                </a:lnTo>
                <a:lnTo>
                  <a:pt x="1978151" y="50291"/>
                </a:lnTo>
                <a:lnTo>
                  <a:pt x="1985771" y="47243"/>
                </a:lnTo>
                <a:lnTo>
                  <a:pt x="1984247" y="47243"/>
                </a:lnTo>
                <a:close/>
              </a:path>
              <a:path w="2663951" h="152400">
                <a:moveTo>
                  <a:pt x="1979675" y="36575"/>
                </a:moveTo>
                <a:lnTo>
                  <a:pt x="1972055" y="41147"/>
                </a:lnTo>
                <a:lnTo>
                  <a:pt x="1973579" y="54863"/>
                </a:lnTo>
                <a:lnTo>
                  <a:pt x="1975103" y="53339"/>
                </a:lnTo>
                <a:lnTo>
                  <a:pt x="1978151" y="50291"/>
                </a:lnTo>
                <a:lnTo>
                  <a:pt x="1979675" y="36575"/>
                </a:lnTo>
                <a:close/>
              </a:path>
              <a:path w="2663951" h="152400">
                <a:moveTo>
                  <a:pt x="1979675" y="121919"/>
                </a:moveTo>
                <a:lnTo>
                  <a:pt x="1987295" y="124967"/>
                </a:lnTo>
                <a:lnTo>
                  <a:pt x="1988819" y="114299"/>
                </a:lnTo>
                <a:lnTo>
                  <a:pt x="1997963" y="124967"/>
                </a:lnTo>
                <a:lnTo>
                  <a:pt x="2008631" y="124967"/>
                </a:lnTo>
                <a:lnTo>
                  <a:pt x="2007107" y="114299"/>
                </a:lnTo>
                <a:lnTo>
                  <a:pt x="2008631" y="124967"/>
                </a:lnTo>
                <a:lnTo>
                  <a:pt x="2017775" y="121919"/>
                </a:lnTo>
                <a:lnTo>
                  <a:pt x="2025395" y="117347"/>
                </a:lnTo>
                <a:lnTo>
                  <a:pt x="2019299" y="108203"/>
                </a:lnTo>
                <a:lnTo>
                  <a:pt x="2022347" y="105155"/>
                </a:lnTo>
                <a:lnTo>
                  <a:pt x="2025395" y="117347"/>
                </a:lnTo>
                <a:lnTo>
                  <a:pt x="2026919" y="100583"/>
                </a:lnTo>
                <a:lnTo>
                  <a:pt x="2026919" y="99059"/>
                </a:lnTo>
                <a:lnTo>
                  <a:pt x="2023871" y="103631"/>
                </a:lnTo>
                <a:lnTo>
                  <a:pt x="2022347" y="105155"/>
                </a:lnTo>
                <a:lnTo>
                  <a:pt x="2019299" y="108203"/>
                </a:lnTo>
                <a:lnTo>
                  <a:pt x="2017775" y="109727"/>
                </a:lnTo>
                <a:lnTo>
                  <a:pt x="2013203" y="112775"/>
                </a:lnTo>
                <a:lnTo>
                  <a:pt x="2013203" y="111251"/>
                </a:lnTo>
                <a:lnTo>
                  <a:pt x="2005583" y="114299"/>
                </a:lnTo>
                <a:lnTo>
                  <a:pt x="1990343" y="114299"/>
                </a:lnTo>
                <a:lnTo>
                  <a:pt x="1984247" y="112775"/>
                </a:lnTo>
                <a:lnTo>
                  <a:pt x="1979675" y="121919"/>
                </a:lnTo>
                <a:close/>
              </a:path>
              <a:path w="2663951" h="152400">
                <a:moveTo>
                  <a:pt x="2020823" y="50291"/>
                </a:moveTo>
                <a:lnTo>
                  <a:pt x="2023871" y="53339"/>
                </a:lnTo>
                <a:lnTo>
                  <a:pt x="2025395" y="39623"/>
                </a:lnTo>
                <a:lnTo>
                  <a:pt x="2017775" y="36575"/>
                </a:lnTo>
                <a:lnTo>
                  <a:pt x="2010155" y="33527"/>
                </a:lnTo>
                <a:lnTo>
                  <a:pt x="1999487" y="33527"/>
                </a:lnTo>
                <a:lnTo>
                  <a:pt x="1990343" y="45719"/>
                </a:lnTo>
                <a:lnTo>
                  <a:pt x="1999487" y="44195"/>
                </a:lnTo>
                <a:lnTo>
                  <a:pt x="2008631" y="45719"/>
                </a:lnTo>
                <a:lnTo>
                  <a:pt x="2014727" y="47243"/>
                </a:lnTo>
                <a:lnTo>
                  <a:pt x="2019299" y="48767"/>
                </a:lnTo>
                <a:lnTo>
                  <a:pt x="2020823" y="50291"/>
                </a:lnTo>
                <a:close/>
              </a:path>
              <a:path w="2663951" h="152400">
                <a:moveTo>
                  <a:pt x="2042159" y="79247"/>
                </a:moveTo>
                <a:lnTo>
                  <a:pt x="2042159" y="68579"/>
                </a:lnTo>
                <a:lnTo>
                  <a:pt x="2040635" y="59435"/>
                </a:lnTo>
                <a:lnTo>
                  <a:pt x="2037587" y="51815"/>
                </a:lnTo>
                <a:lnTo>
                  <a:pt x="2031491" y="45719"/>
                </a:lnTo>
                <a:lnTo>
                  <a:pt x="2031491" y="79247"/>
                </a:lnTo>
                <a:lnTo>
                  <a:pt x="2036063" y="105155"/>
                </a:lnTo>
                <a:lnTo>
                  <a:pt x="2031491" y="70103"/>
                </a:lnTo>
                <a:lnTo>
                  <a:pt x="2036063" y="105155"/>
                </a:lnTo>
                <a:lnTo>
                  <a:pt x="2040635" y="97535"/>
                </a:lnTo>
                <a:lnTo>
                  <a:pt x="2042159" y="88391"/>
                </a:lnTo>
                <a:lnTo>
                  <a:pt x="2042159" y="79247"/>
                </a:lnTo>
                <a:close/>
              </a:path>
              <a:path w="2663951" h="152400">
                <a:moveTo>
                  <a:pt x="2023871" y="53339"/>
                </a:moveTo>
                <a:lnTo>
                  <a:pt x="2026919" y="57911"/>
                </a:lnTo>
                <a:lnTo>
                  <a:pt x="2026919" y="56387"/>
                </a:lnTo>
                <a:lnTo>
                  <a:pt x="2029967" y="62483"/>
                </a:lnTo>
                <a:lnTo>
                  <a:pt x="2031491" y="71627"/>
                </a:lnTo>
                <a:lnTo>
                  <a:pt x="2031491" y="45719"/>
                </a:lnTo>
                <a:lnTo>
                  <a:pt x="2025395" y="39623"/>
                </a:lnTo>
                <a:lnTo>
                  <a:pt x="2023871" y="53339"/>
                </a:lnTo>
                <a:close/>
              </a:path>
              <a:path w="2663951" h="152400">
                <a:moveTo>
                  <a:pt x="2029967" y="92963"/>
                </a:moveTo>
                <a:lnTo>
                  <a:pt x="2026919" y="100583"/>
                </a:lnTo>
                <a:lnTo>
                  <a:pt x="2031491" y="112775"/>
                </a:lnTo>
                <a:lnTo>
                  <a:pt x="2036063" y="105155"/>
                </a:lnTo>
                <a:lnTo>
                  <a:pt x="2031491" y="79247"/>
                </a:lnTo>
                <a:lnTo>
                  <a:pt x="2031491" y="86867"/>
                </a:lnTo>
                <a:lnTo>
                  <a:pt x="2029967" y="94487"/>
                </a:lnTo>
                <a:lnTo>
                  <a:pt x="2029967" y="92963"/>
                </a:lnTo>
                <a:close/>
              </a:path>
              <a:path w="2663951" h="152400">
                <a:moveTo>
                  <a:pt x="2020823" y="50291"/>
                </a:moveTo>
                <a:lnTo>
                  <a:pt x="2019299" y="48767"/>
                </a:lnTo>
                <a:lnTo>
                  <a:pt x="2014727" y="47243"/>
                </a:lnTo>
                <a:lnTo>
                  <a:pt x="2013203" y="47243"/>
                </a:lnTo>
                <a:lnTo>
                  <a:pt x="2020823" y="50291"/>
                </a:lnTo>
                <a:close/>
              </a:path>
              <a:path w="2663951" h="152400">
                <a:moveTo>
                  <a:pt x="1979675" y="121919"/>
                </a:moveTo>
                <a:lnTo>
                  <a:pt x="1984247" y="112775"/>
                </a:lnTo>
                <a:lnTo>
                  <a:pt x="1976627" y="109727"/>
                </a:lnTo>
                <a:lnTo>
                  <a:pt x="1973579" y="105155"/>
                </a:lnTo>
                <a:lnTo>
                  <a:pt x="1973579" y="106679"/>
                </a:lnTo>
                <a:lnTo>
                  <a:pt x="1972055" y="118871"/>
                </a:lnTo>
                <a:lnTo>
                  <a:pt x="1979675" y="121919"/>
                </a:lnTo>
                <a:close/>
              </a:path>
              <a:path w="2663951" h="152400">
                <a:moveTo>
                  <a:pt x="1972055" y="118871"/>
                </a:moveTo>
                <a:lnTo>
                  <a:pt x="1973579" y="106679"/>
                </a:lnTo>
                <a:lnTo>
                  <a:pt x="1970531" y="100583"/>
                </a:lnTo>
                <a:lnTo>
                  <a:pt x="1970531" y="102107"/>
                </a:lnTo>
                <a:lnTo>
                  <a:pt x="1967483" y="94487"/>
                </a:lnTo>
                <a:lnTo>
                  <a:pt x="1967483" y="96011"/>
                </a:lnTo>
                <a:lnTo>
                  <a:pt x="1965959" y="112775"/>
                </a:lnTo>
                <a:lnTo>
                  <a:pt x="1972055" y="118871"/>
                </a:lnTo>
                <a:close/>
              </a:path>
              <a:path w="2663951" h="152400">
                <a:moveTo>
                  <a:pt x="1781555" y="114299"/>
                </a:moveTo>
                <a:lnTo>
                  <a:pt x="1786127" y="118871"/>
                </a:lnTo>
                <a:lnTo>
                  <a:pt x="1787651" y="91439"/>
                </a:lnTo>
                <a:lnTo>
                  <a:pt x="1789175" y="88391"/>
                </a:lnTo>
                <a:lnTo>
                  <a:pt x="1792223" y="85343"/>
                </a:lnTo>
                <a:lnTo>
                  <a:pt x="1790699" y="85343"/>
                </a:lnTo>
                <a:lnTo>
                  <a:pt x="1789175" y="73151"/>
                </a:lnTo>
                <a:lnTo>
                  <a:pt x="1783079" y="77723"/>
                </a:lnTo>
                <a:lnTo>
                  <a:pt x="1781555" y="114299"/>
                </a:lnTo>
                <a:close/>
              </a:path>
              <a:path w="2663951" h="152400">
                <a:moveTo>
                  <a:pt x="1787651" y="91439"/>
                </a:moveTo>
                <a:lnTo>
                  <a:pt x="1786127" y="118871"/>
                </a:lnTo>
                <a:lnTo>
                  <a:pt x="1787651" y="102107"/>
                </a:lnTo>
                <a:lnTo>
                  <a:pt x="1787651" y="92963"/>
                </a:lnTo>
                <a:lnTo>
                  <a:pt x="1789175" y="88391"/>
                </a:lnTo>
                <a:lnTo>
                  <a:pt x="1787651" y="91439"/>
                </a:lnTo>
                <a:close/>
              </a:path>
              <a:path w="2663951" h="152400">
                <a:moveTo>
                  <a:pt x="1780031" y="83819"/>
                </a:moveTo>
                <a:lnTo>
                  <a:pt x="1776983" y="89915"/>
                </a:lnTo>
                <a:lnTo>
                  <a:pt x="1778507" y="109727"/>
                </a:lnTo>
                <a:lnTo>
                  <a:pt x="1781555" y="114299"/>
                </a:lnTo>
                <a:lnTo>
                  <a:pt x="1783079" y="77723"/>
                </a:lnTo>
                <a:lnTo>
                  <a:pt x="1780031" y="83819"/>
                </a:lnTo>
                <a:close/>
              </a:path>
              <a:path w="2663951" h="152400">
                <a:moveTo>
                  <a:pt x="1776983" y="96011"/>
                </a:moveTo>
                <a:lnTo>
                  <a:pt x="1776983" y="103631"/>
                </a:lnTo>
                <a:lnTo>
                  <a:pt x="1778507" y="109727"/>
                </a:lnTo>
                <a:lnTo>
                  <a:pt x="1776983" y="89915"/>
                </a:lnTo>
                <a:lnTo>
                  <a:pt x="1776983" y="96011"/>
                </a:lnTo>
                <a:close/>
              </a:path>
              <a:path w="2663951" h="152400">
                <a:moveTo>
                  <a:pt x="1790699" y="54863"/>
                </a:moveTo>
                <a:lnTo>
                  <a:pt x="1790699" y="56387"/>
                </a:lnTo>
                <a:lnTo>
                  <a:pt x="1792223" y="57911"/>
                </a:lnTo>
                <a:lnTo>
                  <a:pt x="1792223" y="56387"/>
                </a:lnTo>
                <a:lnTo>
                  <a:pt x="1791353" y="54646"/>
                </a:lnTo>
                <a:lnTo>
                  <a:pt x="1790699" y="53339"/>
                </a:lnTo>
                <a:lnTo>
                  <a:pt x="1790699" y="51815"/>
                </a:lnTo>
                <a:lnTo>
                  <a:pt x="1789175" y="39623"/>
                </a:lnTo>
                <a:lnTo>
                  <a:pt x="1787651" y="56387"/>
                </a:lnTo>
                <a:lnTo>
                  <a:pt x="1790699" y="56387"/>
                </a:lnTo>
                <a:lnTo>
                  <a:pt x="1790699" y="54863"/>
                </a:lnTo>
                <a:close/>
              </a:path>
              <a:path w="2663951" h="152400">
                <a:moveTo>
                  <a:pt x="1790699" y="56387"/>
                </a:moveTo>
                <a:lnTo>
                  <a:pt x="1789175" y="56387"/>
                </a:lnTo>
                <a:lnTo>
                  <a:pt x="1795271" y="65531"/>
                </a:lnTo>
                <a:lnTo>
                  <a:pt x="1795271" y="53339"/>
                </a:lnTo>
                <a:lnTo>
                  <a:pt x="1791353" y="54646"/>
                </a:lnTo>
                <a:lnTo>
                  <a:pt x="1792223" y="56387"/>
                </a:lnTo>
                <a:lnTo>
                  <a:pt x="1792223" y="57911"/>
                </a:lnTo>
                <a:lnTo>
                  <a:pt x="1790699" y="56387"/>
                </a:lnTo>
                <a:close/>
              </a:path>
              <a:path w="2663951" h="152400">
                <a:moveTo>
                  <a:pt x="1813559" y="114299"/>
                </a:moveTo>
                <a:lnTo>
                  <a:pt x="1804415" y="114299"/>
                </a:lnTo>
                <a:lnTo>
                  <a:pt x="1798319" y="112775"/>
                </a:lnTo>
                <a:lnTo>
                  <a:pt x="1796795" y="112775"/>
                </a:lnTo>
                <a:lnTo>
                  <a:pt x="1792223" y="109727"/>
                </a:lnTo>
                <a:lnTo>
                  <a:pt x="1793747" y="109727"/>
                </a:lnTo>
                <a:lnTo>
                  <a:pt x="1790699" y="106679"/>
                </a:lnTo>
                <a:lnTo>
                  <a:pt x="1795271" y="123443"/>
                </a:lnTo>
                <a:lnTo>
                  <a:pt x="1801367" y="124967"/>
                </a:lnTo>
                <a:lnTo>
                  <a:pt x="1802891" y="114299"/>
                </a:lnTo>
                <a:lnTo>
                  <a:pt x="1807463" y="124967"/>
                </a:lnTo>
                <a:lnTo>
                  <a:pt x="1815083" y="124967"/>
                </a:lnTo>
                <a:lnTo>
                  <a:pt x="1813559" y="114299"/>
                </a:lnTo>
                <a:close/>
              </a:path>
              <a:path w="2663951" h="152400">
                <a:moveTo>
                  <a:pt x="1799843" y="112775"/>
                </a:moveTo>
                <a:lnTo>
                  <a:pt x="1795271" y="111251"/>
                </a:lnTo>
                <a:lnTo>
                  <a:pt x="1796795" y="112775"/>
                </a:lnTo>
                <a:lnTo>
                  <a:pt x="1799843" y="112775"/>
                </a:lnTo>
                <a:close/>
              </a:path>
              <a:path w="2663951" h="152400">
                <a:moveTo>
                  <a:pt x="1790699" y="108203"/>
                </a:moveTo>
                <a:lnTo>
                  <a:pt x="1789175" y="103631"/>
                </a:lnTo>
                <a:lnTo>
                  <a:pt x="1790699" y="121919"/>
                </a:lnTo>
                <a:lnTo>
                  <a:pt x="1795271" y="123443"/>
                </a:lnTo>
                <a:lnTo>
                  <a:pt x="1790699" y="106679"/>
                </a:lnTo>
                <a:lnTo>
                  <a:pt x="1790699" y="108203"/>
                </a:lnTo>
                <a:close/>
              </a:path>
              <a:path w="2663951" h="152400">
                <a:moveTo>
                  <a:pt x="1790699" y="121919"/>
                </a:moveTo>
                <a:lnTo>
                  <a:pt x="1789175" y="103631"/>
                </a:lnTo>
                <a:lnTo>
                  <a:pt x="1789175" y="105155"/>
                </a:lnTo>
                <a:lnTo>
                  <a:pt x="1787651" y="100583"/>
                </a:lnTo>
                <a:lnTo>
                  <a:pt x="1787651" y="102107"/>
                </a:lnTo>
                <a:lnTo>
                  <a:pt x="1786127" y="118871"/>
                </a:lnTo>
                <a:lnTo>
                  <a:pt x="1790699" y="121919"/>
                </a:lnTo>
                <a:close/>
              </a:path>
              <a:path w="2663951" h="152400">
                <a:moveTo>
                  <a:pt x="1822703" y="45719"/>
                </a:moveTo>
                <a:lnTo>
                  <a:pt x="1816607" y="44195"/>
                </a:lnTo>
                <a:lnTo>
                  <a:pt x="1815083" y="44195"/>
                </a:lnTo>
                <a:lnTo>
                  <a:pt x="1815083" y="33527"/>
                </a:lnTo>
                <a:lnTo>
                  <a:pt x="1805939" y="35051"/>
                </a:lnTo>
                <a:lnTo>
                  <a:pt x="1807463" y="45719"/>
                </a:lnTo>
                <a:lnTo>
                  <a:pt x="1815776" y="44334"/>
                </a:lnTo>
                <a:lnTo>
                  <a:pt x="1822703" y="45719"/>
                </a:lnTo>
                <a:close/>
              </a:path>
              <a:path w="2663951" h="152400">
                <a:moveTo>
                  <a:pt x="1825751" y="115823"/>
                </a:moveTo>
                <a:lnTo>
                  <a:pt x="1827058" y="119742"/>
                </a:lnTo>
                <a:lnTo>
                  <a:pt x="1834895" y="114299"/>
                </a:lnTo>
                <a:lnTo>
                  <a:pt x="1839467" y="123443"/>
                </a:lnTo>
                <a:lnTo>
                  <a:pt x="1836419" y="112775"/>
                </a:lnTo>
                <a:lnTo>
                  <a:pt x="1836419" y="97535"/>
                </a:lnTo>
                <a:lnTo>
                  <a:pt x="1822703" y="109727"/>
                </a:lnTo>
                <a:lnTo>
                  <a:pt x="1827058" y="119742"/>
                </a:lnTo>
                <a:lnTo>
                  <a:pt x="1825751" y="115823"/>
                </a:lnTo>
                <a:lnTo>
                  <a:pt x="1825751" y="109727"/>
                </a:lnTo>
                <a:lnTo>
                  <a:pt x="1834895" y="112775"/>
                </a:lnTo>
                <a:lnTo>
                  <a:pt x="1836419" y="115823"/>
                </a:lnTo>
                <a:lnTo>
                  <a:pt x="1834895" y="112775"/>
                </a:lnTo>
                <a:lnTo>
                  <a:pt x="1825751" y="109727"/>
                </a:lnTo>
                <a:lnTo>
                  <a:pt x="1825751" y="115823"/>
                </a:lnTo>
                <a:close/>
              </a:path>
              <a:path w="2663951" h="152400">
                <a:moveTo>
                  <a:pt x="1813559" y="114299"/>
                </a:moveTo>
                <a:lnTo>
                  <a:pt x="1815083" y="124967"/>
                </a:lnTo>
                <a:lnTo>
                  <a:pt x="1822703" y="121919"/>
                </a:lnTo>
                <a:lnTo>
                  <a:pt x="1827058" y="119742"/>
                </a:lnTo>
                <a:lnTo>
                  <a:pt x="1822703" y="109727"/>
                </a:lnTo>
                <a:lnTo>
                  <a:pt x="1819655" y="112775"/>
                </a:lnTo>
                <a:lnTo>
                  <a:pt x="1813559" y="114299"/>
                </a:lnTo>
                <a:close/>
              </a:path>
              <a:path w="2663951" h="152400">
                <a:moveTo>
                  <a:pt x="1834895" y="114299"/>
                </a:moveTo>
                <a:lnTo>
                  <a:pt x="1827058" y="119742"/>
                </a:lnTo>
                <a:lnTo>
                  <a:pt x="1828799" y="118871"/>
                </a:lnTo>
                <a:lnTo>
                  <a:pt x="1830323" y="123443"/>
                </a:lnTo>
                <a:lnTo>
                  <a:pt x="1839467" y="123443"/>
                </a:lnTo>
                <a:lnTo>
                  <a:pt x="1834895" y="114299"/>
                </a:lnTo>
                <a:close/>
              </a:path>
              <a:path w="2663951" h="152400">
                <a:moveTo>
                  <a:pt x="1842515" y="67055"/>
                </a:moveTo>
                <a:lnTo>
                  <a:pt x="1842515" y="115823"/>
                </a:lnTo>
                <a:lnTo>
                  <a:pt x="1842515" y="112775"/>
                </a:lnTo>
                <a:lnTo>
                  <a:pt x="1840991" y="112775"/>
                </a:lnTo>
                <a:lnTo>
                  <a:pt x="1840991" y="115823"/>
                </a:lnTo>
                <a:lnTo>
                  <a:pt x="1842515" y="123443"/>
                </a:lnTo>
                <a:lnTo>
                  <a:pt x="1845563" y="123443"/>
                </a:lnTo>
                <a:lnTo>
                  <a:pt x="1844039" y="112775"/>
                </a:lnTo>
                <a:lnTo>
                  <a:pt x="1842515" y="67055"/>
                </a:lnTo>
                <a:close/>
              </a:path>
              <a:path w="2663951" h="152400">
                <a:moveTo>
                  <a:pt x="1839467" y="112775"/>
                </a:moveTo>
                <a:lnTo>
                  <a:pt x="1836419" y="112775"/>
                </a:lnTo>
                <a:lnTo>
                  <a:pt x="1839467" y="123443"/>
                </a:lnTo>
                <a:lnTo>
                  <a:pt x="1842515" y="123443"/>
                </a:lnTo>
                <a:lnTo>
                  <a:pt x="1840991" y="115823"/>
                </a:lnTo>
                <a:lnTo>
                  <a:pt x="1840991" y="112775"/>
                </a:lnTo>
                <a:lnTo>
                  <a:pt x="1839467" y="112775"/>
                </a:lnTo>
                <a:close/>
              </a:path>
              <a:path w="2663951" h="152400">
                <a:moveTo>
                  <a:pt x="1828799" y="118871"/>
                </a:moveTo>
                <a:lnTo>
                  <a:pt x="1827058" y="119742"/>
                </a:lnTo>
                <a:lnTo>
                  <a:pt x="1827275" y="120395"/>
                </a:lnTo>
                <a:lnTo>
                  <a:pt x="1830323" y="123443"/>
                </a:lnTo>
                <a:lnTo>
                  <a:pt x="1828799" y="118871"/>
                </a:lnTo>
                <a:close/>
              </a:path>
              <a:path w="2663951" h="152400">
                <a:moveTo>
                  <a:pt x="1853183" y="67055"/>
                </a:moveTo>
                <a:lnTo>
                  <a:pt x="1853183" y="59435"/>
                </a:lnTo>
                <a:lnTo>
                  <a:pt x="1851659" y="53339"/>
                </a:lnTo>
                <a:lnTo>
                  <a:pt x="1848611" y="47243"/>
                </a:lnTo>
                <a:lnTo>
                  <a:pt x="1844039" y="41147"/>
                </a:lnTo>
                <a:lnTo>
                  <a:pt x="1842515" y="67055"/>
                </a:lnTo>
                <a:lnTo>
                  <a:pt x="1844039" y="112775"/>
                </a:lnTo>
                <a:lnTo>
                  <a:pt x="1845563" y="123443"/>
                </a:lnTo>
                <a:lnTo>
                  <a:pt x="1850135" y="121919"/>
                </a:lnTo>
                <a:lnTo>
                  <a:pt x="1853183" y="117347"/>
                </a:lnTo>
                <a:lnTo>
                  <a:pt x="1853183" y="67055"/>
                </a:lnTo>
                <a:close/>
              </a:path>
              <a:path w="2663951" h="152400">
                <a:moveTo>
                  <a:pt x="1840991" y="60959"/>
                </a:moveTo>
                <a:lnTo>
                  <a:pt x="1842515" y="67055"/>
                </a:lnTo>
                <a:lnTo>
                  <a:pt x="1844039" y="41147"/>
                </a:lnTo>
                <a:lnTo>
                  <a:pt x="1837943" y="38099"/>
                </a:lnTo>
                <a:lnTo>
                  <a:pt x="1831847" y="35051"/>
                </a:lnTo>
                <a:lnTo>
                  <a:pt x="1831847" y="47243"/>
                </a:lnTo>
                <a:lnTo>
                  <a:pt x="1836419" y="50291"/>
                </a:lnTo>
                <a:lnTo>
                  <a:pt x="1836419" y="48767"/>
                </a:lnTo>
                <a:lnTo>
                  <a:pt x="1839467" y="53339"/>
                </a:lnTo>
                <a:lnTo>
                  <a:pt x="1840991" y="56387"/>
                </a:lnTo>
                <a:lnTo>
                  <a:pt x="1840991" y="60959"/>
                </a:lnTo>
                <a:close/>
              </a:path>
              <a:path w="2663951" h="152400">
                <a:moveTo>
                  <a:pt x="1831847" y="47243"/>
                </a:moveTo>
                <a:lnTo>
                  <a:pt x="1831847" y="35051"/>
                </a:lnTo>
                <a:lnTo>
                  <a:pt x="1824227" y="33527"/>
                </a:lnTo>
                <a:lnTo>
                  <a:pt x="1816607" y="44195"/>
                </a:lnTo>
                <a:lnTo>
                  <a:pt x="1822703" y="45719"/>
                </a:lnTo>
                <a:lnTo>
                  <a:pt x="1822703" y="44195"/>
                </a:lnTo>
                <a:lnTo>
                  <a:pt x="1828799" y="45719"/>
                </a:lnTo>
                <a:lnTo>
                  <a:pt x="1831847" y="47243"/>
                </a:lnTo>
                <a:close/>
              </a:path>
              <a:path w="2663951" h="152400">
                <a:moveTo>
                  <a:pt x="1815083" y="33527"/>
                </a:moveTo>
                <a:lnTo>
                  <a:pt x="1815083" y="44195"/>
                </a:lnTo>
                <a:lnTo>
                  <a:pt x="1816607" y="44195"/>
                </a:lnTo>
                <a:lnTo>
                  <a:pt x="1824227" y="33527"/>
                </a:lnTo>
                <a:lnTo>
                  <a:pt x="1815083" y="33527"/>
                </a:lnTo>
                <a:close/>
              </a:path>
              <a:path w="2663951" h="152400">
                <a:moveTo>
                  <a:pt x="1790699" y="51815"/>
                </a:moveTo>
                <a:lnTo>
                  <a:pt x="1793747" y="50291"/>
                </a:lnTo>
                <a:lnTo>
                  <a:pt x="1799843" y="47243"/>
                </a:lnTo>
                <a:lnTo>
                  <a:pt x="1807463" y="45719"/>
                </a:lnTo>
                <a:lnTo>
                  <a:pt x="1805939" y="35051"/>
                </a:lnTo>
                <a:lnTo>
                  <a:pt x="1796795" y="36575"/>
                </a:lnTo>
                <a:lnTo>
                  <a:pt x="1790699" y="51815"/>
                </a:lnTo>
                <a:close/>
              </a:path>
              <a:path w="2663951" h="152400">
                <a:moveTo>
                  <a:pt x="1787651" y="56387"/>
                </a:moveTo>
                <a:lnTo>
                  <a:pt x="1789175" y="39623"/>
                </a:lnTo>
                <a:lnTo>
                  <a:pt x="1786127" y="41147"/>
                </a:lnTo>
                <a:lnTo>
                  <a:pt x="1784603" y="65531"/>
                </a:lnTo>
                <a:lnTo>
                  <a:pt x="1789175" y="67055"/>
                </a:lnTo>
                <a:lnTo>
                  <a:pt x="1789175" y="56387"/>
                </a:lnTo>
                <a:lnTo>
                  <a:pt x="1787651" y="56387"/>
                </a:lnTo>
                <a:close/>
              </a:path>
              <a:path w="2663951" h="152400">
                <a:moveTo>
                  <a:pt x="1840991" y="56387"/>
                </a:moveTo>
                <a:lnTo>
                  <a:pt x="1839467" y="56387"/>
                </a:lnTo>
                <a:lnTo>
                  <a:pt x="1840991" y="62483"/>
                </a:lnTo>
                <a:lnTo>
                  <a:pt x="1840991" y="56387"/>
                </a:lnTo>
                <a:close/>
              </a:path>
              <a:path w="2663951" h="152400">
                <a:moveTo>
                  <a:pt x="1790699" y="85343"/>
                </a:moveTo>
                <a:lnTo>
                  <a:pt x="1795271" y="82295"/>
                </a:lnTo>
                <a:lnTo>
                  <a:pt x="1798319" y="80771"/>
                </a:lnTo>
                <a:lnTo>
                  <a:pt x="1804415" y="79247"/>
                </a:lnTo>
                <a:lnTo>
                  <a:pt x="1812035" y="77723"/>
                </a:lnTo>
                <a:lnTo>
                  <a:pt x="1833371" y="77723"/>
                </a:lnTo>
                <a:lnTo>
                  <a:pt x="1828799" y="53339"/>
                </a:lnTo>
                <a:lnTo>
                  <a:pt x="1822703" y="50291"/>
                </a:lnTo>
                <a:lnTo>
                  <a:pt x="1827275" y="67055"/>
                </a:lnTo>
                <a:lnTo>
                  <a:pt x="1822703" y="71627"/>
                </a:lnTo>
                <a:lnTo>
                  <a:pt x="1821179" y="67055"/>
                </a:lnTo>
                <a:lnTo>
                  <a:pt x="1810511" y="67055"/>
                </a:lnTo>
                <a:lnTo>
                  <a:pt x="1802891" y="68579"/>
                </a:lnTo>
                <a:lnTo>
                  <a:pt x="1795271" y="70103"/>
                </a:lnTo>
                <a:lnTo>
                  <a:pt x="1790699" y="85343"/>
                </a:lnTo>
                <a:close/>
              </a:path>
              <a:path w="2663951" h="152400">
                <a:moveTo>
                  <a:pt x="1795271" y="82295"/>
                </a:moveTo>
                <a:lnTo>
                  <a:pt x="1793747" y="83819"/>
                </a:lnTo>
                <a:lnTo>
                  <a:pt x="1799843" y="80771"/>
                </a:lnTo>
                <a:lnTo>
                  <a:pt x="1798319" y="80771"/>
                </a:lnTo>
                <a:lnTo>
                  <a:pt x="1795271" y="82295"/>
                </a:lnTo>
                <a:close/>
              </a:path>
              <a:path w="2663951" h="152400">
                <a:moveTo>
                  <a:pt x="1805939" y="60959"/>
                </a:moveTo>
                <a:lnTo>
                  <a:pt x="1815083" y="59435"/>
                </a:lnTo>
                <a:lnTo>
                  <a:pt x="1813559" y="48767"/>
                </a:lnTo>
                <a:lnTo>
                  <a:pt x="1804415" y="50291"/>
                </a:lnTo>
                <a:lnTo>
                  <a:pt x="1795271" y="53339"/>
                </a:lnTo>
                <a:lnTo>
                  <a:pt x="1795271" y="65531"/>
                </a:lnTo>
                <a:lnTo>
                  <a:pt x="1799843" y="62483"/>
                </a:lnTo>
                <a:lnTo>
                  <a:pt x="1805939" y="60959"/>
                </a:lnTo>
                <a:lnTo>
                  <a:pt x="1813559" y="59435"/>
                </a:lnTo>
                <a:lnTo>
                  <a:pt x="1805939" y="60959"/>
                </a:lnTo>
                <a:close/>
              </a:path>
              <a:path w="2663951" h="152400">
                <a:moveTo>
                  <a:pt x="1799843" y="62483"/>
                </a:moveTo>
                <a:lnTo>
                  <a:pt x="1799843" y="64007"/>
                </a:lnTo>
                <a:lnTo>
                  <a:pt x="1807463" y="60959"/>
                </a:lnTo>
                <a:lnTo>
                  <a:pt x="1805939" y="60959"/>
                </a:lnTo>
                <a:lnTo>
                  <a:pt x="1799843" y="62483"/>
                </a:lnTo>
                <a:close/>
              </a:path>
              <a:path w="2663951" h="152400">
                <a:moveTo>
                  <a:pt x="1813559" y="48767"/>
                </a:moveTo>
                <a:lnTo>
                  <a:pt x="1815083" y="59435"/>
                </a:lnTo>
                <a:lnTo>
                  <a:pt x="1816607" y="59435"/>
                </a:lnTo>
                <a:lnTo>
                  <a:pt x="1819655" y="60959"/>
                </a:lnTo>
                <a:lnTo>
                  <a:pt x="1822703" y="50291"/>
                </a:lnTo>
                <a:lnTo>
                  <a:pt x="1818131" y="48767"/>
                </a:lnTo>
                <a:lnTo>
                  <a:pt x="1818131" y="59435"/>
                </a:lnTo>
                <a:lnTo>
                  <a:pt x="1818131" y="48767"/>
                </a:lnTo>
                <a:lnTo>
                  <a:pt x="1813559" y="48767"/>
                </a:lnTo>
                <a:close/>
              </a:path>
              <a:path w="2663951" h="152400">
                <a:moveTo>
                  <a:pt x="1822322" y="67055"/>
                </a:moveTo>
                <a:lnTo>
                  <a:pt x="1822703" y="71627"/>
                </a:lnTo>
                <a:lnTo>
                  <a:pt x="1827275" y="67055"/>
                </a:lnTo>
                <a:lnTo>
                  <a:pt x="1822703" y="50291"/>
                </a:lnTo>
                <a:lnTo>
                  <a:pt x="1819655" y="60959"/>
                </a:lnTo>
                <a:lnTo>
                  <a:pt x="1821179" y="64007"/>
                </a:lnTo>
                <a:lnTo>
                  <a:pt x="1821179" y="62483"/>
                </a:lnTo>
                <a:lnTo>
                  <a:pt x="1822322" y="67055"/>
                </a:lnTo>
                <a:lnTo>
                  <a:pt x="1822703" y="68579"/>
                </a:lnTo>
                <a:lnTo>
                  <a:pt x="1822322" y="67055"/>
                </a:lnTo>
                <a:close/>
              </a:path>
              <a:path w="2663951" h="152400">
                <a:moveTo>
                  <a:pt x="1831847" y="60959"/>
                </a:moveTo>
                <a:lnTo>
                  <a:pt x="1828799" y="53339"/>
                </a:lnTo>
                <a:lnTo>
                  <a:pt x="1833371" y="77723"/>
                </a:lnTo>
                <a:lnTo>
                  <a:pt x="1833371" y="67055"/>
                </a:lnTo>
                <a:lnTo>
                  <a:pt x="1831847" y="60959"/>
                </a:lnTo>
                <a:close/>
              </a:path>
              <a:path w="2663951" h="152400">
                <a:moveTo>
                  <a:pt x="1786127" y="41147"/>
                </a:moveTo>
                <a:lnTo>
                  <a:pt x="1783079" y="42671"/>
                </a:lnTo>
                <a:lnTo>
                  <a:pt x="1781555" y="47243"/>
                </a:lnTo>
                <a:lnTo>
                  <a:pt x="1780031" y="50291"/>
                </a:lnTo>
                <a:lnTo>
                  <a:pt x="1780031" y="53339"/>
                </a:lnTo>
                <a:lnTo>
                  <a:pt x="1781555" y="62483"/>
                </a:lnTo>
                <a:lnTo>
                  <a:pt x="1784603" y="65531"/>
                </a:lnTo>
                <a:lnTo>
                  <a:pt x="1786127" y="41147"/>
                </a:lnTo>
                <a:close/>
              </a:path>
              <a:path w="2663951" h="152400">
                <a:moveTo>
                  <a:pt x="1754123" y="50291"/>
                </a:moveTo>
                <a:lnTo>
                  <a:pt x="1752599" y="50291"/>
                </a:lnTo>
                <a:lnTo>
                  <a:pt x="1751075" y="36575"/>
                </a:lnTo>
                <a:lnTo>
                  <a:pt x="1748027" y="39623"/>
                </a:lnTo>
                <a:lnTo>
                  <a:pt x="1744979" y="42671"/>
                </a:lnTo>
                <a:lnTo>
                  <a:pt x="1744979" y="36575"/>
                </a:lnTo>
                <a:lnTo>
                  <a:pt x="1740407" y="35051"/>
                </a:lnTo>
                <a:lnTo>
                  <a:pt x="1738883" y="44195"/>
                </a:lnTo>
                <a:lnTo>
                  <a:pt x="1735835" y="35051"/>
                </a:lnTo>
                <a:lnTo>
                  <a:pt x="1732787" y="44195"/>
                </a:lnTo>
                <a:lnTo>
                  <a:pt x="1731263" y="45719"/>
                </a:lnTo>
                <a:lnTo>
                  <a:pt x="1731263" y="35051"/>
                </a:lnTo>
                <a:lnTo>
                  <a:pt x="1726691" y="36575"/>
                </a:lnTo>
                <a:lnTo>
                  <a:pt x="1729739" y="47243"/>
                </a:lnTo>
                <a:lnTo>
                  <a:pt x="1732787" y="45719"/>
                </a:lnTo>
                <a:lnTo>
                  <a:pt x="1738883" y="45719"/>
                </a:lnTo>
                <a:lnTo>
                  <a:pt x="1739900" y="46227"/>
                </a:lnTo>
                <a:lnTo>
                  <a:pt x="1741322" y="46939"/>
                </a:lnTo>
                <a:lnTo>
                  <a:pt x="1741931" y="45719"/>
                </a:lnTo>
                <a:lnTo>
                  <a:pt x="1749551" y="53339"/>
                </a:lnTo>
                <a:lnTo>
                  <a:pt x="1749551" y="42671"/>
                </a:lnTo>
                <a:lnTo>
                  <a:pt x="1751075" y="51815"/>
                </a:lnTo>
                <a:lnTo>
                  <a:pt x="1754123" y="50291"/>
                </a:lnTo>
                <a:close/>
              </a:path>
              <a:path w="2663951" h="152400">
                <a:moveTo>
                  <a:pt x="1741322" y="46939"/>
                </a:moveTo>
                <a:lnTo>
                  <a:pt x="1739900" y="46227"/>
                </a:lnTo>
                <a:lnTo>
                  <a:pt x="1738883" y="45719"/>
                </a:lnTo>
                <a:lnTo>
                  <a:pt x="1738883" y="70103"/>
                </a:lnTo>
                <a:lnTo>
                  <a:pt x="1751075" y="51815"/>
                </a:lnTo>
                <a:lnTo>
                  <a:pt x="1749551" y="42671"/>
                </a:lnTo>
                <a:lnTo>
                  <a:pt x="1749551" y="53339"/>
                </a:lnTo>
                <a:lnTo>
                  <a:pt x="1740407" y="48767"/>
                </a:lnTo>
                <a:lnTo>
                  <a:pt x="1740407" y="47243"/>
                </a:lnTo>
                <a:lnTo>
                  <a:pt x="1741322" y="46939"/>
                </a:lnTo>
                <a:close/>
              </a:path>
              <a:path w="2663951" h="152400">
                <a:moveTo>
                  <a:pt x="1740407" y="47243"/>
                </a:moveTo>
                <a:lnTo>
                  <a:pt x="1740407" y="48767"/>
                </a:lnTo>
                <a:lnTo>
                  <a:pt x="1749551" y="53339"/>
                </a:lnTo>
                <a:lnTo>
                  <a:pt x="1741931" y="45719"/>
                </a:lnTo>
                <a:lnTo>
                  <a:pt x="1741322" y="46939"/>
                </a:lnTo>
                <a:lnTo>
                  <a:pt x="1741931" y="47243"/>
                </a:lnTo>
                <a:lnTo>
                  <a:pt x="1741322" y="46939"/>
                </a:lnTo>
                <a:lnTo>
                  <a:pt x="1740407" y="47243"/>
                </a:lnTo>
                <a:close/>
              </a:path>
              <a:path w="2663951" h="152400">
                <a:moveTo>
                  <a:pt x="1760220" y="45211"/>
                </a:moveTo>
                <a:lnTo>
                  <a:pt x="1763267" y="44195"/>
                </a:lnTo>
                <a:lnTo>
                  <a:pt x="1763267" y="33527"/>
                </a:lnTo>
                <a:lnTo>
                  <a:pt x="1757171" y="33527"/>
                </a:lnTo>
                <a:lnTo>
                  <a:pt x="1755647" y="47243"/>
                </a:lnTo>
                <a:lnTo>
                  <a:pt x="1755647" y="48767"/>
                </a:lnTo>
                <a:lnTo>
                  <a:pt x="1757171" y="45719"/>
                </a:lnTo>
                <a:lnTo>
                  <a:pt x="1758695" y="45719"/>
                </a:lnTo>
                <a:lnTo>
                  <a:pt x="1761743" y="44195"/>
                </a:lnTo>
                <a:lnTo>
                  <a:pt x="1760220" y="45211"/>
                </a:lnTo>
                <a:close/>
              </a:path>
              <a:path w="2663951" h="152400">
                <a:moveTo>
                  <a:pt x="1757171" y="33527"/>
                </a:moveTo>
                <a:lnTo>
                  <a:pt x="1751075" y="36575"/>
                </a:lnTo>
                <a:lnTo>
                  <a:pt x="1752599" y="50291"/>
                </a:lnTo>
                <a:lnTo>
                  <a:pt x="1755647" y="47243"/>
                </a:lnTo>
                <a:lnTo>
                  <a:pt x="1757171" y="33527"/>
                </a:lnTo>
                <a:close/>
              </a:path>
              <a:path w="2663951" h="152400">
                <a:moveTo>
                  <a:pt x="1758695" y="45719"/>
                </a:moveTo>
                <a:lnTo>
                  <a:pt x="1757171" y="45719"/>
                </a:lnTo>
                <a:lnTo>
                  <a:pt x="1757171" y="47243"/>
                </a:lnTo>
                <a:lnTo>
                  <a:pt x="1760220" y="45211"/>
                </a:lnTo>
                <a:lnTo>
                  <a:pt x="1761743" y="44195"/>
                </a:lnTo>
                <a:lnTo>
                  <a:pt x="1758695" y="45719"/>
                </a:lnTo>
                <a:close/>
              </a:path>
              <a:path w="2663951" h="152400">
                <a:moveTo>
                  <a:pt x="1766315" y="53339"/>
                </a:moveTo>
                <a:lnTo>
                  <a:pt x="1766315" y="56387"/>
                </a:lnTo>
                <a:lnTo>
                  <a:pt x="1767839" y="54863"/>
                </a:lnTo>
                <a:lnTo>
                  <a:pt x="1766315" y="56387"/>
                </a:lnTo>
                <a:lnTo>
                  <a:pt x="1766315" y="64007"/>
                </a:lnTo>
                <a:lnTo>
                  <a:pt x="1766315" y="53339"/>
                </a:lnTo>
                <a:lnTo>
                  <a:pt x="1761743" y="51815"/>
                </a:lnTo>
                <a:lnTo>
                  <a:pt x="1760219" y="64007"/>
                </a:lnTo>
                <a:lnTo>
                  <a:pt x="1761743" y="51815"/>
                </a:lnTo>
                <a:lnTo>
                  <a:pt x="1757171" y="53339"/>
                </a:lnTo>
                <a:lnTo>
                  <a:pt x="1758695" y="65531"/>
                </a:lnTo>
                <a:lnTo>
                  <a:pt x="1761743" y="64007"/>
                </a:lnTo>
                <a:lnTo>
                  <a:pt x="1764791" y="64007"/>
                </a:lnTo>
                <a:lnTo>
                  <a:pt x="1767839" y="65531"/>
                </a:lnTo>
                <a:lnTo>
                  <a:pt x="1769363" y="54863"/>
                </a:lnTo>
                <a:lnTo>
                  <a:pt x="1767839" y="53339"/>
                </a:lnTo>
                <a:lnTo>
                  <a:pt x="1766315" y="53339"/>
                </a:lnTo>
                <a:close/>
              </a:path>
              <a:path w="2663951" h="152400">
                <a:moveTo>
                  <a:pt x="1751075" y="120395"/>
                </a:moveTo>
                <a:lnTo>
                  <a:pt x="1752599" y="115823"/>
                </a:lnTo>
                <a:lnTo>
                  <a:pt x="1752599" y="72643"/>
                </a:lnTo>
                <a:lnTo>
                  <a:pt x="1755647" y="68579"/>
                </a:lnTo>
                <a:lnTo>
                  <a:pt x="1758695" y="65531"/>
                </a:lnTo>
                <a:lnTo>
                  <a:pt x="1757171" y="53339"/>
                </a:lnTo>
                <a:lnTo>
                  <a:pt x="1752599" y="70103"/>
                </a:lnTo>
                <a:lnTo>
                  <a:pt x="1751075" y="74675"/>
                </a:lnTo>
                <a:lnTo>
                  <a:pt x="1751075" y="120395"/>
                </a:lnTo>
                <a:close/>
              </a:path>
              <a:path w="2663951" h="152400">
                <a:moveTo>
                  <a:pt x="1751075" y="56387"/>
                </a:moveTo>
                <a:lnTo>
                  <a:pt x="1746503" y="60959"/>
                </a:lnTo>
                <a:lnTo>
                  <a:pt x="1751075" y="120395"/>
                </a:lnTo>
                <a:lnTo>
                  <a:pt x="1751075" y="74675"/>
                </a:lnTo>
                <a:lnTo>
                  <a:pt x="1752599" y="70103"/>
                </a:lnTo>
                <a:lnTo>
                  <a:pt x="1757171" y="53339"/>
                </a:lnTo>
                <a:lnTo>
                  <a:pt x="1751075" y="56387"/>
                </a:lnTo>
                <a:close/>
              </a:path>
              <a:path w="2663951" h="152400">
                <a:moveTo>
                  <a:pt x="1751075" y="120395"/>
                </a:moveTo>
                <a:lnTo>
                  <a:pt x="1746503" y="60959"/>
                </a:lnTo>
                <a:lnTo>
                  <a:pt x="1743455" y="112775"/>
                </a:lnTo>
                <a:lnTo>
                  <a:pt x="1737359" y="112775"/>
                </a:lnTo>
                <a:lnTo>
                  <a:pt x="1741931" y="123443"/>
                </a:lnTo>
                <a:lnTo>
                  <a:pt x="1741931" y="115823"/>
                </a:lnTo>
                <a:lnTo>
                  <a:pt x="1746503" y="123443"/>
                </a:lnTo>
                <a:lnTo>
                  <a:pt x="1751075" y="120395"/>
                </a:lnTo>
                <a:close/>
              </a:path>
              <a:path w="2663951" h="152400">
                <a:moveTo>
                  <a:pt x="1741931" y="68579"/>
                </a:moveTo>
                <a:lnTo>
                  <a:pt x="1741931" y="112775"/>
                </a:lnTo>
                <a:lnTo>
                  <a:pt x="1743455" y="112775"/>
                </a:lnTo>
                <a:lnTo>
                  <a:pt x="1746503" y="60959"/>
                </a:lnTo>
                <a:lnTo>
                  <a:pt x="1741931" y="68579"/>
                </a:lnTo>
                <a:close/>
              </a:path>
              <a:path w="2663951" h="152400">
                <a:moveTo>
                  <a:pt x="1766315" y="45719"/>
                </a:moveTo>
                <a:lnTo>
                  <a:pt x="1766315" y="44195"/>
                </a:lnTo>
                <a:lnTo>
                  <a:pt x="1769363" y="45719"/>
                </a:lnTo>
                <a:lnTo>
                  <a:pt x="1770887" y="54863"/>
                </a:lnTo>
                <a:lnTo>
                  <a:pt x="1775459" y="64007"/>
                </a:lnTo>
                <a:lnTo>
                  <a:pt x="1776983" y="59435"/>
                </a:lnTo>
                <a:lnTo>
                  <a:pt x="1778507" y="56387"/>
                </a:lnTo>
                <a:lnTo>
                  <a:pt x="1778507" y="42671"/>
                </a:lnTo>
                <a:lnTo>
                  <a:pt x="1776983" y="39623"/>
                </a:lnTo>
                <a:lnTo>
                  <a:pt x="1775459" y="36575"/>
                </a:lnTo>
                <a:lnTo>
                  <a:pt x="1772411" y="35051"/>
                </a:lnTo>
                <a:lnTo>
                  <a:pt x="1769363" y="33527"/>
                </a:lnTo>
                <a:lnTo>
                  <a:pt x="1766315" y="33527"/>
                </a:lnTo>
                <a:lnTo>
                  <a:pt x="1766315" y="45719"/>
                </a:lnTo>
                <a:close/>
              </a:path>
              <a:path w="2663951" h="152400">
                <a:moveTo>
                  <a:pt x="1763267" y="33527"/>
                </a:moveTo>
                <a:lnTo>
                  <a:pt x="1763267" y="44195"/>
                </a:lnTo>
                <a:lnTo>
                  <a:pt x="1766315" y="45719"/>
                </a:lnTo>
                <a:lnTo>
                  <a:pt x="1766315" y="33527"/>
                </a:lnTo>
                <a:lnTo>
                  <a:pt x="1763267" y="33527"/>
                </a:lnTo>
                <a:close/>
              </a:path>
              <a:path w="2663951" h="152400">
                <a:moveTo>
                  <a:pt x="1770887" y="54863"/>
                </a:moveTo>
                <a:lnTo>
                  <a:pt x="1769363" y="45719"/>
                </a:lnTo>
                <a:lnTo>
                  <a:pt x="1767839" y="45719"/>
                </a:lnTo>
                <a:lnTo>
                  <a:pt x="1767839" y="53339"/>
                </a:lnTo>
                <a:lnTo>
                  <a:pt x="1769363" y="54863"/>
                </a:lnTo>
                <a:lnTo>
                  <a:pt x="1770887" y="65531"/>
                </a:lnTo>
                <a:lnTo>
                  <a:pt x="1775459" y="64007"/>
                </a:lnTo>
                <a:lnTo>
                  <a:pt x="1770887" y="54863"/>
                </a:lnTo>
                <a:close/>
              </a:path>
              <a:path w="2663951" h="152400">
                <a:moveTo>
                  <a:pt x="1766315" y="44195"/>
                </a:moveTo>
                <a:lnTo>
                  <a:pt x="1766315" y="45719"/>
                </a:lnTo>
                <a:lnTo>
                  <a:pt x="1769363" y="45719"/>
                </a:lnTo>
                <a:lnTo>
                  <a:pt x="1766315" y="44195"/>
                </a:lnTo>
                <a:close/>
              </a:path>
              <a:path w="2663951" h="152400">
                <a:moveTo>
                  <a:pt x="1731263" y="35051"/>
                </a:moveTo>
                <a:lnTo>
                  <a:pt x="1731263" y="45719"/>
                </a:lnTo>
                <a:lnTo>
                  <a:pt x="1732787" y="44195"/>
                </a:lnTo>
                <a:lnTo>
                  <a:pt x="1735835" y="35051"/>
                </a:lnTo>
                <a:lnTo>
                  <a:pt x="1731263" y="35051"/>
                </a:lnTo>
                <a:close/>
              </a:path>
              <a:path w="2663951" h="152400">
                <a:moveTo>
                  <a:pt x="1729739" y="112775"/>
                </a:moveTo>
                <a:lnTo>
                  <a:pt x="1729739" y="47243"/>
                </a:lnTo>
                <a:lnTo>
                  <a:pt x="1726691" y="36575"/>
                </a:lnTo>
                <a:lnTo>
                  <a:pt x="1726691" y="123443"/>
                </a:lnTo>
                <a:lnTo>
                  <a:pt x="1731263" y="123443"/>
                </a:lnTo>
                <a:lnTo>
                  <a:pt x="1732787" y="115823"/>
                </a:lnTo>
                <a:lnTo>
                  <a:pt x="1732787" y="112775"/>
                </a:lnTo>
                <a:lnTo>
                  <a:pt x="1729739" y="47243"/>
                </a:lnTo>
                <a:lnTo>
                  <a:pt x="1729739" y="112775"/>
                </a:lnTo>
                <a:close/>
              </a:path>
              <a:path w="2663951" h="152400">
                <a:moveTo>
                  <a:pt x="1737359" y="123443"/>
                </a:moveTo>
                <a:lnTo>
                  <a:pt x="1741931" y="123443"/>
                </a:lnTo>
                <a:lnTo>
                  <a:pt x="1737359" y="112775"/>
                </a:lnTo>
                <a:lnTo>
                  <a:pt x="1732787" y="112775"/>
                </a:lnTo>
                <a:lnTo>
                  <a:pt x="1732787" y="115823"/>
                </a:lnTo>
                <a:lnTo>
                  <a:pt x="1731263" y="123443"/>
                </a:lnTo>
                <a:lnTo>
                  <a:pt x="1737359" y="123443"/>
                </a:lnTo>
                <a:close/>
              </a:path>
              <a:path w="2663951" h="152400">
                <a:moveTo>
                  <a:pt x="1726691" y="123443"/>
                </a:moveTo>
                <a:lnTo>
                  <a:pt x="1726691" y="36575"/>
                </a:lnTo>
                <a:lnTo>
                  <a:pt x="1722119" y="38099"/>
                </a:lnTo>
                <a:lnTo>
                  <a:pt x="1722119" y="120395"/>
                </a:lnTo>
                <a:lnTo>
                  <a:pt x="1726691" y="123443"/>
                </a:lnTo>
                <a:close/>
              </a:path>
              <a:path w="2663951" h="152400">
                <a:moveTo>
                  <a:pt x="1344167" y="45719"/>
                </a:moveTo>
                <a:lnTo>
                  <a:pt x="1339595" y="53339"/>
                </a:lnTo>
                <a:lnTo>
                  <a:pt x="1344167" y="114299"/>
                </a:lnTo>
                <a:lnTo>
                  <a:pt x="1344167" y="71627"/>
                </a:lnTo>
                <a:lnTo>
                  <a:pt x="1345691" y="65531"/>
                </a:lnTo>
                <a:lnTo>
                  <a:pt x="1350263" y="41147"/>
                </a:lnTo>
                <a:lnTo>
                  <a:pt x="1344167" y="45719"/>
                </a:lnTo>
                <a:close/>
              </a:path>
              <a:path w="2663951" h="152400">
                <a:moveTo>
                  <a:pt x="1344167" y="114299"/>
                </a:moveTo>
                <a:lnTo>
                  <a:pt x="1339595" y="53339"/>
                </a:lnTo>
                <a:lnTo>
                  <a:pt x="1336547" y="60959"/>
                </a:lnTo>
                <a:lnTo>
                  <a:pt x="1333499" y="70103"/>
                </a:lnTo>
                <a:lnTo>
                  <a:pt x="1333499" y="80771"/>
                </a:lnTo>
                <a:lnTo>
                  <a:pt x="1335023" y="99059"/>
                </a:lnTo>
                <a:lnTo>
                  <a:pt x="1339595" y="106679"/>
                </a:lnTo>
                <a:lnTo>
                  <a:pt x="1344167" y="114299"/>
                </a:lnTo>
                <a:close/>
              </a:path>
              <a:path w="2663951" h="152400">
                <a:moveTo>
                  <a:pt x="1344167" y="71627"/>
                </a:moveTo>
                <a:lnTo>
                  <a:pt x="1344167" y="73151"/>
                </a:lnTo>
                <a:lnTo>
                  <a:pt x="1347215" y="64007"/>
                </a:lnTo>
                <a:lnTo>
                  <a:pt x="1345691" y="65531"/>
                </a:lnTo>
                <a:lnTo>
                  <a:pt x="1344167" y="71627"/>
                </a:lnTo>
                <a:close/>
              </a:path>
              <a:path w="2663951" h="152400">
                <a:moveTo>
                  <a:pt x="1357883" y="50291"/>
                </a:moveTo>
                <a:lnTo>
                  <a:pt x="1356359" y="50291"/>
                </a:lnTo>
                <a:lnTo>
                  <a:pt x="1357883" y="36575"/>
                </a:lnTo>
                <a:lnTo>
                  <a:pt x="1350263" y="41147"/>
                </a:lnTo>
                <a:lnTo>
                  <a:pt x="1345691" y="65531"/>
                </a:lnTo>
                <a:lnTo>
                  <a:pt x="1348739" y="57911"/>
                </a:lnTo>
                <a:lnTo>
                  <a:pt x="1351787" y="54863"/>
                </a:lnTo>
                <a:lnTo>
                  <a:pt x="1353311" y="53339"/>
                </a:lnTo>
                <a:lnTo>
                  <a:pt x="1357883" y="50291"/>
                </a:lnTo>
                <a:close/>
              </a:path>
              <a:path w="2663951" h="152400">
                <a:moveTo>
                  <a:pt x="1352658" y="54210"/>
                </a:moveTo>
                <a:lnTo>
                  <a:pt x="1357883" y="50291"/>
                </a:lnTo>
                <a:lnTo>
                  <a:pt x="1353311" y="53339"/>
                </a:lnTo>
                <a:lnTo>
                  <a:pt x="1351787" y="54863"/>
                </a:lnTo>
                <a:lnTo>
                  <a:pt x="1348739" y="57911"/>
                </a:lnTo>
                <a:lnTo>
                  <a:pt x="1348739" y="59435"/>
                </a:lnTo>
                <a:lnTo>
                  <a:pt x="1352658" y="54210"/>
                </a:lnTo>
                <a:close/>
              </a:path>
              <a:path w="2663951" h="152400">
                <a:moveTo>
                  <a:pt x="1348739" y="102107"/>
                </a:moveTo>
                <a:lnTo>
                  <a:pt x="1350263" y="118871"/>
                </a:lnTo>
                <a:lnTo>
                  <a:pt x="1351787" y="105155"/>
                </a:lnTo>
                <a:lnTo>
                  <a:pt x="1357883" y="123443"/>
                </a:lnTo>
                <a:lnTo>
                  <a:pt x="1360931" y="112775"/>
                </a:lnTo>
                <a:lnTo>
                  <a:pt x="1362455" y="112775"/>
                </a:lnTo>
                <a:lnTo>
                  <a:pt x="1356359" y="109727"/>
                </a:lnTo>
                <a:lnTo>
                  <a:pt x="1353311" y="106679"/>
                </a:lnTo>
                <a:lnTo>
                  <a:pt x="1348739" y="100583"/>
                </a:lnTo>
                <a:lnTo>
                  <a:pt x="1348739" y="102107"/>
                </a:lnTo>
                <a:close/>
              </a:path>
              <a:path w="2663951" h="152400">
                <a:moveTo>
                  <a:pt x="1394460" y="50291"/>
                </a:moveTo>
                <a:lnTo>
                  <a:pt x="1392935" y="36575"/>
                </a:lnTo>
                <a:lnTo>
                  <a:pt x="1385315" y="33527"/>
                </a:lnTo>
                <a:lnTo>
                  <a:pt x="1376171" y="44195"/>
                </a:lnTo>
                <a:lnTo>
                  <a:pt x="1374647" y="44195"/>
                </a:lnTo>
                <a:lnTo>
                  <a:pt x="1374647" y="33527"/>
                </a:lnTo>
                <a:lnTo>
                  <a:pt x="1365503" y="35051"/>
                </a:lnTo>
                <a:lnTo>
                  <a:pt x="1367027" y="45719"/>
                </a:lnTo>
                <a:lnTo>
                  <a:pt x="1375410" y="44322"/>
                </a:lnTo>
                <a:lnTo>
                  <a:pt x="1383791" y="45719"/>
                </a:lnTo>
                <a:lnTo>
                  <a:pt x="1388363" y="47243"/>
                </a:lnTo>
                <a:lnTo>
                  <a:pt x="1392935" y="48767"/>
                </a:lnTo>
                <a:lnTo>
                  <a:pt x="1394460" y="50291"/>
                </a:lnTo>
                <a:close/>
              </a:path>
              <a:path w="2663951" h="152400">
                <a:moveTo>
                  <a:pt x="1374647" y="33527"/>
                </a:moveTo>
                <a:lnTo>
                  <a:pt x="1374647" y="44195"/>
                </a:lnTo>
                <a:lnTo>
                  <a:pt x="1376171" y="44195"/>
                </a:lnTo>
                <a:lnTo>
                  <a:pt x="1385315" y="33527"/>
                </a:lnTo>
                <a:lnTo>
                  <a:pt x="1374647" y="33527"/>
                </a:lnTo>
                <a:close/>
              </a:path>
              <a:path w="2663951" h="152400">
                <a:moveTo>
                  <a:pt x="1395983" y="51815"/>
                </a:moveTo>
                <a:lnTo>
                  <a:pt x="1400555" y="57911"/>
                </a:lnTo>
                <a:lnTo>
                  <a:pt x="1399031" y="39623"/>
                </a:lnTo>
                <a:lnTo>
                  <a:pt x="1394459" y="50291"/>
                </a:lnTo>
                <a:lnTo>
                  <a:pt x="1395983" y="51815"/>
                </a:lnTo>
                <a:lnTo>
                  <a:pt x="1397507" y="53339"/>
                </a:lnTo>
                <a:lnTo>
                  <a:pt x="1395983" y="51815"/>
                </a:lnTo>
                <a:close/>
              </a:path>
              <a:path w="2663951" h="152400">
                <a:moveTo>
                  <a:pt x="1403603" y="77723"/>
                </a:moveTo>
                <a:lnTo>
                  <a:pt x="1403096" y="78739"/>
                </a:lnTo>
                <a:lnTo>
                  <a:pt x="1403603" y="79247"/>
                </a:lnTo>
                <a:lnTo>
                  <a:pt x="1405127" y="79247"/>
                </a:lnTo>
                <a:lnTo>
                  <a:pt x="1403603" y="79247"/>
                </a:lnTo>
                <a:lnTo>
                  <a:pt x="1402079" y="80771"/>
                </a:lnTo>
                <a:lnTo>
                  <a:pt x="1402079" y="79247"/>
                </a:lnTo>
                <a:lnTo>
                  <a:pt x="1353311" y="79247"/>
                </a:lnTo>
                <a:lnTo>
                  <a:pt x="1365503" y="83819"/>
                </a:lnTo>
                <a:lnTo>
                  <a:pt x="1403603" y="89915"/>
                </a:lnTo>
                <a:lnTo>
                  <a:pt x="1408175" y="89915"/>
                </a:lnTo>
                <a:lnTo>
                  <a:pt x="1405127" y="77723"/>
                </a:lnTo>
                <a:lnTo>
                  <a:pt x="1403604" y="78485"/>
                </a:lnTo>
                <a:lnTo>
                  <a:pt x="1403603" y="77723"/>
                </a:lnTo>
                <a:close/>
              </a:path>
              <a:path w="2663951" h="152400">
                <a:moveTo>
                  <a:pt x="1402079" y="60959"/>
                </a:moveTo>
                <a:lnTo>
                  <a:pt x="1403603" y="68579"/>
                </a:lnTo>
                <a:lnTo>
                  <a:pt x="1405127" y="77723"/>
                </a:lnTo>
                <a:lnTo>
                  <a:pt x="1408175" y="89915"/>
                </a:lnTo>
                <a:lnTo>
                  <a:pt x="1411223" y="86867"/>
                </a:lnTo>
                <a:lnTo>
                  <a:pt x="1414271" y="82295"/>
                </a:lnTo>
                <a:lnTo>
                  <a:pt x="1414271" y="65531"/>
                </a:lnTo>
                <a:lnTo>
                  <a:pt x="1412747" y="57911"/>
                </a:lnTo>
                <a:lnTo>
                  <a:pt x="1409699" y="51815"/>
                </a:lnTo>
                <a:lnTo>
                  <a:pt x="1405127" y="45719"/>
                </a:lnTo>
                <a:lnTo>
                  <a:pt x="1403603" y="67055"/>
                </a:lnTo>
                <a:lnTo>
                  <a:pt x="1402079" y="60959"/>
                </a:lnTo>
                <a:close/>
              </a:path>
              <a:path w="2663951" h="152400">
                <a:moveTo>
                  <a:pt x="1399031" y="56387"/>
                </a:moveTo>
                <a:lnTo>
                  <a:pt x="1402079" y="62483"/>
                </a:lnTo>
                <a:lnTo>
                  <a:pt x="1402079" y="60959"/>
                </a:lnTo>
                <a:lnTo>
                  <a:pt x="1403603" y="67055"/>
                </a:lnTo>
                <a:lnTo>
                  <a:pt x="1405127" y="45719"/>
                </a:lnTo>
                <a:lnTo>
                  <a:pt x="1400555" y="57911"/>
                </a:lnTo>
                <a:lnTo>
                  <a:pt x="1399031" y="56387"/>
                </a:lnTo>
                <a:close/>
              </a:path>
              <a:path w="2663951" h="152400">
                <a:moveTo>
                  <a:pt x="1365503" y="89915"/>
                </a:moveTo>
                <a:lnTo>
                  <a:pt x="1403603" y="89915"/>
                </a:lnTo>
                <a:lnTo>
                  <a:pt x="1365503" y="83819"/>
                </a:lnTo>
                <a:lnTo>
                  <a:pt x="1359407" y="89915"/>
                </a:lnTo>
                <a:lnTo>
                  <a:pt x="1363979" y="106679"/>
                </a:lnTo>
                <a:lnTo>
                  <a:pt x="1365503" y="92963"/>
                </a:lnTo>
                <a:lnTo>
                  <a:pt x="1365503" y="89915"/>
                </a:lnTo>
                <a:close/>
              </a:path>
              <a:path w="2663951" h="152400">
                <a:moveTo>
                  <a:pt x="1405127" y="77723"/>
                </a:moveTo>
                <a:lnTo>
                  <a:pt x="1403603" y="68579"/>
                </a:lnTo>
                <a:lnTo>
                  <a:pt x="1403604" y="78485"/>
                </a:lnTo>
                <a:lnTo>
                  <a:pt x="1405127" y="77723"/>
                </a:lnTo>
                <a:close/>
              </a:path>
              <a:path w="2663951" h="152400">
                <a:moveTo>
                  <a:pt x="1402841" y="79247"/>
                </a:moveTo>
                <a:lnTo>
                  <a:pt x="1403096" y="78739"/>
                </a:lnTo>
                <a:lnTo>
                  <a:pt x="1402079" y="79247"/>
                </a:lnTo>
                <a:lnTo>
                  <a:pt x="1402079" y="80771"/>
                </a:lnTo>
                <a:lnTo>
                  <a:pt x="1403603" y="79247"/>
                </a:lnTo>
                <a:lnTo>
                  <a:pt x="1403096" y="78739"/>
                </a:lnTo>
                <a:lnTo>
                  <a:pt x="1402841" y="79247"/>
                </a:lnTo>
                <a:close/>
              </a:path>
              <a:path w="2663951" h="152400">
                <a:moveTo>
                  <a:pt x="1359407" y="89915"/>
                </a:moveTo>
                <a:lnTo>
                  <a:pt x="1365503" y="83819"/>
                </a:lnTo>
                <a:lnTo>
                  <a:pt x="1354835" y="94487"/>
                </a:lnTo>
                <a:lnTo>
                  <a:pt x="1356359" y="99059"/>
                </a:lnTo>
                <a:lnTo>
                  <a:pt x="1359407" y="103631"/>
                </a:lnTo>
                <a:lnTo>
                  <a:pt x="1363979" y="106679"/>
                </a:lnTo>
                <a:lnTo>
                  <a:pt x="1359407" y="89915"/>
                </a:lnTo>
                <a:close/>
              </a:path>
              <a:path w="2663951" h="152400">
                <a:moveTo>
                  <a:pt x="1360931" y="47243"/>
                </a:moveTo>
                <a:lnTo>
                  <a:pt x="1368551" y="45719"/>
                </a:lnTo>
                <a:lnTo>
                  <a:pt x="1367027" y="45719"/>
                </a:lnTo>
                <a:lnTo>
                  <a:pt x="1365503" y="35051"/>
                </a:lnTo>
                <a:lnTo>
                  <a:pt x="1357883" y="36575"/>
                </a:lnTo>
                <a:lnTo>
                  <a:pt x="1356359" y="50291"/>
                </a:lnTo>
                <a:lnTo>
                  <a:pt x="1362455" y="47243"/>
                </a:lnTo>
                <a:lnTo>
                  <a:pt x="1360931" y="47243"/>
                </a:lnTo>
                <a:close/>
              </a:path>
              <a:path w="2663951" h="152400">
                <a:moveTo>
                  <a:pt x="1400555" y="106679"/>
                </a:moveTo>
                <a:lnTo>
                  <a:pt x="1403603" y="120395"/>
                </a:lnTo>
                <a:lnTo>
                  <a:pt x="1402079" y="106679"/>
                </a:lnTo>
                <a:lnTo>
                  <a:pt x="1405127" y="105155"/>
                </a:lnTo>
                <a:lnTo>
                  <a:pt x="1403603" y="94487"/>
                </a:lnTo>
                <a:lnTo>
                  <a:pt x="1399031" y="94487"/>
                </a:lnTo>
                <a:lnTo>
                  <a:pt x="1397507" y="108203"/>
                </a:lnTo>
                <a:lnTo>
                  <a:pt x="1400555" y="106171"/>
                </a:lnTo>
                <a:lnTo>
                  <a:pt x="1399031" y="102107"/>
                </a:lnTo>
                <a:lnTo>
                  <a:pt x="1400555" y="103631"/>
                </a:lnTo>
                <a:lnTo>
                  <a:pt x="1403603" y="105155"/>
                </a:lnTo>
                <a:lnTo>
                  <a:pt x="1402079" y="105155"/>
                </a:lnTo>
                <a:lnTo>
                  <a:pt x="1400555" y="106171"/>
                </a:lnTo>
                <a:lnTo>
                  <a:pt x="1400555" y="106679"/>
                </a:lnTo>
                <a:close/>
              </a:path>
              <a:path w="2663951" h="152400">
                <a:moveTo>
                  <a:pt x="1399031" y="102107"/>
                </a:moveTo>
                <a:lnTo>
                  <a:pt x="1400555" y="106171"/>
                </a:lnTo>
                <a:lnTo>
                  <a:pt x="1402079" y="105155"/>
                </a:lnTo>
                <a:lnTo>
                  <a:pt x="1403603" y="105155"/>
                </a:lnTo>
                <a:lnTo>
                  <a:pt x="1400555" y="103631"/>
                </a:lnTo>
                <a:lnTo>
                  <a:pt x="1400555" y="105155"/>
                </a:lnTo>
                <a:lnTo>
                  <a:pt x="1399031" y="102107"/>
                </a:lnTo>
                <a:close/>
              </a:path>
              <a:path w="2663951" h="152400">
                <a:moveTo>
                  <a:pt x="1403603" y="120395"/>
                </a:moveTo>
                <a:lnTo>
                  <a:pt x="1405127" y="120395"/>
                </a:lnTo>
                <a:lnTo>
                  <a:pt x="1408175" y="118871"/>
                </a:lnTo>
                <a:lnTo>
                  <a:pt x="1409699" y="115823"/>
                </a:lnTo>
                <a:lnTo>
                  <a:pt x="1411223" y="112775"/>
                </a:lnTo>
                <a:lnTo>
                  <a:pt x="1411223" y="102107"/>
                </a:lnTo>
                <a:lnTo>
                  <a:pt x="1409699" y="99059"/>
                </a:lnTo>
                <a:lnTo>
                  <a:pt x="1408175" y="94487"/>
                </a:lnTo>
                <a:lnTo>
                  <a:pt x="1405127" y="105155"/>
                </a:lnTo>
                <a:lnTo>
                  <a:pt x="1403603" y="120395"/>
                </a:lnTo>
                <a:close/>
              </a:path>
              <a:path w="2663951" h="152400">
                <a:moveTo>
                  <a:pt x="1394459" y="97535"/>
                </a:moveTo>
                <a:lnTo>
                  <a:pt x="1386839" y="99059"/>
                </a:lnTo>
                <a:lnTo>
                  <a:pt x="1389887" y="109727"/>
                </a:lnTo>
                <a:lnTo>
                  <a:pt x="1397507" y="108203"/>
                </a:lnTo>
                <a:lnTo>
                  <a:pt x="1399031" y="94487"/>
                </a:lnTo>
                <a:lnTo>
                  <a:pt x="1392935" y="97535"/>
                </a:lnTo>
                <a:lnTo>
                  <a:pt x="1394459" y="97535"/>
                </a:lnTo>
                <a:close/>
              </a:path>
              <a:path w="2663951" h="152400">
                <a:moveTo>
                  <a:pt x="1403603" y="120395"/>
                </a:moveTo>
                <a:lnTo>
                  <a:pt x="1400555" y="106679"/>
                </a:lnTo>
                <a:lnTo>
                  <a:pt x="1400555" y="121919"/>
                </a:lnTo>
                <a:lnTo>
                  <a:pt x="1403603" y="120395"/>
                </a:lnTo>
                <a:close/>
              </a:path>
              <a:path w="2663951" h="152400">
                <a:moveTo>
                  <a:pt x="1394459" y="112775"/>
                </a:moveTo>
                <a:lnTo>
                  <a:pt x="1385315" y="114299"/>
                </a:lnTo>
                <a:lnTo>
                  <a:pt x="1388363" y="124967"/>
                </a:lnTo>
                <a:lnTo>
                  <a:pt x="1395983" y="123443"/>
                </a:lnTo>
                <a:lnTo>
                  <a:pt x="1400555" y="121919"/>
                </a:lnTo>
                <a:lnTo>
                  <a:pt x="1400555" y="111251"/>
                </a:lnTo>
                <a:lnTo>
                  <a:pt x="1397507" y="111251"/>
                </a:lnTo>
                <a:lnTo>
                  <a:pt x="1394459" y="112775"/>
                </a:lnTo>
                <a:lnTo>
                  <a:pt x="1386839" y="114299"/>
                </a:lnTo>
                <a:lnTo>
                  <a:pt x="1394459" y="112775"/>
                </a:lnTo>
                <a:close/>
              </a:path>
              <a:path w="2663951" h="152400">
                <a:moveTo>
                  <a:pt x="1368551" y="108203"/>
                </a:moveTo>
                <a:lnTo>
                  <a:pt x="1373123" y="109727"/>
                </a:lnTo>
                <a:lnTo>
                  <a:pt x="1370075" y="97535"/>
                </a:lnTo>
                <a:lnTo>
                  <a:pt x="1373123" y="109727"/>
                </a:lnTo>
                <a:lnTo>
                  <a:pt x="1389887" y="109727"/>
                </a:lnTo>
                <a:lnTo>
                  <a:pt x="1386839" y="99059"/>
                </a:lnTo>
                <a:lnTo>
                  <a:pt x="1374647" y="99059"/>
                </a:lnTo>
                <a:lnTo>
                  <a:pt x="1371599" y="97535"/>
                </a:lnTo>
                <a:lnTo>
                  <a:pt x="1368551" y="96011"/>
                </a:lnTo>
                <a:lnTo>
                  <a:pt x="1368551" y="108203"/>
                </a:lnTo>
                <a:close/>
              </a:path>
              <a:path w="2663951" h="152400">
                <a:moveTo>
                  <a:pt x="1367027" y="94487"/>
                </a:moveTo>
                <a:lnTo>
                  <a:pt x="1365503" y="91439"/>
                </a:lnTo>
                <a:lnTo>
                  <a:pt x="1365503" y="92963"/>
                </a:lnTo>
                <a:lnTo>
                  <a:pt x="1368551" y="108203"/>
                </a:lnTo>
                <a:lnTo>
                  <a:pt x="1368551" y="96011"/>
                </a:lnTo>
                <a:lnTo>
                  <a:pt x="1367027" y="94487"/>
                </a:lnTo>
                <a:close/>
              </a:path>
              <a:path w="2663951" h="152400">
                <a:moveTo>
                  <a:pt x="1377695" y="114299"/>
                </a:moveTo>
                <a:lnTo>
                  <a:pt x="1376171" y="114299"/>
                </a:lnTo>
                <a:lnTo>
                  <a:pt x="1377695" y="124967"/>
                </a:lnTo>
                <a:lnTo>
                  <a:pt x="1388363" y="124967"/>
                </a:lnTo>
                <a:lnTo>
                  <a:pt x="1385315" y="114299"/>
                </a:lnTo>
                <a:lnTo>
                  <a:pt x="1377695" y="114299"/>
                </a:lnTo>
                <a:close/>
              </a:path>
              <a:path w="2663951" h="152400">
                <a:moveTo>
                  <a:pt x="1368551" y="114299"/>
                </a:moveTo>
                <a:lnTo>
                  <a:pt x="1360931" y="112775"/>
                </a:lnTo>
                <a:lnTo>
                  <a:pt x="1367027" y="124967"/>
                </a:lnTo>
                <a:lnTo>
                  <a:pt x="1377695" y="124967"/>
                </a:lnTo>
                <a:lnTo>
                  <a:pt x="1376171" y="114299"/>
                </a:lnTo>
                <a:lnTo>
                  <a:pt x="1368551" y="114299"/>
                </a:lnTo>
                <a:close/>
              </a:path>
              <a:path w="2663951" h="152400">
                <a:moveTo>
                  <a:pt x="1350263" y="118871"/>
                </a:moveTo>
                <a:lnTo>
                  <a:pt x="1348739" y="102107"/>
                </a:lnTo>
                <a:lnTo>
                  <a:pt x="1345691" y="96011"/>
                </a:lnTo>
                <a:lnTo>
                  <a:pt x="1344167" y="88391"/>
                </a:lnTo>
                <a:lnTo>
                  <a:pt x="1344167" y="114299"/>
                </a:lnTo>
                <a:lnTo>
                  <a:pt x="1350263" y="118871"/>
                </a:lnTo>
                <a:close/>
              </a:path>
              <a:path w="2663951" h="152400">
                <a:moveTo>
                  <a:pt x="1005839" y="35051"/>
                </a:moveTo>
                <a:lnTo>
                  <a:pt x="1001267" y="35051"/>
                </a:lnTo>
                <a:lnTo>
                  <a:pt x="1004315" y="45719"/>
                </a:lnTo>
                <a:lnTo>
                  <a:pt x="1005839" y="47243"/>
                </a:lnTo>
                <a:lnTo>
                  <a:pt x="1014983" y="51815"/>
                </a:lnTo>
                <a:lnTo>
                  <a:pt x="1011935" y="42671"/>
                </a:lnTo>
                <a:lnTo>
                  <a:pt x="1010411" y="36575"/>
                </a:lnTo>
                <a:lnTo>
                  <a:pt x="1005839" y="35051"/>
                </a:lnTo>
                <a:lnTo>
                  <a:pt x="1006449" y="46786"/>
                </a:lnTo>
                <a:lnTo>
                  <a:pt x="1007363" y="47243"/>
                </a:lnTo>
                <a:lnTo>
                  <a:pt x="1006449" y="46786"/>
                </a:lnTo>
                <a:lnTo>
                  <a:pt x="1005332" y="46227"/>
                </a:lnTo>
                <a:lnTo>
                  <a:pt x="1004315" y="44195"/>
                </a:lnTo>
                <a:lnTo>
                  <a:pt x="1005839" y="35051"/>
                </a:lnTo>
                <a:close/>
              </a:path>
              <a:path w="2663951" h="152400">
                <a:moveTo>
                  <a:pt x="1030223" y="62483"/>
                </a:moveTo>
                <a:lnTo>
                  <a:pt x="1033271" y="64007"/>
                </a:lnTo>
                <a:lnTo>
                  <a:pt x="1034795" y="65531"/>
                </a:lnTo>
                <a:lnTo>
                  <a:pt x="1034795" y="67055"/>
                </a:lnTo>
                <a:lnTo>
                  <a:pt x="1034795" y="65531"/>
                </a:lnTo>
                <a:lnTo>
                  <a:pt x="1033271" y="64007"/>
                </a:lnTo>
                <a:lnTo>
                  <a:pt x="1030223" y="62483"/>
                </a:lnTo>
                <a:lnTo>
                  <a:pt x="1028699" y="51815"/>
                </a:lnTo>
                <a:lnTo>
                  <a:pt x="1024127" y="64007"/>
                </a:lnTo>
                <a:lnTo>
                  <a:pt x="1027175" y="62483"/>
                </a:lnTo>
                <a:lnTo>
                  <a:pt x="1025651" y="62483"/>
                </a:lnTo>
                <a:lnTo>
                  <a:pt x="1027175" y="62483"/>
                </a:lnTo>
                <a:lnTo>
                  <a:pt x="1032052" y="63703"/>
                </a:lnTo>
                <a:lnTo>
                  <a:pt x="1033489" y="64661"/>
                </a:lnTo>
                <a:lnTo>
                  <a:pt x="1034795" y="68579"/>
                </a:lnTo>
                <a:lnTo>
                  <a:pt x="1036319" y="120395"/>
                </a:lnTo>
                <a:lnTo>
                  <a:pt x="1036319" y="53339"/>
                </a:lnTo>
                <a:lnTo>
                  <a:pt x="1030223" y="62483"/>
                </a:lnTo>
                <a:close/>
              </a:path>
              <a:path w="2663951" h="152400">
                <a:moveTo>
                  <a:pt x="1040891" y="45719"/>
                </a:moveTo>
                <a:lnTo>
                  <a:pt x="1039367" y="44195"/>
                </a:lnTo>
                <a:lnTo>
                  <a:pt x="1034795" y="33527"/>
                </a:lnTo>
                <a:lnTo>
                  <a:pt x="1027175" y="35051"/>
                </a:lnTo>
                <a:lnTo>
                  <a:pt x="1019555" y="38099"/>
                </a:lnTo>
                <a:lnTo>
                  <a:pt x="1014983" y="42671"/>
                </a:lnTo>
                <a:lnTo>
                  <a:pt x="1014280" y="41265"/>
                </a:lnTo>
                <a:lnTo>
                  <a:pt x="1013459" y="39623"/>
                </a:lnTo>
                <a:lnTo>
                  <a:pt x="1010411" y="36575"/>
                </a:lnTo>
                <a:lnTo>
                  <a:pt x="1011935" y="42671"/>
                </a:lnTo>
                <a:lnTo>
                  <a:pt x="1014983" y="51815"/>
                </a:lnTo>
                <a:lnTo>
                  <a:pt x="1018031" y="50291"/>
                </a:lnTo>
                <a:lnTo>
                  <a:pt x="1024127" y="47243"/>
                </a:lnTo>
                <a:lnTo>
                  <a:pt x="1028699" y="45719"/>
                </a:lnTo>
                <a:lnTo>
                  <a:pt x="1034795" y="44195"/>
                </a:lnTo>
                <a:lnTo>
                  <a:pt x="1040891" y="45719"/>
                </a:lnTo>
                <a:close/>
              </a:path>
              <a:path w="2663951" h="152400">
                <a:moveTo>
                  <a:pt x="1036319" y="120395"/>
                </a:moveTo>
                <a:lnTo>
                  <a:pt x="1034795" y="68579"/>
                </a:lnTo>
                <a:lnTo>
                  <a:pt x="1034795" y="115823"/>
                </a:lnTo>
                <a:lnTo>
                  <a:pt x="1036319" y="120395"/>
                </a:lnTo>
                <a:close/>
              </a:path>
              <a:path w="2663951" h="152400">
                <a:moveTo>
                  <a:pt x="1043939" y="45719"/>
                </a:moveTo>
                <a:lnTo>
                  <a:pt x="1048511" y="48767"/>
                </a:lnTo>
                <a:lnTo>
                  <a:pt x="1048511" y="36575"/>
                </a:lnTo>
                <a:lnTo>
                  <a:pt x="1042415" y="33527"/>
                </a:lnTo>
                <a:lnTo>
                  <a:pt x="1039367" y="44195"/>
                </a:lnTo>
                <a:lnTo>
                  <a:pt x="1045463" y="47243"/>
                </a:lnTo>
                <a:lnTo>
                  <a:pt x="1043939" y="45719"/>
                </a:lnTo>
                <a:close/>
              </a:path>
              <a:path w="2663951" h="152400">
                <a:moveTo>
                  <a:pt x="1045463" y="74675"/>
                </a:moveTo>
                <a:lnTo>
                  <a:pt x="1045463" y="64007"/>
                </a:lnTo>
                <a:lnTo>
                  <a:pt x="1043939" y="112775"/>
                </a:lnTo>
                <a:lnTo>
                  <a:pt x="1045463" y="123443"/>
                </a:lnTo>
                <a:lnTo>
                  <a:pt x="1050035" y="123443"/>
                </a:lnTo>
                <a:lnTo>
                  <a:pt x="1046987" y="112775"/>
                </a:lnTo>
                <a:lnTo>
                  <a:pt x="1045463" y="112776"/>
                </a:lnTo>
                <a:lnTo>
                  <a:pt x="1046987" y="115823"/>
                </a:lnTo>
                <a:lnTo>
                  <a:pt x="1045463" y="115823"/>
                </a:lnTo>
                <a:lnTo>
                  <a:pt x="1045463" y="74675"/>
                </a:lnTo>
                <a:close/>
              </a:path>
              <a:path w="2663951" h="152400">
                <a:moveTo>
                  <a:pt x="1040891" y="123443"/>
                </a:moveTo>
                <a:lnTo>
                  <a:pt x="1045463" y="123443"/>
                </a:lnTo>
                <a:lnTo>
                  <a:pt x="1043939" y="112775"/>
                </a:lnTo>
                <a:lnTo>
                  <a:pt x="1042415" y="57911"/>
                </a:lnTo>
                <a:lnTo>
                  <a:pt x="1036319" y="53339"/>
                </a:lnTo>
                <a:lnTo>
                  <a:pt x="1036319" y="120395"/>
                </a:lnTo>
                <a:lnTo>
                  <a:pt x="1040891" y="123443"/>
                </a:lnTo>
                <a:close/>
              </a:path>
              <a:path w="2663951" h="152400">
                <a:moveTo>
                  <a:pt x="1018031" y="115823"/>
                </a:moveTo>
                <a:lnTo>
                  <a:pt x="1018031" y="67055"/>
                </a:lnTo>
                <a:lnTo>
                  <a:pt x="1021079" y="67055"/>
                </a:lnTo>
                <a:lnTo>
                  <a:pt x="1024127" y="64007"/>
                </a:lnTo>
                <a:lnTo>
                  <a:pt x="1028699" y="51815"/>
                </a:lnTo>
                <a:lnTo>
                  <a:pt x="1022603" y="51815"/>
                </a:lnTo>
                <a:lnTo>
                  <a:pt x="1018031" y="54863"/>
                </a:lnTo>
                <a:lnTo>
                  <a:pt x="1016507" y="71627"/>
                </a:lnTo>
                <a:lnTo>
                  <a:pt x="1018031" y="115823"/>
                </a:lnTo>
                <a:close/>
              </a:path>
              <a:path w="2663951" h="152400">
                <a:moveTo>
                  <a:pt x="1048511" y="36575"/>
                </a:moveTo>
                <a:lnTo>
                  <a:pt x="1048511" y="48767"/>
                </a:lnTo>
                <a:lnTo>
                  <a:pt x="1050645" y="51206"/>
                </a:lnTo>
                <a:lnTo>
                  <a:pt x="1053083" y="54863"/>
                </a:lnTo>
                <a:lnTo>
                  <a:pt x="1054607" y="59435"/>
                </a:lnTo>
                <a:lnTo>
                  <a:pt x="1054607" y="65531"/>
                </a:lnTo>
                <a:lnTo>
                  <a:pt x="1057655" y="112775"/>
                </a:lnTo>
                <a:lnTo>
                  <a:pt x="1054607" y="39623"/>
                </a:lnTo>
                <a:lnTo>
                  <a:pt x="1051559" y="51815"/>
                </a:lnTo>
                <a:lnTo>
                  <a:pt x="1050035" y="50291"/>
                </a:lnTo>
                <a:lnTo>
                  <a:pt x="1048511" y="36575"/>
                </a:lnTo>
                <a:close/>
              </a:path>
              <a:path w="2663951" h="152400">
                <a:moveTo>
                  <a:pt x="1054607" y="39623"/>
                </a:moveTo>
                <a:lnTo>
                  <a:pt x="1048511" y="36575"/>
                </a:lnTo>
                <a:lnTo>
                  <a:pt x="1050035" y="50291"/>
                </a:lnTo>
                <a:lnTo>
                  <a:pt x="1051559" y="51815"/>
                </a:lnTo>
                <a:lnTo>
                  <a:pt x="1054607" y="39623"/>
                </a:lnTo>
                <a:close/>
              </a:path>
              <a:path w="2663951" h="152400">
                <a:moveTo>
                  <a:pt x="1057655" y="112775"/>
                </a:moveTo>
                <a:lnTo>
                  <a:pt x="1054607" y="65531"/>
                </a:lnTo>
                <a:lnTo>
                  <a:pt x="1054607" y="115823"/>
                </a:lnTo>
                <a:lnTo>
                  <a:pt x="1056131" y="123443"/>
                </a:lnTo>
                <a:lnTo>
                  <a:pt x="1060703" y="123443"/>
                </a:lnTo>
                <a:lnTo>
                  <a:pt x="1059179" y="44195"/>
                </a:lnTo>
                <a:lnTo>
                  <a:pt x="1054607" y="39623"/>
                </a:lnTo>
                <a:lnTo>
                  <a:pt x="1057655" y="112775"/>
                </a:lnTo>
                <a:close/>
              </a:path>
              <a:path w="2663951" h="152400">
                <a:moveTo>
                  <a:pt x="1065275" y="120395"/>
                </a:moveTo>
                <a:lnTo>
                  <a:pt x="1066799" y="115823"/>
                </a:lnTo>
                <a:lnTo>
                  <a:pt x="1065275" y="62483"/>
                </a:lnTo>
                <a:lnTo>
                  <a:pt x="1065275" y="56387"/>
                </a:lnTo>
                <a:lnTo>
                  <a:pt x="1062227" y="50291"/>
                </a:lnTo>
                <a:lnTo>
                  <a:pt x="1060703" y="123443"/>
                </a:lnTo>
                <a:lnTo>
                  <a:pt x="1065275" y="120395"/>
                </a:lnTo>
                <a:close/>
              </a:path>
              <a:path w="2663951" h="152400">
                <a:moveTo>
                  <a:pt x="1046987" y="112775"/>
                </a:moveTo>
                <a:lnTo>
                  <a:pt x="1050035" y="123443"/>
                </a:lnTo>
                <a:lnTo>
                  <a:pt x="1056131" y="123443"/>
                </a:lnTo>
                <a:lnTo>
                  <a:pt x="1054607" y="115823"/>
                </a:lnTo>
                <a:lnTo>
                  <a:pt x="1054607" y="112775"/>
                </a:lnTo>
                <a:lnTo>
                  <a:pt x="1046987" y="112775"/>
                </a:lnTo>
                <a:close/>
              </a:path>
              <a:path w="2663951" h="152400">
                <a:moveTo>
                  <a:pt x="1005839" y="35051"/>
                </a:moveTo>
                <a:lnTo>
                  <a:pt x="1004315" y="44195"/>
                </a:lnTo>
                <a:lnTo>
                  <a:pt x="1005332" y="46227"/>
                </a:lnTo>
                <a:lnTo>
                  <a:pt x="1006449" y="46786"/>
                </a:lnTo>
                <a:lnTo>
                  <a:pt x="1005839" y="35051"/>
                </a:lnTo>
                <a:close/>
              </a:path>
              <a:path w="2663951" h="152400">
                <a:moveTo>
                  <a:pt x="998219" y="44195"/>
                </a:moveTo>
                <a:lnTo>
                  <a:pt x="1001267" y="35051"/>
                </a:lnTo>
                <a:lnTo>
                  <a:pt x="996695" y="35051"/>
                </a:lnTo>
                <a:lnTo>
                  <a:pt x="995171" y="47243"/>
                </a:lnTo>
                <a:lnTo>
                  <a:pt x="998219" y="45719"/>
                </a:lnTo>
                <a:lnTo>
                  <a:pt x="1004315" y="45719"/>
                </a:lnTo>
                <a:lnTo>
                  <a:pt x="1001267" y="35051"/>
                </a:lnTo>
                <a:lnTo>
                  <a:pt x="998219" y="44195"/>
                </a:lnTo>
                <a:lnTo>
                  <a:pt x="996695" y="45719"/>
                </a:lnTo>
                <a:lnTo>
                  <a:pt x="998219" y="44195"/>
                </a:lnTo>
                <a:close/>
              </a:path>
              <a:path w="2663951" h="152400">
                <a:moveTo>
                  <a:pt x="995171" y="112775"/>
                </a:moveTo>
                <a:lnTo>
                  <a:pt x="995171" y="47243"/>
                </a:lnTo>
                <a:lnTo>
                  <a:pt x="992123" y="36575"/>
                </a:lnTo>
                <a:lnTo>
                  <a:pt x="992123" y="123443"/>
                </a:lnTo>
                <a:lnTo>
                  <a:pt x="996695" y="123443"/>
                </a:lnTo>
                <a:lnTo>
                  <a:pt x="998219" y="115823"/>
                </a:lnTo>
                <a:lnTo>
                  <a:pt x="998219" y="112775"/>
                </a:lnTo>
                <a:lnTo>
                  <a:pt x="995171" y="47243"/>
                </a:lnTo>
                <a:lnTo>
                  <a:pt x="995171" y="112775"/>
                </a:lnTo>
                <a:close/>
              </a:path>
              <a:path w="2663951" h="152400">
                <a:moveTo>
                  <a:pt x="1018031" y="115823"/>
                </a:moveTo>
                <a:lnTo>
                  <a:pt x="1016507" y="71627"/>
                </a:lnTo>
                <a:lnTo>
                  <a:pt x="1013459" y="59435"/>
                </a:lnTo>
                <a:lnTo>
                  <a:pt x="1008887" y="112775"/>
                </a:lnTo>
                <a:lnTo>
                  <a:pt x="1002791" y="112775"/>
                </a:lnTo>
                <a:lnTo>
                  <a:pt x="1007363" y="123443"/>
                </a:lnTo>
                <a:lnTo>
                  <a:pt x="1007363" y="115823"/>
                </a:lnTo>
                <a:lnTo>
                  <a:pt x="1011935" y="123443"/>
                </a:lnTo>
                <a:lnTo>
                  <a:pt x="1016507" y="120395"/>
                </a:lnTo>
                <a:lnTo>
                  <a:pt x="1018031" y="115823"/>
                </a:lnTo>
                <a:close/>
              </a:path>
              <a:path w="2663951" h="152400">
                <a:moveTo>
                  <a:pt x="1007363" y="65531"/>
                </a:moveTo>
                <a:lnTo>
                  <a:pt x="1007363" y="112775"/>
                </a:lnTo>
                <a:lnTo>
                  <a:pt x="1008887" y="112775"/>
                </a:lnTo>
                <a:lnTo>
                  <a:pt x="1013459" y="59435"/>
                </a:lnTo>
                <a:lnTo>
                  <a:pt x="1007363" y="65531"/>
                </a:lnTo>
                <a:close/>
              </a:path>
              <a:path w="2663951" h="152400">
                <a:moveTo>
                  <a:pt x="1014983" y="51815"/>
                </a:moveTo>
                <a:lnTo>
                  <a:pt x="1005839" y="47243"/>
                </a:lnTo>
                <a:lnTo>
                  <a:pt x="1004315" y="65531"/>
                </a:lnTo>
                <a:lnTo>
                  <a:pt x="1019555" y="50291"/>
                </a:lnTo>
                <a:lnTo>
                  <a:pt x="1018031" y="50291"/>
                </a:lnTo>
                <a:lnTo>
                  <a:pt x="1014983" y="51815"/>
                </a:lnTo>
                <a:close/>
              </a:path>
              <a:path w="2663951" h="152400">
                <a:moveTo>
                  <a:pt x="1002791" y="123443"/>
                </a:moveTo>
                <a:lnTo>
                  <a:pt x="1007363" y="123443"/>
                </a:lnTo>
                <a:lnTo>
                  <a:pt x="1002791" y="112775"/>
                </a:lnTo>
                <a:lnTo>
                  <a:pt x="998219" y="112775"/>
                </a:lnTo>
                <a:lnTo>
                  <a:pt x="998219" y="115823"/>
                </a:lnTo>
                <a:lnTo>
                  <a:pt x="996695" y="123443"/>
                </a:lnTo>
                <a:lnTo>
                  <a:pt x="1002791" y="123443"/>
                </a:lnTo>
                <a:close/>
              </a:path>
              <a:path w="2663951" h="152400">
                <a:moveTo>
                  <a:pt x="992123" y="123443"/>
                </a:moveTo>
                <a:lnTo>
                  <a:pt x="992123" y="36575"/>
                </a:lnTo>
                <a:lnTo>
                  <a:pt x="987551" y="38099"/>
                </a:lnTo>
                <a:lnTo>
                  <a:pt x="987551" y="120395"/>
                </a:lnTo>
                <a:lnTo>
                  <a:pt x="992123" y="123443"/>
                </a:lnTo>
                <a:close/>
              </a:path>
              <a:path w="2663951" h="152400">
                <a:moveTo>
                  <a:pt x="743711" y="45719"/>
                </a:moveTo>
                <a:lnTo>
                  <a:pt x="739139" y="53339"/>
                </a:lnTo>
                <a:lnTo>
                  <a:pt x="743711" y="114299"/>
                </a:lnTo>
                <a:lnTo>
                  <a:pt x="743711" y="71627"/>
                </a:lnTo>
                <a:lnTo>
                  <a:pt x="745235" y="65531"/>
                </a:lnTo>
                <a:lnTo>
                  <a:pt x="749807" y="41147"/>
                </a:lnTo>
                <a:lnTo>
                  <a:pt x="743711" y="45719"/>
                </a:lnTo>
                <a:close/>
              </a:path>
              <a:path w="2663951" h="152400">
                <a:moveTo>
                  <a:pt x="743711" y="114299"/>
                </a:moveTo>
                <a:lnTo>
                  <a:pt x="739139" y="53339"/>
                </a:lnTo>
                <a:lnTo>
                  <a:pt x="736091" y="60959"/>
                </a:lnTo>
                <a:lnTo>
                  <a:pt x="733043" y="70103"/>
                </a:lnTo>
                <a:lnTo>
                  <a:pt x="733043" y="80771"/>
                </a:lnTo>
                <a:lnTo>
                  <a:pt x="734567" y="99059"/>
                </a:lnTo>
                <a:lnTo>
                  <a:pt x="739139" y="106679"/>
                </a:lnTo>
                <a:lnTo>
                  <a:pt x="743711" y="114299"/>
                </a:lnTo>
                <a:close/>
              </a:path>
              <a:path w="2663951" h="152400">
                <a:moveTo>
                  <a:pt x="743711" y="71627"/>
                </a:moveTo>
                <a:lnTo>
                  <a:pt x="743711" y="73151"/>
                </a:lnTo>
                <a:lnTo>
                  <a:pt x="746759" y="64007"/>
                </a:lnTo>
                <a:lnTo>
                  <a:pt x="745235" y="65531"/>
                </a:lnTo>
                <a:lnTo>
                  <a:pt x="743711" y="71627"/>
                </a:lnTo>
                <a:close/>
              </a:path>
              <a:path w="2663951" h="152400">
                <a:moveTo>
                  <a:pt x="757427" y="50291"/>
                </a:moveTo>
                <a:lnTo>
                  <a:pt x="755903" y="50291"/>
                </a:lnTo>
                <a:lnTo>
                  <a:pt x="757427" y="36575"/>
                </a:lnTo>
                <a:lnTo>
                  <a:pt x="749807" y="41147"/>
                </a:lnTo>
                <a:lnTo>
                  <a:pt x="745235" y="65531"/>
                </a:lnTo>
                <a:lnTo>
                  <a:pt x="748283" y="57911"/>
                </a:lnTo>
                <a:lnTo>
                  <a:pt x="751331" y="54863"/>
                </a:lnTo>
                <a:lnTo>
                  <a:pt x="752855" y="53339"/>
                </a:lnTo>
                <a:lnTo>
                  <a:pt x="757427" y="50291"/>
                </a:lnTo>
                <a:close/>
              </a:path>
              <a:path w="2663951" h="152400">
                <a:moveTo>
                  <a:pt x="752202" y="54210"/>
                </a:moveTo>
                <a:lnTo>
                  <a:pt x="757427" y="50291"/>
                </a:lnTo>
                <a:lnTo>
                  <a:pt x="752855" y="53339"/>
                </a:lnTo>
                <a:lnTo>
                  <a:pt x="751331" y="54863"/>
                </a:lnTo>
                <a:lnTo>
                  <a:pt x="748283" y="57911"/>
                </a:lnTo>
                <a:lnTo>
                  <a:pt x="748283" y="59435"/>
                </a:lnTo>
                <a:lnTo>
                  <a:pt x="752202" y="54210"/>
                </a:lnTo>
                <a:close/>
              </a:path>
              <a:path w="2663951" h="152400">
                <a:moveTo>
                  <a:pt x="748283" y="102107"/>
                </a:moveTo>
                <a:lnTo>
                  <a:pt x="749807" y="118871"/>
                </a:lnTo>
                <a:lnTo>
                  <a:pt x="751331" y="105155"/>
                </a:lnTo>
                <a:lnTo>
                  <a:pt x="757427" y="123443"/>
                </a:lnTo>
                <a:lnTo>
                  <a:pt x="760475" y="112775"/>
                </a:lnTo>
                <a:lnTo>
                  <a:pt x="761999" y="112775"/>
                </a:lnTo>
                <a:lnTo>
                  <a:pt x="755903" y="109727"/>
                </a:lnTo>
                <a:lnTo>
                  <a:pt x="752855" y="106679"/>
                </a:lnTo>
                <a:lnTo>
                  <a:pt x="748283" y="100583"/>
                </a:lnTo>
                <a:lnTo>
                  <a:pt x="748283" y="102107"/>
                </a:lnTo>
                <a:close/>
              </a:path>
              <a:path w="2663951" h="152400">
                <a:moveTo>
                  <a:pt x="794004" y="50291"/>
                </a:moveTo>
                <a:lnTo>
                  <a:pt x="792479" y="36575"/>
                </a:lnTo>
                <a:lnTo>
                  <a:pt x="784859" y="33527"/>
                </a:lnTo>
                <a:lnTo>
                  <a:pt x="775715" y="44195"/>
                </a:lnTo>
                <a:lnTo>
                  <a:pt x="774191" y="44195"/>
                </a:lnTo>
                <a:lnTo>
                  <a:pt x="774191" y="33527"/>
                </a:lnTo>
                <a:lnTo>
                  <a:pt x="765047" y="35051"/>
                </a:lnTo>
                <a:lnTo>
                  <a:pt x="766571" y="45719"/>
                </a:lnTo>
                <a:lnTo>
                  <a:pt x="774954" y="44322"/>
                </a:lnTo>
                <a:lnTo>
                  <a:pt x="783335" y="45719"/>
                </a:lnTo>
                <a:lnTo>
                  <a:pt x="787907" y="47243"/>
                </a:lnTo>
                <a:lnTo>
                  <a:pt x="792479" y="48767"/>
                </a:lnTo>
                <a:lnTo>
                  <a:pt x="794004" y="50291"/>
                </a:lnTo>
                <a:close/>
              </a:path>
              <a:path w="2663951" h="152400">
                <a:moveTo>
                  <a:pt x="774191" y="33527"/>
                </a:moveTo>
                <a:lnTo>
                  <a:pt x="774191" y="44195"/>
                </a:lnTo>
                <a:lnTo>
                  <a:pt x="775715" y="44195"/>
                </a:lnTo>
                <a:lnTo>
                  <a:pt x="784859" y="33527"/>
                </a:lnTo>
                <a:lnTo>
                  <a:pt x="774191" y="33527"/>
                </a:lnTo>
                <a:close/>
              </a:path>
              <a:path w="2663951" h="152400">
                <a:moveTo>
                  <a:pt x="794003" y="50291"/>
                </a:moveTo>
                <a:lnTo>
                  <a:pt x="795527" y="51815"/>
                </a:lnTo>
                <a:lnTo>
                  <a:pt x="797051" y="53339"/>
                </a:lnTo>
                <a:lnTo>
                  <a:pt x="800099" y="57911"/>
                </a:lnTo>
                <a:lnTo>
                  <a:pt x="801623" y="60959"/>
                </a:lnTo>
                <a:lnTo>
                  <a:pt x="803147" y="68579"/>
                </a:lnTo>
                <a:lnTo>
                  <a:pt x="803147" y="76199"/>
                </a:lnTo>
                <a:lnTo>
                  <a:pt x="804671" y="77723"/>
                </a:lnTo>
                <a:lnTo>
                  <a:pt x="803147" y="67055"/>
                </a:lnTo>
                <a:lnTo>
                  <a:pt x="804671" y="45719"/>
                </a:lnTo>
                <a:lnTo>
                  <a:pt x="798575" y="39623"/>
                </a:lnTo>
                <a:lnTo>
                  <a:pt x="795527" y="51815"/>
                </a:lnTo>
                <a:lnTo>
                  <a:pt x="794003" y="50291"/>
                </a:lnTo>
                <a:close/>
              </a:path>
              <a:path w="2663951" h="152400">
                <a:moveTo>
                  <a:pt x="798575" y="39623"/>
                </a:moveTo>
                <a:lnTo>
                  <a:pt x="792479" y="36575"/>
                </a:lnTo>
                <a:lnTo>
                  <a:pt x="794003" y="50291"/>
                </a:lnTo>
                <a:lnTo>
                  <a:pt x="795527" y="51815"/>
                </a:lnTo>
                <a:lnTo>
                  <a:pt x="798575" y="39623"/>
                </a:lnTo>
                <a:close/>
              </a:path>
              <a:path w="2663951" h="152400">
                <a:moveTo>
                  <a:pt x="765047" y="89915"/>
                </a:moveTo>
                <a:lnTo>
                  <a:pt x="803147" y="89915"/>
                </a:lnTo>
                <a:lnTo>
                  <a:pt x="801623" y="80771"/>
                </a:lnTo>
                <a:lnTo>
                  <a:pt x="802386" y="79247"/>
                </a:lnTo>
                <a:lnTo>
                  <a:pt x="803147" y="79247"/>
                </a:lnTo>
                <a:lnTo>
                  <a:pt x="804671" y="77723"/>
                </a:lnTo>
                <a:lnTo>
                  <a:pt x="803147" y="76199"/>
                </a:lnTo>
                <a:lnTo>
                  <a:pt x="803148" y="78485"/>
                </a:lnTo>
                <a:lnTo>
                  <a:pt x="802640" y="78739"/>
                </a:lnTo>
                <a:lnTo>
                  <a:pt x="801623" y="79247"/>
                </a:lnTo>
                <a:lnTo>
                  <a:pt x="765047" y="83819"/>
                </a:lnTo>
                <a:lnTo>
                  <a:pt x="765047" y="89915"/>
                </a:lnTo>
                <a:close/>
              </a:path>
              <a:path w="2663951" h="152400">
                <a:moveTo>
                  <a:pt x="758951" y="89915"/>
                </a:moveTo>
                <a:lnTo>
                  <a:pt x="755903" y="99059"/>
                </a:lnTo>
                <a:lnTo>
                  <a:pt x="758951" y="103631"/>
                </a:lnTo>
                <a:lnTo>
                  <a:pt x="763523" y="106679"/>
                </a:lnTo>
                <a:lnTo>
                  <a:pt x="765047" y="89915"/>
                </a:lnTo>
                <a:lnTo>
                  <a:pt x="765047" y="83819"/>
                </a:lnTo>
                <a:lnTo>
                  <a:pt x="754379" y="94487"/>
                </a:lnTo>
                <a:lnTo>
                  <a:pt x="755903" y="99059"/>
                </a:lnTo>
                <a:lnTo>
                  <a:pt x="758951" y="89915"/>
                </a:lnTo>
                <a:close/>
              </a:path>
              <a:path w="2663951" h="152400">
                <a:moveTo>
                  <a:pt x="765047" y="83819"/>
                </a:moveTo>
                <a:lnTo>
                  <a:pt x="801623" y="79247"/>
                </a:lnTo>
                <a:lnTo>
                  <a:pt x="752855" y="79247"/>
                </a:lnTo>
                <a:lnTo>
                  <a:pt x="754379" y="94487"/>
                </a:lnTo>
                <a:lnTo>
                  <a:pt x="765047" y="83819"/>
                </a:lnTo>
                <a:close/>
              </a:path>
              <a:path w="2663951" h="152400">
                <a:moveTo>
                  <a:pt x="809243" y="51815"/>
                </a:moveTo>
                <a:lnTo>
                  <a:pt x="804671" y="45719"/>
                </a:lnTo>
                <a:lnTo>
                  <a:pt x="804671" y="77723"/>
                </a:lnTo>
                <a:lnTo>
                  <a:pt x="803147" y="79247"/>
                </a:lnTo>
                <a:lnTo>
                  <a:pt x="803147" y="89915"/>
                </a:lnTo>
                <a:lnTo>
                  <a:pt x="807719" y="89915"/>
                </a:lnTo>
                <a:lnTo>
                  <a:pt x="804671" y="79247"/>
                </a:lnTo>
                <a:lnTo>
                  <a:pt x="807719" y="89915"/>
                </a:lnTo>
                <a:lnTo>
                  <a:pt x="809243" y="51815"/>
                </a:lnTo>
                <a:close/>
              </a:path>
              <a:path w="2663951" h="152400">
                <a:moveTo>
                  <a:pt x="800099" y="57911"/>
                </a:moveTo>
                <a:lnTo>
                  <a:pt x="798575" y="56387"/>
                </a:lnTo>
                <a:lnTo>
                  <a:pt x="801623" y="62483"/>
                </a:lnTo>
                <a:lnTo>
                  <a:pt x="801623" y="60959"/>
                </a:lnTo>
                <a:lnTo>
                  <a:pt x="800099" y="57911"/>
                </a:lnTo>
                <a:close/>
              </a:path>
              <a:path w="2663951" h="152400">
                <a:moveTo>
                  <a:pt x="809243" y="51815"/>
                </a:moveTo>
                <a:lnTo>
                  <a:pt x="810767" y="86867"/>
                </a:lnTo>
                <a:lnTo>
                  <a:pt x="813815" y="82295"/>
                </a:lnTo>
                <a:lnTo>
                  <a:pt x="813815" y="65531"/>
                </a:lnTo>
                <a:lnTo>
                  <a:pt x="812291" y="57911"/>
                </a:lnTo>
                <a:lnTo>
                  <a:pt x="809243" y="51815"/>
                </a:lnTo>
                <a:close/>
              </a:path>
              <a:path w="2663951" h="152400">
                <a:moveTo>
                  <a:pt x="801623" y="80771"/>
                </a:moveTo>
                <a:lnTo>
                  <a:pt x="803147" y="89915"/>
                </a:lnTo>
                <a:lnTo>
                  <a:pt x="803147" y="79247"/>
                </a:lnTo>
                <a:lnTo>
                  <a:pt x="802386" y="79247"/>
                </a:lnTo>
                <a:lnTo>
                  <a:pt x="801623" y="80771"/>
                </a:lnTo>
                <a:close/>
              </a:path>
              <a:path w="2663951" h="152400">
                <a:moveTo>
                  <a:pt x="760475" y="47243"/>
                </a:moveTo>
                <a:lnTo>
                  <a:pt x="768095" y="45719"/>
                </a:lnTo>
                <a:lnTo>
                  <a:pt x="766571" y="45719"/>
                </a:lnTo>
                <a:lnTo>
                  <a:pt x="765047" y="35051"/>
                </a:lnTo>
                <a:lnTo>
                  <a:pt x="757427" y="36575"/>
                </a:lnTo>
                <a:lnTo>
                  <a:pt x="755903" y="50291"/>
                </a:lnTo>
                <a:lnTo>
                  <a:pt x="761999" y="47243"/>
                </a:lnTo>
                <a:lnTo>
                  <a:pt x="760475" y="47243"/>
                </a:lnTo>
                <a:close/>
              </a:path>
              <a:path w="2663951" h="152400">
                <a:moveTo>
                  <a:pt x="800099" y="106679"/>
                </a:moveTo>
                <a:lnTo>
                  <a:pt x="803147" y="120395"/>
                </a:lnTo>
                <a:lnTo>
                  <a:pt x="801623" y="106679"/>
                </a:lnTo>
                <a:lnTo>
                  <a:pt x="804671" y="105155"/>
                </a:lnTo>
                <a:lnTo>
                  <a:pt x="803147" y="94487"/>
                </a:lnTo>
                <a:lnTo>
                  <a:pt x="798575" y="94487"/>
                </a:lnTo>
                <a:lnTo>
                  <a:pt x="797051" y="108203"/>
                </a:lnTo>
                <a:lnTo>
                  <a:pt x="800100" y="106171"/>
                </a:lnTo>
                <a:lnTo>
                  <a:pt x="798575" y="102107"/>
                </a:lnTo>
                <a:lnTo>
                  <a:pt x="800099" y="103631"/>
                </a:lnTo>
                <a:lnTo>
                  <a:pt x="803147" y="105155"/>
                </a:lnTo>
                <a:lnTo>
                  <a:pt x="801623" y="105155"/>
                </a:lnTo>
                <a:lnTo>
                  <a:pt x="800100" y="106171"/>
                </a:lnTo>
                <a:lnTo>
                  <a:pt x="800099" y="106679"/>
                </a:lnTo>
                <a:close/>
              </a:path>
              <a:path w="2663951" h="152400">
                <a:moveTo>
                  <a:pt x="798575" y="102107"/>
                </a:moveTo>
                <a:lnTo>
                  <a:pt x="800100" y="106171"/>
                </a:lnTo>
                <a:lnTo>
                  <a:pt x="801623" y="105155"/>
                </a:lnTo>
                <a:lnTo>
                  <a:pt x="803147" y="105155"/>
                </a:lnTo>
                <a:lnTo>
                  <a:pt x="800099" y="103631"/>
                </a:lnTo>
                <a:lnTo>
                  <a:pt x="800099" y="105155"/>
                </a:lnTo>
                <a:lnTo>
                  <a:pt x="798575" y="102107"/>
                </a:lnTo>
                <a:close/>
              </a:path>
              <a:path w="2663951" h="152400">
                <a:moveTo>
                  <a:pt x="803147" y="120395"/>
                </a:moveTo>
                <a:lnTo>
                  <a:pt x="804671" y="120395"/>
                </a:lnTo>
                <a:lnTo>
                  <a:pt x="807719" y="118871"/>
                </a:lnTo>
                <a:lnTo>
                  <a:pt x="809243" y="115823"/>
                </a:lnTo>
                <a:lnTo>
                  <a:pt x="810767" y="112775"/>
                </a:lnTo>
                <a:lnTo>
                  <a:pt x="810767" y="102107"/>
                </a:lnTo>
                <a:lnTo>
                  <a:pt x="809243" y="99059"/>
                </a:lnTo>
                <a:lnTo>
                  <a:pt x="807719" y="94487"/>
                </a:lnTo>
                <a:lnTo>
                  <a:pt x="804671" y="105155"/>
                </a:lnTo>
                <a:lnTo>
                  <a:pt x="803147" y="120395"/>
                </a:lnTo>
                <a:close/>
              </a:path>
              <a:path w="2663951" h="152400">
                <a:moveTo>
                  <a:pt x="794003" y="97535"/>
                </a:moveTo>
                <a:lnTo>
                  <a:pt x="786383" y="99059"/>
                </a:lnTo>
                <a:lnTo>
                  <a:pt x="789431" y="109727"/>
                </a:lnTo>
                <a:lnTo>
                  <a:pt x="797051" y="108203"/>
                </a:lnTo>
                <a:lnTo>
                  <a:pt x="798575" y="94487"/>
                </a:lnTo>
                <a:lnTo>
                  <a:pt x="792479" y="97535"/>
                </a:lnTo>
                <a:lnTo>
                  <a:pt x="794003" y="97535"/>
                </a:lnTo>
                <a:close/>
              </a:path>
              <a:path w="2663951" h="152400">
                <a:moveTo>
                  <a:pt x="803147" y="120395"/>
                </a:moveTo>
                <a:lnTo>
                  <a:pt x="800099" y="106679"/>
                </a:lnTo>
                <a:lnTo>
                  <a:pt x="800099" y="121919"/>
                </a:lnTo>
                <a:lnTo>
                  <a:pt x="803147" y="120395"/>
                </a:lnTo>
                <a:close/>
              </a:path>
              <a:path w="2663951" h="152400">
                <a:moveTo>
                  <a:pt x="794003" y="112775"/>
                </a:moveTo>
                <a:lnTo>
                  <a:pt x="784859" y="114299"/>
                </a:lnTo>
                <a:lnTo>
                  <a:pt x="787907" y="124967"/>
                </a:lnTo>
                <a:lnTo>
                  <a:pt x="795527" y="123443"/>
                </a:lnTo>
                <a:lnTo>
                  <a:pt x="800099" y="121919"/>
                </a:lnTo>
                <a:lnTo>
                  <a:pt x="800099" y="111251"/>
                </a:lnTo>
                <a:lnTo>
                  <a:pt x="797051" y="111251"/>
                </a:lnTo>
                <a:lnTo>
                  <a:pt x="794003" y="112775"/>
                </a:lnTo>
                <a:lnTo>
                  <a:pt x="786383" y="114299"/>
                </a:lnTo>
                <a:lnTo>
                  <a:pt x="794003" y="112775"/>
                </a:lnTo>
                <a:close/>
              </a:path>
              <a:path w="2663951" h="152400">
                <a:moveTo>
                  <a:pt x="766571" y="94487"/>
                </a:moveTo>
                <a:lnTo>
                  <a:pt x="768095" y="96011"/>
                </a:lnTo>
                <a:lnTo>
                  <a:pt x="769619" y="97535"/>
                </a:lnTo>
                <a:lnTo>
                  <a:pt x="772667" y="109727"/>
                </a:lnTo>
                <a:lnTo>
                  <a:pt x="789431" y="109727"/>
                </a:lnTo>
                <a:lnTo>
                  <a:pt x="786383" y="99059"/>
                </a:lnTo>
                <a:lnTo>
                  <a:pt x="774191" y="99059"/>
                </a:lnTo>
                <a:lnTo>
                  <a:pt x="771143" y="97535"/>
                </a:lnTo>
                <a:lnTo>
                  <a:pt x="768095" y="96011"/>
                </a:lnTo>
                <a:lnTo>
                  <a:pt x="766571" y="94487"/>
                </a:lnTo>
                <a:close/>
              </a:path>
              <a:path w="2663951" h="152400">
                <a:moveTo>
                  <a:pt x="765047" y="89915"/>
                </a:moveTo>
                <a:lnTo>
                  <a:pt x="763523" y="106679"/>
                </a:lnTo>
                <a:lnTo>
                  <a:pt x="768095" y="108203"/>
                </a:lnTo>
                <a:lnTo>
                  <a:pt x="772667" y="109727"/>
                </a:lnTo>
                <a:lnTo>
                  <a:pt x="769619" y="97535"/>
                </a:lnTo>
                <a:lnTo>
                  <a:pt x="768095" y="96011"/>
                </a:lnTo>
                <a:lnTo>
                  <a:pt x="765047" y="92963"/>
                </a:lnTo>
                <a:lnTo>
                  <a:pt x="765047" y="89915"/>
                </a:lnTo>
                <a:close/>
              </a:path>
              <a:path w="2663951" h="152400">
                <a:moveTo>
                  <a:pt x="777239" y="114299"/>
                </a:moveTo>
                <a:lnTo>
                  <a:pt x="775715" y="114299"/>
                </a:lnTo>
                <a:lnTo>
                  <a:pt x="777239" y="124967"/>
                </a:lnTo>
                <a:lnTo>
                  <a:pt x="787907" y="124967"/>
                </a:lnTo>
                <a:lnTo>
                  <a:pt x="784859" y="114299"/>
                </a:lnTo>
                <a:lnTo>
                  <a:pt x="777239" y="114299"/>
                </a:lnTo>
                <a:close/>
              </a:path>
              <a:path w="2663951" h="152400">
                <a:moveTo>
                  <a:pt x="768095" y="114299"/>
                </a:moveTo>
                <a:lnTo>
                  <a:pt x="760475" y="112775"/>
                </a:lnTo>
                <a:lnTo>
                  <a:pt x="766571" y="124967"/>
                </a:lnTo>
                <a:lnTo>
                  <a:pt x="777239" y="124967"/>
                </a:lnTo>
                <a:lnTo>
                  <a:pt x="775715" y="114299"/>
                </a:lnTo>
                <a:lnTo>
                  <a:pt x="768095" y="114299"/>
                </a:lnTo>
                <a:close/>
              </a:path>
              <a:path w="2663951" h="152400">
                <a:moveTo>
                  <a:pt x="765047" y="91439"/>
                </a:moveTo>
                <a:lnTo>
                  <a:pt x="765047" y="89915"/>
                </a:lnTo>
                <a:lnTo>
                  <a:pt x="765047" y="92963"/>
                </a:lnTo>
                <a:lnTo>
                  <a:pt x="766571" y="94487"/>
                </a:lnTo>
                <a:lnTo>
                  <a:pt x="765047" y="91439"/>
                </a:lnTo>
                <a:close/>
              </a:path>
              <a:path w="2663951" h="152400">
                <a:moveTo>
                  <a:pt x="749807" y="118871"/>
                </a:moveTo>
                <a:lnTo>
                  <a:pt x="748283" y="102107"/>
                </a:lnTo>
                <a:lnTo>
                  <a:pt x="745235" y="96011"/>
                </a:lnTo>
                <a:lnTo>
                  <a:pt x="743711" y="88391"/>
                </a:lnTo>
                <a:lnTo>
                  <a:pt x="743711" y="114299"/>
                </a:lnTo>
                <a:lnTo>
                  <a:pt x="749807" y="118871"/>
                </a:lnTo>
                <a:close/>
              </a:path>
              <a:path w="2663951" h="152400">
                <a:moveTo>
                  <a:pt x="403859" y="50291"/>
                </a:moveTo>
                <a:lnTo>
                  <a:pt x="402335" y="50291"/>
                </a:lnTo>
                <a:lnTo>
                  <a:pt x="400811" y="36575"/>
                </a:lnTo>
                <a:lnTo>
                  <a:pt x="397763" y="39623"/>
                </a:lnTo>
                <a:lnTo>
                  <a:pt x="394715" y="42671"/>
                </a:lnTo>
                <a:lnTo>
                  <a:pt x="394715" y="36575"/>
                </a:lnTo>
                <a:lnTo>
                  <a:pt x="390143" y="35051"/>
                </a:lnTo>
                <a:lnTo>
                  <a:pt x="388619" y="44195"/>
                </a:lnTo>
                <a:lnTo>
                  <a:pt x="385571" y="35051"/>
                </a:lnTo>
                <a:lnTo>
                  <a:pt x="382523" y="44195"/>
                </a:lnTo>
                <a:lnTo>
                  <a:pt x="380999" y="45719"/>
                </a:lnTo>
                <a:lnTo>
                  <a:pt x="382523" y="44195"/>
                </a:lnTo>
                <a:lnTo>
                  <a:pt x="385571" y="35051"/>
                </a:lnTo>
                <a:lnTo>
                  <a:pt x="380999" y="35051"/>
                </a:lnTo>
                <a:lnTo>
                  <a:pt x="379475" y="47243"/>
                </a:lnTo>
                <a:lnTo>
                  <a:pt x="382523" y="45719"/>
                </a:lnTo>
                <a:lnTo>
                  <a:pt x="388619" y="45719"/>
                </a:lnTo>
                <a:lnTo>
                  <a:pt x="389636" y="46227"/>
                </a:lnTo>
                <a:lnTo>
                  <a:pt x="391058" y="46939"/>
                </a:lnTo>
                <a:lnTo>
                  <a:pt x="391667" y="45719"/>
                </a:lnTo>
                <a:lnTo>
                  <a:pt x="399287" y="53339"/>
                </a:lnTo>
                <a:lnTo>
                  <a:pt x="399287" y="42671"/>
                </a:lnTo>
                <a:lnTo>
                  <a:pt x="400811" y="51815"/>
                </a:lnTo>
                <a:lnTo>
                  <a:pt x="403859" y="50291"/>
                </a:lnTo>
                <a:close/>
              </a:path>
              <a:path w="2663951" h="152400">
                <a:moveTo>
                  <a:pt x="391058" y="46939"/>
                </a:moveTo>
                <a:lnTo>
                  <a:pt x="389636" y="46227"/>
                </a:lnTo>
                <a:lnTo>
                  <a:pt x="388619" y="45719"/>
                </a:lnTo>
                <a:lnTo>
                  <a:pt x="388619" y="70103"/>
                </a:lnTo>
                <a:lnTo>
                  <a:pt x="400811" y="51815"/>
                </a:lnTo>
                <a:lnTo>
                  <a:pt x="399287" y="42671"/>
                </a:lnTo>
                <a:lnTo>
                  <a:pt x="399287" y="53339"/>
                </a:lnTo>
                <a:lnTo>
                  <a:pt x="390143" y="48767"/>
                </a:lnTo>
                <a:lnTo>
                  <a:pt x="390143" y="47243"/>
                </a:lnTo>
                <a:lnTo>
                  <a:pt x="391058" y="46939"/>
                </a:lnTo>
                <a:close/>
              </a:path>
              <a:path w="2663951" h="152400">
                <a:moveTo>
                  <a:pt x="390143" y="47243"/>
                </a:moveTo>
                <a:lnTo>
                  <a:pt x="390143" y="48767"/>
                </a:lnTo>
                <a:lnTo>
                  <a:pt x="399287" y="53339"/>
                </a:lnTo>
                <a:lnTo>
                  <a:pt x="391667" y="45719"/>
                </a:lnTo>
                <a:lnTo>
                  <a:pt x="391058" y="46939"/>
                </a:lnTo>
                <a:lnTo>
                  <a:pt x="391667" y="47243"/>
                </a:lnTo>
                <a:lnTo>
                  <a:pt x="391058" y="46939"/>
                </a:lnTo>
                <a:lnTo>
                  <a:pt x="390143" y="47243"/>
                </a:lnTo>
                <a:close/>
              </a:path>
              <a:path w="2663951" h="152400">
                <a:moveTo>
                  <a:pt x="409956" y="45211"/>
                </a:moveTo>
                <a:lnTo>
                  <a:pt x="413003" y="44195"/>
                </a:lnTo>
                <a:lnTo>
                  <a:pt x="413003" y="33527"/>
                </a:lnTo>
                <a:lnTo>
                  <a:pt x="406907" y="33527"/>
                </a:lnTo>
                <a:lnTo>
                  <a:pt x="405383" y="47243"/>
                </a:lnTo>
                <a:lnTo>
                  <a:pt x="405383" y="48767"/>
                </a:lnTo>
                <a:lnTo>
                  <a:pt x="406907" y="45719"/>
                </a:lnTo>
                <a:lnTo>
                  <a:pt x="408431" y="45719"/>
                </a:lnTo>
                <a:lnTo>
                  <a:pt x="411479" y="44195"/>
                </a:lnTo>
                <a:lnTo>
                  <a:pt x="409956" y="45211"/>
                </a:lnTo>
                <a:close/>
              </a:path>
              <a:path w="2663951" h="152400">
                <a:moveTo>
                  <a:pt x="406907" y="33527"/>
                </a:moveTo>
                <a:lnTo>
                  <a:pt x="400811" y="36575"/>
                </a:lnTo>
                <a:lnTo>
                  <a:pt x="402335" y="50291"/>
                </a:lnTo>
                <a:lnTo>
                  <a:pt x="405383" y="47243"/>
                </a:lnTo>
                <a:lnTo>
                  <a:pt x="406907" y="33527"/>
                </a:lnTo>
                <a:close/>
              </a:path>
              <a:path w="2663951" h="152400">
                <a:moveTo>
                  <a:pt x="408431" y="45719"/>
                </a:moveTo>
                <a:lnTo>
                  <a:pt x="406907" y="45719"/>
                </a:lnTo>
                <a:lnTo>
                  <a:pt x="406907" y="47243"/>
                </a:lnTo>
                <a:lnTo>
                  <a:pt x="409956" y="45211"/>
                </a:lnTo>
                <a:lnTo>
                  <a:pt x="411479" y="44195"/>
                </a:lnTo>
                <a:lnTo>
                  <a:pt x="408431" y="45719"/>
                </a:lnTo>
                <a:close/>
              </a:path>
              <a:path w="2663951" h="152400">
                <a:moveTo>
                  <a:pt x="416051" y="53339"/>
                </a:moveTo>
                <a:lnTo>
                  <a:pt x="416051" y="56387"/>
                </a:lnTo>
                <a:lnTo>
                  <a:pt x="417575" y="54863"/>
                </a:lnTo>
                <a:lnTo>
                  <a:pt x="416051" y="56387"/>
                </a:lnTo>
                <a:lnTo>
                  <a:pt x="416051" y="64007"/>
                </a:lnTo>
                <a:lnTo>
                  <a:pt x="416051" y="53339"/>
                </a:lnTo>
                <a:lnTo>
                  <a:pt x="411479" y="51815"/>
                </a:lnTo>
                <a:lnTo>
                  <a:pt x="409955" y="64007"/>
                </a:lnTo>
                <a:lnTo>
                  <a:pt x="411479" y="51815"/>
                </a:lnTo>
                <a:lnTo>
                  <a:pt x="406907" y="53339"/>
                </a:lnTo>
                <a:lnTo>
                  <a:pt x="408431" y="65531"/>
                </a:lnTo>
                <a:lnTo>
                  <a:pt x="411479" y="64007"/>
                </a:lnTo>
                <a:lnTo>
                  <a:pt x="414527" y="64007"/>
                </a:lnTo>
                <a:lnTo>
                  <a:pt x="417575" y="65531"/>
                </a:lnTo>
                <a:lnTo>
                  <a:pt x="419099" y="54863"/>
                </a:lnTo>
                <a:lnTo>
                  <a:pt x="417575" y="53339"/>
                </a:lnTo>
                <a:lnTo>
                  <a:pt x="416051" y="53339"/>
                </a:lnTo>
                <a:close/>
              </a:path>
              <a:path w="2663951" h="152400">
                <a:moveTo>
                  <a:pt x="400811" y="120395"/>
                </a:moveTo>
                <a:lnTo>
                  <a:pt x="402335" y="115823"/>
                </a:lnTo>
                <a:lnTo>
                  <a:pt x="402335" y="72643"/>
                </a:lnTo>
                <a:lnTo>
                  <a:pt x="405383" y="68579"/>
                </a:lnTo>
                <a:lnTo>
                  <a:pt x="408431" y="65531"/>
                </a:lnTo>
                <a:lnTo>
                  <a:pt x="406907" y="53339"/>
                </a:lnTo>
                <a:lnTo>
                  <a:pt x="402335" y="70103"/>
                </a:lnTo>
                <a:lnTo>
                  <a:pt x="400811" y="74675"/>
                </a:lnTo>
                <a:lnTo>
                  <a:pt x="400811" y="120395"/>
                </a:lnTo>
                <a:close/>
              </a:path>
              <a:path w="2663951" h="152400">
                <a:moveTo>
                  <a:pt x="400811" y="56387"/>
                </a:moveTo>
                <a:lnTo>
                  <a:pt x="396239" y="60959"/>
                </a:lnTo>
                <a:lnTo>
                  <a:pt x="400811" y="120395"/>
                </a:lnTo>
                <a:lnTo>
                  <a:pt x="400811" y="74675"/>
                </a:lnTo>
                <a:lnTo>
                  <a:pt x="402335" y="70103"/>
                </a:lnTo>
                <a:lnTo>
                  <a:pt x="406907" y="53339"/>
                </a:lnTo>
                <a:lnTo>
                  <a:pt x="400811" y="56387"/>
                </a:lnTo>
                <a:close/>
              </a:path>
              <a:path w="2663951" h="152400">
                <a:moveTo>
                  <a:pt x="400811" y="120395"/>
                </a:moveTo>
                <a:lnTo>
                  <a:pt x="396239" y="60959"/>
                </a:lnTo>
                <a:lnTo>
                  <a:pt x="393191" y="112775"/>
                </a:lnTo>
                <a:lnTo>
                  <a:pt x="387095" y="112775"/>
                </a:lnTo>
                <a:lnTo>
                  <a:pt x="391667" y="123443"/>
                </a:lnTo>
                <a:lnTo>
                  <a:pt x="391667" y="115823"/>
                </a:lnTo>
                <a:lnTo>
                  <a:pt x="396239" y="123443"/>
                </a:lnTo>
                <a:lnTo>
                  <a:pt x="400811" y="120395"/>
                </a:lnTo>
                <a:close/>
              </a:path>
              <a:path w="2663951" h="152400">
                <a:moveTo>
                  <a:pt x="391667" y="68579"/>
                </a:moveTo>
                <a:lnTo>
                  <a:pt x="391667" y="112775"/>
                </a:lnTo>
                <a:lnTo>
                  <a:pt x="393191" y="112775"/>
                </a:lnTo>
                <a:lnTo>
                  <a:pt x="396239" y="60959"/>
                </a:lnTo>
                <a:lnTo>
                  <a:pt x="391667" y="68579"/>
                </a:lnTo>
                <a:close/>
              </a:path>
              <a:path w="2663951" h="152400">
                <a:moveTo>
                  <a:pt x="416051" y="45719"/>
                </a:moveTo>
                <a:lnTo>
                  <a:pt x="416051" y="44195"/>
                </a:lnTo>
                <a:lnTo>
                  <a:pt x="419099" y="45719"/>
                </a:lnTo>
                <a:lnTo>
                  <a:pt x="420623" y="54863"/>
                </a:lnTo>
                <a:lnTo>
                  <a:pt x="425195" y="64007"/>
                </a:lnTo>
                <a:lnTo>
                  <a:pt x="425195" y="62483"/>
                </a:lnTo>
                <a:lnTo>
                  <a:pt x="426719" y="59435"/>
                </a:lnTo>
                <a:lnTo>
                  <a:pt x="428243" y="56387"/>
                </a:lnTo>
                <a:lnTo>
                  <a:pt x="426719" y="59435"/>
                </a:lnTo>
                <a:lnTo>
                  <a:pt x="425195" y="64007"/>
                </a:lnTo>
                <a:lnTo>
                  <a:pt x="425195" y="68579"/>
                </a:lnTo>
                <a:lnTo>
                  <a:pt x="426719" y="73151"/>
                </a:lnTo>
                <a:lnTo>
                  <a:pt x="431291" y="80771"/>
                </a:lnTo>
                <a:lnTo>
                  <a:pt x="428243" y="50291"/>
                </a:lnTo>
                <a:lnTo>
                  <a:pt x="425195" y="56387"/>
                </a:lnTo>
                <a:lnTo>
                  <a:pt x="425195" y="36575"/>
                </a:lnTo>
                <a:lnTo>
                  <a:pt x="422147" y="35051"/>
                </a:lnTo>
                <a:lnTo>
                  <a:pt x="419099" y="33527"/>
                </a:lnTo>
                <a:lnTo>
                  <a:pt x="416051" y="33527"/>
                </a:lnTo>
                <a:lnTo>
                  <a:pt x="416051" y="45719"/>
                </a:lnTo>
                <a:close/>
              </a:path>
              <a:path w="2663951" h="152400">
                <a:moveTo>
                  <a:pt x="413003" y="33527"/>
                </a:moveTo>
                <a:lnTo>
                  <a:pt x="413003" y="44195"/>
                </a:lnTo>
                <a:lnTo>
                  <a:pt x="416051" y="45719"/>
                </a:lnTo>
                <a:lnTo>
                  <a:pt x="416051" y="33527"/>
                </a:lnTo>
                <a:lnTo>
                  <a:pt x="413003" y="33527"/>
                </a:lnTo>
                <a:close/>
              </a:path>
              <a:path w="2663951" h="152400">
                <a:moveTo>
                  <a:pt x="420623" y="54863"/>
                </a:moveTo>
                <a:lnTo>
                  <a:pt x="419099" y="45719"/>
                </a:lnTo>
                <a:lnTo>
                  <a:pt x="417575" y="45719"/>
                </a:lnTo>
                <a:lnTo>
                  <a:pt x="417575" y="53339"/>
                </a:lnTo>
                <a:lnTo>
                  <a:pt x="419099" y="54863"/>
                </a:lnTo>
                <a:lnTo>
                  <a:pt x="420623" y="65531"/>
                </a:lnTo>
                <a:lnTo>
                  <a:pt x="425195" y="64007"/>
                </a:lnTo>
                <a:lnTo>
                  <a:pt x="420623" y="54863"/>
                </a:lnTo>
                <a:close/>
              </a:path>
              <a:path w="2663951" h="152400">
                <a:moveTo>
                  <a:pt x="428243" y="50291"/>
                </a:moveTo>
                <a:lnTo>
                  <a:pt x="428243" y="42671"/>
                </a:lnTo>
                <a:lnTo>
                  <a:pt x="426719" y="39623"/>
                </a:lnTo>
                <a:lnTo>
                  <a:pt x="425195" y="36575"/>
                </a:lnTo>
                <a:lnTo>
                  <a:pt x="425195" y="56387"/>
                </a:lnTo>
                <a:lnTo>
                  <a:pt x="428243" y="50291"/>
                </a:lnTo>
                <a:close/>
              </a:path>
              <a:path w="2663951" h="152400">
                <a:moveTo>
                  <a:pt x="437387" y="94487"/>
                </a:moveTo>
                <a:lnTo>
                  <a:pt x="434339" y="103631"/>
                </a:lnTo>
                <a:lnTo>
                  <a:pt x="435863" y="102107"/>
                </a:lnTo>
                <a:lnTo>
                  <a:pt x="435863" y="103631"/>
                </a:lnTo>
                <a:lnTo>
                  <a:pt x="435863" y="102107"/>
                </a:lnTo>
                <a:lnTo>
                  <a:pt x="434339" y="103631"/>
                </a:lnTo>
                <a:lnTo>
                  <a:pt x="432815" y="92963"/>
                </a:lnTo>
                <a:lnTo>
                  <a:pt x="428243" y="94487"/>
                </a:lnTo>
                <a:lnTo>
                  <a:pt x="431291" y="103631"/>
                </a:lnTo>
                <a:lnTo>
                  <a:pt x="432815" y="105155"/>
                </a:lnTo>
                <a:lnTo>
                  <a:pt x="435864" y="106171"/>
                </a:lnTo>
                <a:lnTo>
                  <a:pt x="437387" y="106679"/>
                </a:lnTo>
                <a:lnTo>
                  <a:pt x="435863" y="100583"/>
                </a:lnTo>
                <a:lnTo>
                  <a:pt x="437387" y="94487"/>
                </a:lnTo>
                <a:close/>
              </a:path>
              <a:path w="2663951" h="152400">
                <a:moveTo>
                  <a:pt x="435864" y="106171"/>
                </a:moveTo>
                <a:lnTo>
                  <a:pt x="432815" y="105155"/>
                </a:lnTo>
                <a:lnTo>
                  <a:pt x="435863" y="111251"/>
                </a:lnTo>
                <a:lnTo>
                  <a:pt x="435864" y="106171"/>
                </a:lnTo>
                <a:close/>
              </a:path>
              <a:path w="2663951" h="152400">
                <a:moveTo>
                  <a:pt x="437387" y="70103"/>
                </a:moveTo>
                <a:lnTo>
                  <a:pt x="438911" y="86867"/>
                </a:lnTo>
                <a:lnTo>
                  <a:pt x="438911" y="73151"/>
                </a:lnTo>
                <a:lnTo>
                  <a:pt x="440435" y="74675"/>
                </a:lnTo>
                <a:lnTo>
                  <a:pt x="446531" y="89915"/>
                </a:lnTo>
                <a:lnTo>
                  <a:pt x="452627" y="92963"/>
                </a:lnTo>
                <a:lnTo>
                  <a:pt x="457199" y="94487"/>
                </a:lnTo>
                <a:lnTo>
                  <a:pt x="459740" y="97027"/>
                </a:lnTo>
                <a:lnTo>
                  <a:pt x="457199" y="82295"/>
                </a:lnTo>
                <a:lnTo>
                  <a:pt x="449579" y="79247"/>
                </a:lnTo>
                <a:lnTo>
                  <a:pt x="445007" y="77723"/>
                </a:lnTo>
                <a:lnTo>
                  <a:pt x="440131" y="74066"/>
                </a:lnTo>
                <a:lnTo>
                  <a:pt x="437387" y="68579"/>
                </a:lnTo>
                <a:lnTo>
                  <a:pt x="437387" y="70103"/>
                </a:lnTo>
                <a:close/>
              </a:path>
              <a:path w="2663951" h="152400">
                <a:moveTo>
                  <a:pt x="440435" y="38099"/>
                </a:moveTo>
                <a:lnTo>
                  <a:pt x="434339" y="41147"/>
                </a:lnTo>
                <a:lnTo>
                  <a:pt x="435863" y="67055"/>
                </a:lnTo>
                <a:lnTo>
                  <a:pt x="438911" y="86867"/>
                </a:lnTo>
                <a:lnTo>
                  <a:pt x="437387" y="70103"/>
                </a:lnTo>
                <a:lnTo>
                  <a:pt x="435863" y="65531"/>
                </a:lnTo>
                <a:lnTo>
                  <a:pt x="435863" y="59435"/>
                </a:lnTo>
                <a:lnTo>
                  <a:pt x="440435" y="38099"/>
                </a:lnTo>
                <a:close/>
              </a:path>
              <a:path w="2663951" h="152400">
                <a:moveTo>
                  <a:pt x="431291" y="45719"/>
                </a:moveTo>
                <a:lnTo>
                  <a:pt x="428243" y="50291"/>
                </a:lnTo>
                <a:lnTo>
                  <a:pt x="431291" y="80771"/>
                </a:lnTo>
                <a:lnTo>
                  <a:pt x="438911" y="86867"/>
                </a:lnTo>
                <a:lnTo>
                  <a:pt x="435863" y="67055"/>
                </a:lnTo>
                <a:lnTo>
                  <a:pt x="434339" y="41147"/>
                </a:lnTo>
                <a:lnTo>
                  <a:pt x="431291" y="45719"/>
                </a:lnTo>
                <a:close/>
              </a:path>
              <a:path w="2663951" h="152400">
                <a:moveTo>
                  <a:pt x="441959" y="97535"/>
                </a:moveTo>
                <a:lnTo>
                  <a:pt x="443483" y="109727"/>
                </a:lnTo>
                <a:lnTo>
                  <a:pt x="446531" y="99059"/>
                </a:lnTo>
                <a:lnTo>
                  <a:pt x="448055" y="111251"/>
                </a:lnTo>
                <a:lnTo>
                  <a:pt x="454151" y="111251"/>
                </a:lnTo>
                <a:lnTo>
                  <a:pt x="448055" y="99059"/>
                </a:lnTo>
                <a:lnTo>
                  <a:pt x="441959" y="96011"/>
                </a:lnTo>
                <a:lnTo>
                  <a:pt x="441959" y="97535"/>
                </a:lnTo>
                <a:close/>
              </a:path>
              <a:path w="2663951" h="152400">
                <a:moveTo>
                  <a:pt x="437387" y="94487"/>
                </a:moveTo>
                <a:lnTo>
                  <a:pt x="435863" y="100583"/>
                </a:lnTo>
                <a:lnTo>
                  <a:pt x="437387" y="106679"/>
                </a:lnTo>
                <a:lnTo>
                  <a:pt x="443483" y="109727"/>
                </a:lnTo>
                <a:lnTo>
                  <a:pt x="441959" y="97535"/>
                </a:lnTo>
                <a:lnTo>
                  <a:pt x="437387" y="94487"/>
                </a:lnTo>
                <a:close/>
              </a:path>
              <a:path w="2663951" h="152400">
                <a:moveTo>
                  <a:pt x="437387" y="111251"/>
                </a:moveTo>
                <a:lnTo>
                  <a:pt x="435863" y="111251"/>
                </a:lnTo>
                <a:lnTo>
                  <a:pt x="432815" y="105155"/>
                </a:lnTo>
                <a:lnTo>
                  <a:pt x="431291" y="103631"/>
                </a:lnTo>
                <a:lnTo>
                  <a:pt x="428243" y="94487"/>
                </a:lnTo>
                <a:lnTo>
                  <a:pt x="425195" y="97535"/>
                </a:lnTo>
                <a:lnTo>
                  <a:pt x="425195" y="102107"/>
                </a:lnTo>
                <a:lnTo>
                  <a:pt x="428243" y="117347"/>
                </a:lnTo>
                <a:lnTo>
                  <a:pt x="429767" y="120395"/>
                </a:lnTo>
                <a:lnTo>
                  <a:pt x="432815" y="120395"/>
                </a:lnTo>
                <a:lnTo>
                  <a:pt x="438911" y="123443"/>
                </a:lnTo>
                <a:lnTo>
                  <a:pt x="437387" y="111251"/>
                </a:lnTo>
                <a:close/>
              </a:path>
              <a:path w="2663951" h="152400">
                <a:moveTo>
                  <a:pt x="428243" y="117347"/>
                </a:moveTo>
                <a:lnTo>
                  <a:pt x="425195" y="102107"/>
                </a:lnTo>
                <a:lnTo>
                  <a:pt x="425195" y="112775"/>
                </a:lnTo>
                <a:lnTo>
                  <a:pt x="428243" y="117347"/>
                </a:lnTo>
                <a:close/>
              </a:path>
              <a:path w="2663951" h="152400">
                <a:moveTo>
                  <a:pt x="451103" y="79247"/>
                </a:moveTo>
                <a:lnTo>
                  <a:pt x="443483" y="76199"/>
                </a:lnTo>
                <a:lnTo>
                  <a:pt x="445007" y="77723"/>
                </a:lnTo>
                <a:lnTo>
                  <a:pt x="449579" y="79247"/>
                </a:lnTo>
                <a:lnTo>
                  <a:pt x="451103" y="79247"/>
                </a:lnTo>
                <a:close/>
              </a:path>
              <a:path w="2663951" h="152400">
                <a:moveTo>
                  <a:pt x="464819" y="59435"/>
                </a:moveTo>
                <a:lnTo>
                  <a:pt x="466343" y="59435"/>
                </a:lnTo>
                <a:lnTo>
                  <a:pt x="470915" y="60959"/>
                </a:lnTo>
                <a:lnTo>
                  <a:pt x="473963" y="62483"/>
                </a:lnTo>
                <a:lnTo>
                  <a:pt x="478535" y="64007"/>
                </a:lnTo>
                <a:lnTo>
                  <a:pt x="483107" y="64007"/>
                </a:lnTo>
                <a:lnTo>
                  <a:pt x="480059" y="38099"/>
                </a:lnTo>
                <a:lnTo>
                  <a:pt x="478535" y="36575"/>
                </a:lnTo>
                <a:lnTo>
                  <a:pt x="480059" y="53339"/>
                </a:lnTo>
                <a:lnTo>
                  <a:pt x="478535" y="53339"/>
                </a:lnTo>
                <a:lnTo>
                  <a:pt x="475487" y="54863"/>
                </a:lnTo>
                <a:lnTo>
                  <a:pt x="473963" y="50291"/>
                </a:lnTo>
                <a:lnTo>
                  <a:pt x="467867" y="48767"/>
                </a:lnTo>
                <a:lnTo>
                  <a:pt x="464819" y="59435"/>
                </a:lnTo>
                <a:close/>
              </a:path>
              <a:path w="2663951" h="152400">
                <a:moveTo>
                  <a:pt x="458723" y="59435"/>
                </a:moveTo>
                <a:lnTo>
                  <a:pt x="464819" y="59435"/>
                </a:lnTo>
                <a:lnTo>
                  <a:pt x="467867" y="48767"/>
                </a:lnTo>
                <a:lnTo>
                  <a:pt x="460247" y="47243"/>
                </a:lnTo>
                <a:lnTo>
                  <a:pt x="458723" y="59435"/>
                </a:lnTo>
                <a:close/>
              </a:path>
              <a:path w="2663951" h="152400">
                <a:moveTo>
                  <a:pt x="454151" y="48767"/>
                </a:moveTo>
                <a:lnTo>
                  <a:pt x="455675" y="59435"/>
                </a:lnTo>
                <a:lnTo>
                  <a:pt x="457199" y="59435"/>
                </a:lnTo>
                <a:lnTo>
                  <a:pt x="455676" y="60197"/>
                </a:lnTo>
                <a:lnTo>
                  <a:pt x="454151" y="60959"/>
                </a:lnTo>
                <a:lnTo>
                  <a:pt x="455675" y="62483"/>
                </a:lnTo>
                <a:lnTo>
                  <a:pt x="454151" y="60959"/>
                </a:lnTo>
                <a:lnTo>
                  <a:pt x="454151" y="48767"/>
                </a:lnTo>
                <a:lnTo>
                  <a:pt x="448055" y="51815"/>
                </a:lnTo>
                <a:lnTo>
                  <a:pt x="452627" y="73151"/>
                </a:lnTo>
                <a:lnTo>
                  <a:pt x="458723" y="76199"/>
                </a:lnTo>
                <a:lnTo>
                  <a:pt x="455675" y="61975"/>
                </a:lnTo>
                <a:lnTo>
                  <a:pt x="455676" y="60451"/>
                </a:lnTo>
                <a:lnTo>
                  <a:pt x="458723" y="59435"/>
                </a:lnTo>
                <a:lnTo>
                  <a:pt x="460247" y="47243"/>
                </a:lnTo>
                <a:lnTo>
                  <a:pt x="454151" y="48767"/>
                </a:lnTo>
                <a:close/>
              </a:path>
              <a:path w="2663951" h="152400">
                <a:moveTo>
                  <a:pt x="455675" y="59435"/>
                </a:moveTo>
                <a:lnTo>
                  <a:pt x="454151" y="48767"/>
                </a:lnTo>
                <a:lnTo>
                  <a:pt x="454151" y="60959"/>
                </a:lnTo>
                <a:lnTo>
                  <a:pt x="455676" y="60197"/>
                </a:lnTo>
                <a:lnTo>
                  <a:pt x="457199" y="59435"/>
                </a:lnTo>
                <a:lnTo>
                  <a:pt x="455675" y="59435"/>
                </a:lnTo>
                <a:close/>
              </a:path>
              <a:path w="2663951" h="152400">
                <a:moveTo>
                  <a:pt x="443483" y="60959"/>
                </a:moveTo>
                <a:lnTo>
                  <a:pt x="445007" y="65531"/>
                </a:lnTo>
                <a:lnTo>
                  <a:pt x="446531" y="68579"/>
                </a:lnTo>
                <a:lnTo>
                  <a:pt x="452627" y="73151"/>
                </a:lnTo>
                <a:lnTo>
                  <a:pt x="448055" y="51815"/>
                </a:lnTo>
                <a:lnTo>
                  <a:pt x="445007" y="56387"/>
                </a:lnTo>
                <a:lnTo>
                  <a:pt x="443483" y="60959"/>
                </a:lnTo>
                <a:close/>
              </a:path>
              <a:path w="2663951" h="152400">
                <a:moveTo>
                  <a:pt x="475487" y="51307"/>
                </a:moveTo>
                <a:lnTo>
                  <a:pt x="475487" y="54863"/>
                </a:lnTo>
                <a:lnTo>
                  <a:pt x="477011" y="53339"/>
                </a:lnTo>
                <a:lnTo>
                  <a:pt x="478535" y="53339"/>
                </a:lnTo>
                <a:lnTo>
                  <a:pt x="478535" y="36575"/>
                </a:lnTo>
                <a:lnTo>
                  <a:pt x="473963" y="35051"/>
                </a:lnTo>
                <a:lnTo>
                  <a:pt x="475487" y="48767"/>
                </a:lnTo>
                <a:lnTo>
                  <a:pt x="475487" y="51815"/>
                </a:lnTo>
                <a:lnTo>
                  <a:pt x="475487" y="51307"/>
                </a:lnTo>
                <a:close/>
              </a:path>
              <a:path w="2663951" h="152400">
                <a:moveTo>
                  <a:pt x="454151" y="45719"/>
                </a:moveTo>
                <a:lnTo>
                  <a:pt x="460247" y="44195"/>
                </a:lnTo>
                <a:lnTo>
                  <a:pt x="466343" y="45719"/>
                </a:lnTo>
                <a:lnTo>
                  <a:pt x="470915" y="45719"/>
                </a:lnTo>
                <a:lnTo>
                  <a:pt x="473963" y="47243"/>
                </a:lnTo>
                <a:lnTo>
                  <a:pt x="475487" y="48767"/>
                </a:lnTo>
                <a:lnTo>
                  <a:pt x="473963" y="35051"/>
                </a:lnTo>
                <a:lnTo>
                  <a:pt x="467867" y="33527"/>
                </a:lnTo>
                <a:lnTo>
                  <a:pt x="460247" y="33527"/>
                </a:lnTo>
                <a:lnTo>
                  <a:pt x="454151" y="45719"/>
                </a:lnTo>
                <a:close/>
              </a:path>
              <a:path w="2663951" h="152400">
                <a:moveTo>
                  <a:pt x="441959" y="48767"/>
                </a:moveTo>
                <a:lnTo>
                  <a:pt x="445007" y="47243"/>
                </a:lnTo>
                <a:lnTo>
                  <a:pt x="449579" y="45719"/>
                </a:lnTo>
                <a:lnTo>
                  <a:pt x="454151" y="45719"/>
                </a:lnTo>
                <a:lnTo>
                  <a:pt x="460247" y="33527"/>
                </a:lnTo>
                <a:lnTo>
                  <a:pt x="452627" y="33527"/>
                </a:lnTo>
                <a:lnTo>
                  <a:pt x="446531" y="35051"/>
                </a:lnTo>
                <a:lnTo>
                  <a:pt x="441959" y="48767"/>
                </a:lnTo>
                <a:close/>
              </a:path>
              <a:path w="2663951" h="152400">
                <a:moveTo>
                  <a:pt x="440435" y="38099"/>
                </a:moveTo>
                <a:lnTo>
                  <a:pt x="435863" y="59435"/>
                </a:lnTo>
                <a:lnTo>
                  <a:pt x="437387" y="54863"/>
                </a:lnTo>
                <a:lnTo>
                  <a:pt x="438911" y="53339"/>
                </a:lnTo>
                <a:lnTo>
                  <a:pt x="441959" y="48767"/>
                </a:lnTo>
                <a:lnTo>
                  <a:pt x="446531" y="35051"/>
                </a:lnTo>
                <a:lnTo>
                  <a:pt x="440435" y="38099"/>
                </a:lnTo>
                <a:close/>
              </a:path>
              <a:path w="2663951" h="152400">
                <a:moveTo>
                  <a:pt x="435863" y="59435"/>
                </a:moveTo>
                <a:lnTo>
                  <a:pt x="435863" y="65531"/>
                </a:lnTo>
                <a:lnTo>
                  <a:pt x="435863" y="62483"/>
                </a:lnTo>
                <a:lnTo>
                  <a:pt x="437387" y="57911"/>
                </a:lnTo>
                <a:lnTo>
                  <a:pt x="435863" y="59435"/>
                </a:lnTo>
                <a:close/>
              </a:path>
              <a:path w="2663951" h="152400">
                <a:moveTo>
                  <a:pt x="486155" y="45719"/>
                </a:moveTo>
                <a:lnTo>
                  <a:pt x="484631" y="42671"/>
                </a:lnTo>
                <a:lnTo>
                  <a:pt x="486155" y="59435"/>
                </a:lnTo>
                <a:lnTo>
                  <a:pt x="486155" y="45719"/>
                </a:lnTo>
                <a:close/>
              </a:path>
              <a:path w="2663951" h="152400">
                <a:moveTo>
                  <a:pt x="483107" y="39623"/>
                </a:moveTo>
                <a:lnTo>
                  <a:pt x="480059" y="38099"/>
                </a:lnTo>
                <a:lnTo>
                  <a:pt x="483107" y="64007"/>
                </a:lnTo>
                <a:lnTo>
                  <a:pt x="486155" y="59435"/>
                </a:lnTo>
                <a:lnTo>
                  <a:pt x="484631" y="42671"/>
                </a:lnTo>
                <a:lnTo>
                  <a:pt x="483107" y="39623"/>
                </a:lnTo>
                <a:close/>
              </a:path>
              <a:path w="2663951" h="152400">
                <a:moveTo>
                  <a:pt x="457199" y="62483"/>
                </a:moveTo>
                <a:lnTo>
                  <a:pt x="458723" y="64007"/>
                </a:lnTo>
                <a:lnTo>
                  <a:pt x="464819" y="77723"/>
                </a:lnTo>
                <a:lnTo>
                  <a:pt x="470915" y="80771"/>
                </a:lnTo>
                <a:lnTo>
                  <a:pt x="475487" y="83819"/>
                </a:lnTo>
                <a:lnTo>
                  <a:pt x="478535" y="89915"/>
                </a:lnTo>
                <a:lnTo>
                  <a:pt x="477011" y="71627"/>
                </a:lnTo>
                <a:lnTo>
                  <a:pt x="469391" y="68579"/>
                </a:lnTo>
                <a:lnTo>
                  <a:pt x="463295" y="65531"/>
                </a:lnTo>
                <a:lnTo>
                  <a:pt x="457199" y="62483"/>
                </a:lnTo>
                <a:close/>
              </a:path>
              <a:path w="2663951" h="152400">
                <a:moveTo>
                  <a:pt x="467867" y="123443"/>
                </a:moveTo>
                <a:lnTo>
                  <a:pt x="473963" y="121919"/>
                </a:lnTo>
                <a:lnTo>
                  <a:pt x="472439" y="109727"/>
                </a:lnTo>
                <a:lnTo>
                  <a:pt x="473963" y="108203"/>
                </a:lnTo>
                <a:lnTo>
                  <a:pt x="480059" y="118871"/>
                </a:lnTo>
                <a:lnTo>
                  <a:pt x="478535" y="100583"/>
                </a:lnTo>
                <a:lnTo>
                  <a:pt x="478535" y="99059"/>
                </a:lnTo>
                <a:lnTo>
                  <a:pt x="478535" y="102107"/>
                </a:lnTo>
                <a:lnTo>
                  <a:pt x="475487" y="106679"/>
                </a:lnTo>
                <a:lnTo>
                  <a:pt x="473963" y="108203"/>
                </a:lnTo>
                <a:lnTo>
                  <a:pt x="469391" y="111251"/>
                </a:lnTo>
                <a:lnTo>
                  <a:pt x="467867" y="123443"/>
                </a:lnTo>
                <a:close/>
              </a:path>
              <a:path w="2663951" h="152400">
                <a:moveTo>
                  <a:pt x="489203" y="83819"/>
                </a:moveTo>
                <a:lnTo>
                  <a:pt x="483107" y="76199"/>
                </a:lnTo>
                <a:lnTo>
                  <a:pt x="480059" y="91439"/>
                </a:lnTo>
                <a:lnTo>
                  <a:pt x="479842" y="95358"/>
                </a:lnTo>
                <a:lnTo>
                  <a:pt x="480059" y="118871"/>
                </a:lnTo>
                <a:lnTo>
                  <a:pt x="484631" y="114299"/>
                </a:lnTo>
                <a:lnTo>
                  <a:pt x="480059" y="96011"/>
                </a:lnTo>
                <a:lnTo>
                  <a:pt x="480059" y="94487"/>
                </a:lnTo>
                <a:lnTo>
                  <a:pt x="484631" y="114299"/>
                </a:lnTo>
                <a:lnTo>
                  <a:pt x="489203" y="83819"/>
                </a:lnTo>
                <a:close/>
              </a:path>
              <a:path w="2663951" h="152400">
                <a:moveTo>
                  <a:pt x="478535" y="88391"/>
                </a:moveTo>
                <a:lnTo>
                  <a:pt x="480059" y="91439"/>
                </a:lnTo>
                <a:lnTo>
                  <a:pt x="483107" y="76199"/>
                </a:lnTo>
                <a:lnTo>
                  <a:pt x="477011" y="71627"/>
                </a:lnTo>
                <a:lnTo>
                  <a:pt x="478535" y="89915"/>
                </a:lnTo>
                <a:lnTo>
                  <a:pt x="478535" y="88391"/>
                </a:lnTo>
                <a:close/>
              </a:path>
              <a:path w="2663951" h="152400">
                <a:moveTo>
                  <a:pt x="458723" y="64007"/>
                </a:moveTo>
                <a:lnTo>
                  <a:pt x="455675" y="61975"/>
                </a:lnTo>
                <a:lnTo>
                  <a:pt x="458723" y="76199"/>
                </a:lnTo>
                <a:lnTo>
                  <a:pt x="464819" y="77723"/>
                </a:lnTo>
                <a:lnTo>
                  <a:pt x="458723" y="64007"/>
                </a:lnTo>
                <a:close/>
              </a:path>
              <a:path w="2663951" h="152400">
                <a:moveTo>
                  <a:pt x="489203" y="83819"/>
                </a:moveTo>
                <a:lnTo>
                  <a:pt x="484631" y="114299"/>
                </a:lnTo>
                <a:lnTo>
                  <a:pt x="487679" y="108203"/>
                </a:lnTo>
                <a:lnTo>
                  <a:pt x="489203" y="102107"/>
                </a:lnTo>
                <a:lnTo>
                  <a:pt x="490727" y="94487"/>
                </a:lnTo>
                <a:lnTo>
                  <a:pt x="490727" y="89915"/>
                </a:lnTo>
                <a:lnTo>
                  <a:pt x="489203" y="83819"/>
                </a:lnTo>
                <a:close/>
              </a:path>
              <a:path w="2663951" h="152400">
                <a:moveTo>
                  <a:pt x="473963" y="108203"/>
                </a:moveTo>
                <a:lnTo>
                  <a:pt x="472439" y="109727"/>
                </a:lnTo>
                <a:lnTo>
                  <a:pt x="473963" y="121919"/>
                </a:lnTo>
                <a:lnTo>
                  <a:pt x="480059" y="118871"/>
                </a:lnTo>
                <a:lnTo>
                  <a:pt x="473963" y="108203"/>
                </a:lnTo>
                <a:close/>
              </a:path>
              <a:path w="2663951" h="152400">
                <a:moveTo>
                  <a:pt x="464819" y="112775"/>
                </a:moveTo>
                <a:lnTo>
                  <a:pt x="458723" y="114299"/>
                </a:lnTo>
                <a:lnTo>
                  <a:pt x="461771" y="124967"/>
                </a:lnTo>
                <a:lnTo>
                  <a:pt x="467867" y="123443"/>
                </a:lnTo>
                <a:lnTo>
                  <a:pt x="469391" y="111251"/>
                </a:lnTo>
                <a:lnTo>
                  <a:pt x="464819" y="112775"/>
                </a:lnTo>
                <a:lnTo>
                  <a:pt x="460247" y="114299"/>
                </a:lnTo>
                <a:lnTo>
                  <a:pt x="464819" y="112775"/>
                </a:lnTo>
                <a:close/>
              </a:path>
              <a:path w="2663951" h="152400">
                <a:moveTo>
                  <a:pt x="438911" y="123443"/>
                </a:moveTo>
                <a:lnTo>
                  <a:pt x="445007" y="124967"/>
                </a:lnTo>
                <a:lnTo>
                  <a:pt x="446531" y="114299"/>
                </a:lnTo>
                <a:lnTo>
                  <a:pt x="454151" y="124967"/>
                </a:lnTo>
                <a:lnTo>
                  <a:pt x="461771" y="124967"/>
                </a:lnTo>
                <a:lnTo>
                  <a:pt x="458723" y="114299"/>
                </a:lnTo>
                <a:lnTo>
                  <a:pt x="448055" y="114299"/>
                </a:lnTo>
                <a:lnTo>
                  <a:pt x="440435" y="112775"/>
                </a:lnTo>
                <a:lnTo>
                  <a:pt x="438911" y="123443"/>
                </a:lnTo>
                <a:close/>
              </a:path>
              <a:path w="2663951" h="152400">
                <a:moveTo>
                  <a:pt x="438911" y="73151"/>
                </a:moveTo>
                <a:lnTo>
                  <a:pt x="438911" y="86867"/>
                </a:lnTo>
                <a:lnTo>
                  <a:pt x="446531" y="89915"/>
                </a:lnTo>
                <a:lnTo>
                  <a:pt x="440435" y="74675"/>
                </a:lnTo>
                <a:lnTo>
                  <a:pt x="438911" y="73151"/>
                </a:lnTo>
                <a:close/>
              </a:path>
              <a:path w="2663951" h="152400">
                <a:moveTo>
                  <a:pt x="437387" y="111251"/>
                </a:moveTo>
                <a:lnTo>
                  <a:pt x="438911" y="123443"/>
                </a:lnTo>
                <a:lnTo>
                  <a:pt x="440435" y="112775"/>
                </a:lnTo>
                <a:lnTo>
                  <a:pt x="441959" y="112775"/>
                </a:lnTo>
                <a:lnTo>
                  <a:pt x="437387" y="111251"/>
                </a:lnTo>
                <a:close/>
              </a:path>
              <a:path w="2663951" h="152400">
                <a:moveTo>
                  <a:pt x="470915" y="97535"/>
                </a:moveTo>
                <a:lnTo>
                  <a:pt x="470915" y="92963"/>
                </a:lnTo>
                <a:lnTo>
                  <a:pt x="467867" y="88391"/>
                </a:lnTo>
                <a:lnTo>
                  <a:pt x="463295" y="85343"/>
                </a:lnTo>
                <a:lnTo>
                  <a:pt x="459740" y="97027"/>
                </a:lnTo>
                <a:lnTo>
                  <a:pt x="459333" y="97840"/>
                </a:lnTo>
                <a:lnTo>
                  <a:pt x="457199" y="99059"/>
                </a:lnTo>
                <a:lnTo>
                  <a:pt x="454151" y="99059"/>
                </a:lnTo>
                <a:lnTo>
                  <a:pt x="460247" y="109727"/>
                </a:lnTo>
                <a:lnTo>
                  <a:pt x="458723" y="99059"/>
                </a:lnTo>
                <a:lnTo>
                  <a:pt x="460247" y="97535"/>
                </a:lnTo>
                <a:lnTo>
                  <a:pt x="460247" y="96011"/>
                </a:lnTo>
                <a:lnTo>
                  <a:pt x="466343" y="108203"/>
                </a:lnTo>
                <a:lnTo>
                  <a:pt x="469391" y="103631"/>
                </a:lnTo>
                <a:lnTo>
                  <a:pt x="470915" y="97535"/>
                </a:lnTo>
                <a:close/>
              </a:path>
              <a:path w="2663951" h="152400">
                <a:moveTo>
                  <a:pt x="460247" y="97535"/>
                </a:moveTo>
                <a:lnTo>
                  <a:pt x="458723" y="99059"/>
                </a:lnTo>
                <a:lnTo>
                  <a:pt x="460247" y="109727"/>
                </a:lnTo>
                <a:lnTo>
                  <a:pt x="466343" y="108203"/>
                </a:lnTo>
                <a:lnTo>
                  <a:pt x="460247" y="96011"/>
                </a:lnTo>
                <a:lnTo>
                  <a:pt x="460247" y="97535"/>
                </a:lnTo>
                <a:close/>
              </a:path>
              <a:path w="2663951" h="152400">
                <a:moveTo>
                  <a:pt x="454151" y="111251"/>
                </a:moveTo>
                <a:lnTo>
                  <a:pt x="460247" y="109727"/>
                </a:lnTo>
                <a:lnTo>
                  <a:pt x="454151" y="99059"/>
                </a:lnTo>
                <a:lnTo>
                  <a:pt x="448055" y="99059"/>
                </a:lnTo>
                <a:lnTo>
                  <a:pt x="454151" y="111251"/>
                </a:lnTo>
                <a:close/>
              </a:path>
              <a:path w="2663951" h="152400">
                <a:moveTo>
                  <a:pt x="438911" y="53339"/>
                </a:moveTo>
                <a:lnTo>
                  <a:pt x="437387" y="54863"/>
                </a:lnTo>
                <a:lnTo>
                  <a:pt x="437387" y="56387"/>
                </a:lnTo>
                <a:lnTo>
                  <a:pt x="440435" y="51815"/>
                </a:lnTo>
                <a:lnTo>
                  <a:pt x="438911" y="53339"/>
                </a:lnTo>
                <a:close/>
              </a:path>
              <a:path w="2663951" h="152400">
                <a:moveTo>
                  <a:pt x="416051" y="44195"/>
                </a:moveTo>
                <a:lnTo>
                  <a:pt x="416051" y="45719"/>
                </a:lnTo>
                <a:lnTo>
                  <a:pt x="419099" y="45719"/>
                </a:lnTo>
                <a:lnTo>
                  <a:pt x="416051" y="44195"/>
                </a:lnTo>
                <a:close/>
              </a:path>
              <a:path w="2663951" h="152400">
                <a:moveTo>
                  <a:pt x="379475" y="112775"/>
                </a:moveTo>
                <a:lnTo>
                  <a:pt x="379475" y="47243"/>
                </a:lnTo>
                <a:lnTo>
                  <a:pt x="376427" y="36575"/>
                </a:lnTo>
                <a:lnTo>
                  <a:pt x="376427" y="123443"/>
                </a:lnTo>
                <a:lnTo>
                  <a:pt x="380999" y="123443"/>
                </a:lnTo>
                <a:lnTo>
                  <a:pt x="382523" y="115823"/>
                </a:lnTo>
                <a:lnTo>
                  <a:pt x="382523" y="112775"/>
                </a:lnTo>
                <a:lnTo>
                  <a:pt x="379475" y="47243"/>
                </a:lnTo>
                <a:lnTo>
                  <a:pt x="379475" y="112775"/>
                </a:lnTo>
                <a:close/>
              </a:path>
              <a:path w="2663951" h="152400">
                <a:moveTo>
                  <a:pt x="387095" y="123443"/>
                </a:moveTo>
                <a:lnTo>
                  <a:pt x="391667" y="123443"/>
                </a:lnTo>
                <a:lnTo>
                  <a:pt x="387095" y="112775"/>
                </a:lnTo>
                <a:lnTo>
                  <a:pt x="382523" y="112775"/>
                </a:lnTo>
                <a:lnTo>
                  <a:pt x="382523" y="115823"/>
                </a:lnTo>
                <a:lnTo>
                  <a:pt x="380999" y="123443"/>
                </a:lnTo>
                <a:lnTo>
                  <a:pt x="387095" y="123443"/>
                </a:lnTo>
                <a:close/>
              </a:path>
              <a:path w="2663951" h="152400">
                <a:moveTo>
                  <a:pt x="376427" y="123443"/>
                </a:moveTo>
                <a:lnTo>
                  <a:pt x="376427" y="36575"/>
                </a:lnTo>
                <a:lnTo>
                  <a:pt x="371855" y="38099"/>
                </a:lnTo>
                <a:lnTo>
                  <a:pt x="371855" y="120395"/>
                </a:lnTo>
                <a:lnTo>
                  <a:pt x="376427" y="123443"/>
                </a:lnTo>
                <a:close/>
              </a:path>
              <a:path w="2663951" h="152400">
                <a:moveTo>
                  <a:pt x="288035" y="73151"/>
                </a:moveTo>
                <a:lnTo>
                  <a:pt x="288035" y="71627"/>
                </a:lnTo>
                <a:lnTo>
                  <a:pt x="289559" y="64007"/>
                </a:lnTo>
                <a:lnTo>
                  <a:pt x="292607" y="57911"/>
                </a:lnTo>
                <a:lnTo>
                  <a:pt x="296526" y="54210"/>
                </a:lnTo>
                <a:lnTo>
                  <a:pt x="301751" y="50291"/>
                </a:lnTo>
                <a:lnTo>
                  <a:pt x="300227" y="50291"/>
                </a:lnTo>
                <a:lnTo>
                  <a:pt x="297179" y="53339"/>
                </a:lnTo>
                <a:lnTo>
                  <a:pt x="295655" y="54863"/>
                </a:lnTo>
                <a:lnTo>
                  <a:pt x="294131" y="41147"/>
                </a:lnTo>
                <a:lnTo>
                  <a:pt x="288035" y="47243"/>
                </a:lnTo>
                <a:lnTo>
                  <a:pt x="288035" y="73151"/>
                </a:lnTo>
                <a:close/>
              </a:path>
              <a:path w="2663951" h="152400">
                <a:moveTo>
                  <a:pt x="288035" y="47243"/>
                </a:moveTo>
                <a:lnTo>
                  <a:pt x="283463" y="53339"/>
                </a:lnTo>
                <a:lnTo>
                  <a:pt x="288035" y="112775"/>
                </a:lnTo>
                <a:lnTo>
                  <a:pt x="288035" y="47243"/>
                </a:lnTo>
                <a:close/>
              </a:path>
              <a:path w="2663951" h="152400">
                <a:moveTo>
                  <a:pt x="288035" y="112775"/>
                </a:moveTo>
                <a:lnTo>
                  <a:pt x="283463" y="53339"/>
                </a:lnTo>
                <a:lnTo>
                  <a:pt x="278891" y="62483"/>
                </a:lnTo>
                <a:lnTo>
                  <a:pt x="277367" y="70103"/>
                </a:lnTo>
                <a:lnTo>
                  <a:pt x="277367" y="80771"/>
                </a:lnTo>
                <a:lnTo>
                  <a:pt x="278891" y="99059"/>
                </a:lnTo>
                <a:lnTo>
                  <a:pt x="281939" y="106679"/>
                </a:lnTo>
                <a:lnTo>
                  <a:pt x="288035" y="112775"/>
                </a:lnTo>
                <a:close/>
              </a:path>
              <a:path w="2663951" h="152400">
                <a:moveTo>
                  <a:pt x="306323" y="47243"/>
                </a:moveTo>
                <a:lnTo>
                  <a:pt x="313943" y="45719"/>
                </a:lnTo>
                <a:lnTo>
                  <a:pt x="312419" y="45719"/>
                </a:lnTo>
                <a:lnTo>
                  <a:pt x="310895" y="35051"/>
                </a:lnTo>
                <a:lnTo>
                  <a:pt x="301751" y="36575"/>
                </a:lnTo>
                <a:lnTo>
                  <a:pt x="300227" y="50291"/>
                </a:lnTo>
                <a:lnTo>
                  <a:pt x="307847" y="47243"/>
                </a:lnTo>
                <a:lnTo>
                  <a:pt x="306323" y="47243"/>
                </a:lnTo>
                <a:close/>
              </a:path>
              <a:path w="2663951" h="152400">
                <a:moveTo>
                  <a:pt x="301751" y="36575"/>
                </a:moveTo>
                <a:lnTo>
                  <a:pt x="294131" y="41147"/>
                </a:lnTo>
                <a:lnTo>
                  <a:pt x="295655" y="54863"/>
                </a:lnTo>
                <a:lnTo>
                  <a:pt x="297179" y="53339"/>
                </a:lnTo>
                <a:lnTo>
                  <a:pt x="300227" y="50291"/>
                </a:lnTo>
                <a:lnTo>
                  <a:pt x="301751" y="36575"/>
                </a:lnTo>
                <a:close/>
              </a:path>
              <a:path w="2663951" h="152400">
                <a:moveTo>
                  <a:pt x="301751" y="121919"/>
                </a:moveTo>
                <a:lnTo>
                  <a:pt x="309371" y="124967"/>
                </a:lnTo>
                <a:lnTo>
                  <a:pt x="310895" y="114299"/>
                </a:lnTo>
                <a:lnTo>
                  <a:pt x="320039" y="124967"/>
                </a:lnTo>
                <a:lnTo>
                  <a:pt x="330707" y="124967"/>
                </a:lnTo>
                <a:lnTo>
                  <a:pt x="329183" y="114299"/>
                </a:lnTo>
                <a:lnTo>
                  <a:pt x="330707" y="124967"/>
                </a:lnTo>
                <a:lnTo>
                  <a:pt x="339851" y="121919"/>
                </a:lnTo>
                <a:lnTo>
                  <a:pt x="347471" y="117347"/>
                </a:lnTo>
                <a:lnTo>
                  <a:pt x="344423" y="105155"/>
                </a:lnTo>
                <a:lnTo>
                  <a:pt x="341375" y="108203"/>
                </a:lnTo>
                <a:lnTo>
                  <a:pt x="339851" y="109727"/>
                </a:lnTo>
                <a:lnTo>
                  <a:pt x="335279" y="112775"/>
                </a:lnTo>
                <a:lnTo>
                  <a:pt x="335279" y="111251"/>
                </a:lnTo>
                <a:lnTo>
                  <a:pt x="327659" y="114299"/>
                </a:lnTo>
                <a:lnTo>
                  <a:pt x="312419" y="114299"/>
                </a:lnTo>
                <a:lnTo>
                  <a:pt x="306323" y="112775"/>
                </a:lnTo>
                <a:lnTo>
                  <a:pt x="301751" y="121919"/>
                </a:lnTo>
                <a:close/>
              </a:path>
              <a:path w="2663951" h="152400">
                <a:moveTo>
                  <a:pt x="312419" y="45719"/>
                </a:moveTo>
                <a:lnTo>
                  <a:pt x="321563" y="44195"/>
                </a:lnTo>
                <a:lnTo>
                  <a:pt x="330707" y="45719"/>
                </a:lnTo>
                <a:lnTo>
                  <a:pt x="336803" y="47243"/>
                </a:lnTo>
                <a:lnTo>
                  <a:pt x="341375" y="48767"/>
                </a:lnTo>
                <a:lnTo>
                  <a:pt x="345947" y="53339"/>
                </a:lnTo>
                <a:lnTo>
                  <a:pt x="348995" y="57911"/>
                </a:lnTo>
                <a:lnTo>
                  <a:pt x="347471" y="39623"/>
                </a:lnTo>
                <a:lnTo>
                  <a:pt x="339851" y="36575"/>
                </a:lnTo>
                <a:lnTo>
                  <a:pt x="332231" y="33527"/>
                </a:lnTo>
                <a:lnTo>
                  <a:pt x="321563" y="33527"/>
                </a:lnTo>
                <a:lnTo>
                  <a:pt x="312419" y="45719"/>
                </a:lnTo>
                <a:close/>
              </a:path>
              <a:path w="2663951" h="152400">
                <a:moveTo>
                  <a:pt x="339851" y="109727"/>
                </a:moveTo>
                <a:lnTo>
                  <a:pt x="341375" y="108203"/>
                </a:lnTo>
                <a:lnTo>
                  <a:pt x="335279" y="112775"/>
                </a:lnTo>
                <a:lnTo>
                  <a:pt x="339851" y="109727"/>
                </a:lnTo>
                <a:close/>
              </a:path>
              <a:path w="2663951" h="152400">
                <a:moveTo>
                  <a:pt x="353567" y="86867"/>
                </a:moveTo>
                <a:lnTo>
                  <a:pt x="352043" y="94487"/>
                </a:lnTo>
                <a:lnTo>
                  <a:pt x="348995" y="100583"/>
                </a:lnTo>
                <a:lnTo>
                  <a:pt x="348995" y="99059"/>
                </a:lnTo>
                <a:lnTo>
                  <a:pt x="344423" y="105155"/>
                </a:lnTo>
                <a:lnTo>
                  <a:pt x="347471" y="117347"/>
                </a:lnTo>
                <a:lnTo>
                  <a:pt x="345947" y="103631"/>
                </a:lnTo>
                <a:lnTo>
                  <a:pt x="347471" y="117347"/>
                </a:lnTo>
                <a:lnTo>
                  <a:pt x="353567" y="112775"/>
                </a:lnTo>
                <a:lnTo>
                  <a:pt x="353567" y="86867"/>
                </a:lnTo>
                <a:close/>
              </a:path>
              <a:path w="2663951" h="152400">
                <a:moveTo>
                  <a:pt x="364235" y="79247"/>
                </a:moveTo>
                <a:lnTo>
                  <a:pt x="364235" y="68579"/>
                </a:lnTo>
                <a:lnTo>
                  <a:pt x="362711" y="59435"/>
                </a:lnTo>
                <a:lnTo>
                  <a:pt x="359663" y="51815"/>
                </a:lnTo>
                <a:lnTo>
                  <a:pt x="353567" y="45719"/>
                </a:lnTo>
                <a:lnTo>
                  <a:pt x="353567" y="79247"/>
                </a:lnTo>
                <a:lnTo>
                  <a:pt x="358139" y="105155"/>
                </a:lnTo>
                <a:lnTo>
                  <a:pt x="353567" y="70103"/>
                </a:lnTo>
                <a:lnTo>
                  <a:pt x="358139" y="105155"/>
                </a:lnTo>
                <a:lnTo>
                  <a:pt x="362711" y="97535"/>
                </a:lnTo>
                <a:lnTo>
                  <a:pt x="364235" y="88391"/>
                </a:lnTo>
                <a:lnTo>
                  <a:pt x="364235" y="79247"/>
                </a:lnTo>
                <a:close/>
              </a:path>
              <a:path w="2663951" h="152400">
                <a:moveTo>
                  <a:pt x="353567" y="45719"/>
                </a:moveTo>
                <a:lnTo>
                  <a:pt x="347471" y="39623"/>
                </a:lnTo>
                <a:lnTo>
                  <a:pt x="348995" y="56387"/>
                </a:lnTo>
                <a:lnTo>
                  <a:pt x="352043" y="62483"/>
                </a:lnTo>
                <a:lnTo>
                  <a:pt x="353567" y="71627"/>
                </a:lnTo>
                <a:lnTo>
                  <a:pt x="353567" y="45719"/>
                </a:lnTo>
                <a:close/>
              </a:path>
              <a:path w="2663951" h="152400">
                <a:moveTo>
                  <a:pt x="353567" y="86867"/>
                </a:moveTo>
                <a:lnTo>
                  <a:pt x="353567" y="112775"/>
                </a:lnTo>
                <a:lnTo>
                  <a:pt x="358139" y="105155"/>
                </a:lnTo>
                <a:lnTo>
                  <a:pt x="353567" y="79247"/>
                </a:lnTo>
                <a:lnTo>
                  <a:pt x="353567" y="86867"/>
                </a:lnTo>
                <a:close/>
              </a:path>
              <a:path w="2663951" h="152400">
                <a:moveTo>
                  <a:pt x="336803" y="47243"/>
                </a:moveTo>
                <a:lnTo>
                  <a:pt x="335279" y="47243"/>
                </a:lnTo>
                <a:lnTo>
                  <a:pt x="342899" y="50291"/>
                </a:lnTo>
                <a:lnTo>
                  <a:pt x="341375" y="48767"/>
                </a:lnTo>
                <a:lnTo>
                  <a:pt x="336803" y="47243"/>
                </a:lnTo>
                <a:close/>
              </a:path>
              <a:path w="2663951" h="152400">
                <a:moveTo>
                  <a:pt x="301751" y="121919"/>
                </a:moveTo>
                <a:lnTo>
                  <a:pt x="306323" y="112775"/>
                </a:lnTo>
                <a:lnTo>
                  <a:pt x="298703" y="109727"/>
                </a:lnTo>
                <a:lnTo>
                  <a:pt x="295655" y="105155"/>
                </a:lnTo>
                <a:lnTo>
                  <a:pt x="295655" y="106679"/>
                </a:lnTo>
                <a:lnTo>
                  <a:pt x="294131" y="118871"/>
                </a:lnTo>
                <a:lnTo>
                  <a:pt x="301751" y="121919"/>
                </a:lnTo>
                <a:close/>
              </a:path>
              <a:path w="2663951" h="152400">
                <a:moveTo>
                  <a:pt x="294131" y="118871"/>
                </a:moveTo>
                <a:lnTo>
                  <a:pt x="295655" y="106679"/>
                </a:lnTo>
                <a:lnTo>
                  <a:pt x="292607" y="100583"/>
                </a:lnTo>
                <a:lnTo>
                  <a:pt x="292607" y="102107"/>
                </a:lnTo>
                <a:lnTo>
                  <a:pt x="289559" y="94487"/>
                </a:lnTo>
                <a:lnTo>
                  <a:pt x="289559" y="96011"/>
                </a:lnTo>
                <a:lnTo>
                  <a:pt x="288035" y="112775"/>
                </a:lnTo>
                <a:lnTo>
                  <a:pt x="294131" y="118871"/>
                </a:lnTo>
                <a:close/>
              </a:path>
              <a:path w="2663951" h="152400">
                <a:moveTo>
                  <a:pt x="76200" y="114299"/>
                </a:moveTo>
                <a:lnTo>
                  <a:pt x="80772" y="118871"/>
                </a:lnTo>
                <a:lnTo>
                  <a:pt x="82296" y="91439"/>
                </a:lnTo>
                <a:lnTo>
                  <a:pt x="83820" y="88391"/>
                </a:lnTo>
                <a:lnTo>
                  <a:pt x="86868" y="85343"/>
                </a:lnTo>
                <a:lnTo>
                  <a:pt x="85343" y="85343"/>
                </a:lnTo>
                <a:lnTo>
                  <a:pt x="83820" y="73151"/>
                </a:lnTo>
                <a:lnTo>
                  <a:pt x="77724" y="77723"/>
                </a:lnTo>
                <a:lnTo>
                  <a:pt x="76200" y="114299"/>
                </a:lnTo>
                <a:close/>
              </a:path>
              <a:path w="2663951" h="152400">
                <a:moveTo>
                  <a:pt x="82296" y="91439"/>
                </a:moveTo>
                <a:lnTo>
                  <a:pt x="80772" y="118871"/>
                </a:lnTo>
                <a:lnTo>
                  <a:pt x="82296" y="102107"/>
                </a:lnTo>
                <a:lnTo>
                  <a:pt x="82296" y="92963"/>
                </a:lnTo>
                <a:lnTo>
                  <a:pt x="83820" y="88391"/>
                </a:lnTo>
                <a:lnTo>
                  <a:pt x="82296" y="91439"/>
                </a:lnTo>
                <a:close/>
              </a:path>
              <a:path w="2663951" h="152400">
                <a:moveTo>
                  <a:pt x="74676" y="83819"/>
                </a:moveTo>
                <a:lnTo>
                  <a:pt x="71628" y="89915"/>
                </a:lnTo>
                <a:lnTo>
                  <a:pt x="73152" y="109727"/>
                </a:lnTo>
                <a:lnTo>
                  <a:pt x="76200" y="114299"/>
                </a:lnTo>
                <a:lnTo>
                  <a:pt x="77724" y="77723"/>
                </a:lnTo>
                <a:lnTo>
                  <a:pt x="74676" y="83819"/>
                </a:lnTo>
                <a:close/>
              </a:path>
              <a:path w="2663951" h="152400">
                <a:moveTo>
                  <a:pt x="71628" y="96011"/>
                </a:moveTo>
                <a:lnTo>
                  <a:pt x="71628" y="103631"/>
                </a:lnTo>
                <a:lnTo>
                  <a:pt x="73152" y="109727"/>
                </a:lnTo>
                <a:lnTo>
                  <a:pt x="71628" y="89915"/>
                </a:lnTo>
                <a:lnTo>
                  <a:pt x="71628" y="96011"/>
                </a:lnTo>
                <a:close/>
              </a:path>
              <a:path w="2663951" h="152400">
                <a:moveTo>
                  <a:pt x="85343" y="54863"/>
                </a:moveTo>
                <a:lnTo>
                  <a:pt x="85343" y="56387"/>
                </a:lnTo>
                <a:lnTo>
                  <a:pt x="86868" y="57911"/>
                </a:lnTo>
                <a:lnTo>
                  <a:pt x="86868" y="56387"/>
                </a:lnTo>
                <a:lnTo>
                  <a:pt x="85997" y="54646"/>
                </a:lnTo>
                <a:lnTo>
                  <a:pt x="85343" y="53339"/>
                </a:lnTo>
                <a:lnTo>
                  <a:pt x="85343" y="51815"/>
                </a:lnTo>
                <a:lnTo>
                  <a:pt x="83820" y="39623"/>
                </a:lnTo>
                <a:lnTo>
                  <a:pt x="82296" y="56387"/>
                </a:lnTo>
                <a:lnTo>
                  <a:pt x="85343" y="56387"/>
                </a:lnTo>
                <a:lnTo>
                  <a:pt x="85343" y="54863"/>
                </a:lnTo>
                <a:close/>
              </a:path>
              <a:path w="2663951" h="152400">
                <a:moveTo>
                  <a:pt x="85343" y="56387"/>
                </a:moveTo>
                <a:lnTo>
                  <a:pt x="83820" y="56387"/>
                </a:lnTo>
                <a:lnTo>
                  <a:pt x="89915" y="65531"/>
                </a:lnTo>
                <a:lnTo>
                  <a:pt x="89915" y="53339"/>
                </a:lnTo>
                <a:lnTo>
                  <a:pt x="85997" y="54646"/>
                </a:lnTo>
                <a:lnTo>
                  <a:pt x="86868" y="56387"/>
                </a:lnTo>
                <a:lnTo>
                  <a:pt x="86868" y="57911"/>
                </a:lnTo>
                <a:lnTo>
                  <a:pt x="85343" y="56387"/>
                </a:lnTo>
                <a:close/>
              </a:path>
              <a:path w="2663951" h="152400">
                <a:moveTo>
                  <a:pt x="108204" y="114299"/>
                </a:moveTo>
                <a:lnTo>
                  <a:pt x="99060" y="114299"/>
                </a:lnTo>
                <a:lnTo>
                  <a:pt x="92964" y="112775"/>
                </a:lnTo>
                <a:lnTo>
                  <a:pt x="91440" y="112775"/>
                </a:lnTo>
                <a:lnTo>
                  <a:pt x="86868" y="109727"/>
                </a:lnTo>
                <a:lnTo>
                  <a:pt x="88392" y="109727"/>
                </a:lnTo>
                <a:lnTo>
                  <a:pt x="85343" y="106679"/>
                </a:lnTo>
                <a:lnTo>
                  <a:pt x="89915" y="123443"/>
                </a:lnTo>
                <a:lnTo>
                  <a:pt x="96012" y="124967"/>
                </a:lnTo>
                <a:lnTo>
                  <a:pt x="97536" y="114299"/>
                </a:lnTo>
                <a:lnTo>
                  <a:pt x="102108" y="124967"/>
                </a:lnTo>
                <a:lnTo>
                  <a:pt x="109728" y="124967"/>
                </a:lnTo>
                <a:lnTo>
                  <a:pt x="108204" y="114299"/>
                </a:lnTo>
                <a:close/>
              </a:path>
              <a:path w="2663951" h="152400">
                <a:moveTo>
                  <a:pt x="94488" y="112775"/>
                </a:moveTo>
                <a:lnTo>
                  <a:pt x="89915" y="111251"/>
                </a:lnTo>
                <a:lnTo>
                  <a:pt x="91440" y="112775"/>
                </a:lnTo>
                <a:lnTo>
                  <a:pt x="94488" y="112775"/>
                </a:lnTo>
                <a:close/>
              </a:path>
              <a:path w="2663951" h="152400">
                <a:moveTo>
                  <a:pt x="85343" y="108203"/>
                </a:moveTo>
                <a:lnTo>
                  <a:pt x="83820" y="103631"/>
                </a:lnTo>
                <a:lnTo>
                  <a:pt x="85343" y="121919"/>
                </a:lnTo>
                <a:lnTo>
                  <a:pt x="89915" y="123443"/>
                </a:lnTo>
                <a:lnTo>
                  <a:pt x="85343" y="106679"/>
                </a:lnTo>
                <a:lnTo>
                  <a:pt x="85343" y="108203"/>
                </a:lnTo>
                <a:close/>
              </a:path>
              <a:path w="2663951" h="152400">
                <a:moveTo>
                  <a:pt x="85343" y="121919"/>
                </a:moveTo>
                <a:lnTo>
                  <a:pt x="83820" y="103631"/>
                </a:lnTo>
                <a:lnTo>
                  <a:pt x="83820" y="105155"/>
                </a:lnTo>
                <a:lnTo>
                  <a:pt x="82296" y="100583"/>
                </a:lnTo>
                <a:lnTo>
                  <a:pt x="82296" y="102107"/>
                </a:lnTo>
                <a:lnTo>
                  <a:pt x="80772" y="118871"/>
                </a:lnTo>
                <a:lnTo>
                  <a:pt x="85343" y="121919"/>
                </a:lnTo>
                <a:close/>
              </a:path>
              <a:path w="2663951" h="152400">
                <a:moveTo>
                  <a:pt x="117348" y="45719"/>
                </a:moveTo>
                <a:lnTo>
                  <a:pt x="111252" y="44195"/>
                </a:lnTo>
                <a:lnTo>
                  <a:pt x="109728" y="44195"/>
                </a:lnTo>
                <a:lnTo>
                  <a:pt x="109728" y="33527"/>
                </a:lnTo>
                <a:lnTo>
                  <a:pt x="100584" y="35051"/>
                </a:lnTo>
                <a:lnTo>
                  <a:pt x="102108" y="45719"/>
                </a:lnTo>
                <a:lnTo>
                  <a:pt x="110420" y="44334"/>
                </a:lnTo>
                <a:lnTo>
                  <a:pt x="117348" y="45719"/>
                </a:lnTo>
                <a:close/>
              </a:path>
              <a:path w="2663951" h="152400">
                <a:moveTo>
                  <a:pt x="120396" y="115823"/>
                </a:moveTo>
                <a:lnTo>
                  <a:pt x="121702" y="119742"/>
                </a:lnTo>
                <a:lnTo>
                  <a:pt x="129540" y="114299"/>
                </a:lnTo>
                <a:lnTo>
                  <a:pt x="134112" y="123443"/>
                </a:lnTo>
                <a:lnTo>
                  <a:pt x="131064" y="112775"/>
                </a:lnTo>
                <a:lnTo>
                  <a:pt x="131064" y="97535"/>
                </a:lnTo>
                <a:lnTo>
                  <a:pt x="117348" y="109727"/>
                </a:lnTo>
                <a:lnTo>
                  <a:pt x="121702" y="119742"/>
                </a:lnTo>
                <a:lnTo>
                  <a:pt x="120396" y="115823"/>
                </a:lnTo>
                <a:lnTo>
                  <a:pt x="120396" y="109727"/>
                </a:lnTo>
                <a:lnTo>
                  <a:pt x="129540" y="112775"/>
                </a:lnTo>
                <a:lnTo>
                  <a:pt x="131064" y="115823"/>
                </a:lnTo>
                <a:lnTo>
                  <a:pt x="129540" y="112775"/>
                </a:lnTo>
                <a:lnTo>
                  <a:pt x="120396" y="109727"/>
                </a:lnTo>
                <a:lnTo>
                  <a:pt x="120396" y="115823"/>
                </a:lnTo>
                <a:close/>
              </a:path>
              <a:path w="2663951" h="152400">
                <a:moveTo>
                  <a:pt x="108204" y="114299"/>
                </a:moveTo>
                <a:lnTo>
                  <a:pt x="109728" y="124967"/>
                </a:lnTo>
                <a:lnTo>
                  <a:pt x="117348" y="121919"/>
                </a:lnTo>
                <a:lnTo>
                  <a:pt x="121702" y="119742"/>
                </a:lnTo>
                <a:lnTo>
                  <a:pt x="117348" y="109727"/>
                </a:lnTo>
                <a:lnTo>
                  <a:pt x="114300" y="112775"/>
                </a:lnTo>
                <a:lnTo>
                  <a:pt x="108204" y="114299"/>
                </a:lnTo>
                <a:close/>
              </a:path>
              <a:path w="2663951" h="152400">
                <a:moveTo>
                  <a:pt x="129540" y="114299"/>
                </a:moveTo>
                <a:lnTo>
                  <a:pt x="121702" y="119742"/>
                </a:lnTo>
                <a:lnTo>
                  <a:pt x="123443" y="118871"/>
                </a:lnTo>
                <a:lnTo>
                  <a:pt x="124968" y="123443"/>
                </a:lnTo>
                <a:lnTo>
                  <a:pt x="134112" y="123443"/>
                </a:lnTo>
                <a:lnTo>
                  <a:pt x="129540" y="114299"/>
                </a:lnTo>
                <a:close/>
              </a:path>
              <a:path w="2663951" h="152400">
                <a:moveTo>
                  <a:pt x="137160" y="67055"/>
                </a:moveTo>
                <a:lnTo>
                  <a:pt x="137160" y="115823"/>
                </a:lnTo>
                <a:lnTo>
                  <a:pt x="137160" y="112775"/>
                </a:lnTo>
                <a:lnTo>
                  <a:pt x="135636" y="112775"/>
                </a:lnTo>
                <a:lnTo>
                  <a:pt x="135636" y="115823"/>
                </a:lnTo>
                <a:lnTo>
                  <a:pt x="137160" y="123443"/>
                </a:lnTo>
                <a:lnTo>
                  <a:pt x="140208" y="123443"/>
                </a:lnTo>
                <a:lnTo>
                  <a:pt x="138684" y="112775"/>
                </a:lnTo>
                <a:lnTo>
                  <a:pt x="137160" y="67055"/>
                </a:lnTo>
                <a:close/>
              </a:path>
              <a:path w="2663951" h="152400">
                <a:moveTo>
                  <a:pt x="134112" y="112775"/>
                </a:moveTo>
                <a:lnTo>
                  <a:pt x="131064" y="112775"/>
                </a:lnTo>
                <a:lnTo>
                  <a:pt x="134112" y="123443"/>
                </a:lnTo>
                <a:lnTo>
                  <a:pt x="137160" y="123443"/>
                </a:lnTo>
                <a:lnTo>
                  <a:pt x="135636" y="115823"/>
                </a:lnTo>
                <a:lnTo>
                  <a:pt x="135636" y="112775"/>
                </a:lnTo>
                <a:lnTo>
                  <a:pt x="134112" y="112775"/>
                </a:lnTo>
                <a:close/>
              </a:path>
              <a:path w="2663951" h="152400">
                <a:moveTo>
                  <a:pt x="123443" y="118871"/>
                </a:moveTo>
                <a:lnTo>
                  <a:pt x="121702" y="119742"/>
                </a:lnTo>
                <a:lnTo>
                  <a:pt x="121920" y="120395"/>
                </a:lnTo>
                <a:lnTo>
                  <a:pt x="124968" y="123443"/>
                </a:lnTo>
                <a:lnTo>
                  <a:pt x="123443" y="118871"/>
                </a:lnTo>
                <a:close/>
              </a:path>
              <a:path w="2663951" h="152400">
                <a:moveTo>
                  <a:pt x="147828" y="67055"/>
                </a:moveTo>
                <a:lnTo>
                  <a:pt x="147828" y="59435"/>
                </a:lnTo>
                <a:lnTo>
                  <a:pt x="146304" y="53339"/>
                </a:lnTo>
                <a:lnTo>
                  <a:pt x="143256" y="47243"/>
                </a:lnTo>
                <a:lnTo>
                  <a:pt x="138684" y="41147"/>
                </a:lnTo>
                <a:lnTo>
                  <a:pt x="137160" y="67055"/>
                </a:lnTo>
                <a:lnTo>
                  <a:pt x="138684" y="112775"/>
                </a:lnTo>
                <a:lnTo>
                  <a:pt x="140208" y="123443"/>
                </a:lnTo>
                <a:lnTo>
                  <a:pt x="144780" y="121919"/>
                </a:lnTo>
                <a:lnTo>
                  <a:pt x="147828" y="117347"/>
                </a:lnTo>
                <a:lnTo>
                  <a:pt x="147828" y="67055"/>
                </a:lnTo>
                <a:close/>
              </a:path>
              <a:path w="2663951" h="152400">
                <a:moveTo>
                  <a:pt x="135636" y="60959"/>
                </a:moveTo>
                <a:lnTo>
                  <a:pt x="137160" y="67055"/>
                </a:lnTo>
                <a:lnTo>
                  <a:pt x="138684" y="41147"/>
                </a:lnTo>
                <a:lnTo>
                  <a:pt x="132588" y="38099"/>
                </a:lnTo>
                <a:lnTo>
                  <a:pt x="126492" y="35051"/>
                </a:lnTo>
                <a:lnTo>
                  <a:pt x="126492" y="47243"/>
                </a:lnTo>
                <a:lnTo>
                  <a:pt x="131064" y="50291"/>
                </a:lnTo>
                <a:lnTo>
                  <a:pt x="131064" y="48767"/>
                </a:lnTo>
                <a:lnTo>
                  <a:pt x="134112" y="53339"/>
                </a:lnTo>
                <a:lnTo>
                  <a:pt x="135636" y="56387"/>
                </a:lnTo>
                <a:lnTo>
                  <a:pt x="135636" y="60959"/>
                </a:lnTo>
                <a:close/>
              </a:path>
              <a:path w="2663951" h="152400">
                <a:moveTo>
                  <a:pt x="126492" y="47243"/>
                </a:moveTo>
                <a:lnTo>
                  <a:pt x="126492" y="35051"/>
                </a:lnTo>
                <a:lnTo>
                  <a:pt x="118872" y="33527"/>
                </a:lnTo>
                <a:lnTo>
                  <a:pt x="111252" y="44195"/>
                </a:lnTo>
                <a:lnTo>
                  <a:pt x="117348" y="45719"/>
                </a:lnTo>
                <a:lnTo>
                  <a:pt x="117348" y="44195"/>
                </a:lnTo>
                <a:lnTo>
                  <a:pt x="123443" y="45719"/>
                </a:lnTo>
                <a:lnTo>
                  <a:pt x="126492" y="47243"/>
                </a:lnTo>
                <a:close/>
              </a:path>
              <a:path w="2663951" h="152400">
                <a:moveTo>
                  <a:pt x="109728" y="33527"/>
                </a:moveTo>
                <a:lnTo>
                  <a:pt x="109728" y="44195"/>
                </a:lnTo>
                <a:lnTo>
                  <a:pt x="111252" y="44195"/>
                </a:lnTo>
                <a:lnTo>
                  <a:pt x="118872" y="33527"/>
                </a:lnTo>
                <a:lnTo>
                  <a:pt x="109728" y="33527"/>
                </a:lnTo>
                <a:close/>
              </a:path>
              <a:path w="2663951" h="152400">
                <a:moveTo>
                  <a:pt x="85343" y="51815"/>
                </a:moveTo>
                <a:lnTo>
                  <a:pt x="88392" y="50291"/>
                </a:lnTo>
                <a:lnTo>
                  <a:pt x="94488" y="47243"/>
                </a:lnTo>
                <a:lnTo>
                  <a:pt x="102108" y="45719"/>
                </a:lnTo>
                <a:lnTo>
                  <a:pt x="100584" y="35051"/>
                </a:lnTo>
                <a:lnTo>
                  <a:pt x="91440" y="36575"/>
                </a:lnTo>
                <a:lnTo>
                  <a:pt x="85343" y="51815"/>
                </a:lnTo>
                <a:close/>
              </a:path>
              <a:path w="2663951" h="152400">
                <a:moveTo>
                  <a:pt x="82296" y="56387"/>
                </a:moveTo>
                <a:lnTo>
                  <a:pt x="83820" y="39623"/>
                </a:lnTo>
                <a:lnTo>
                  <a:pt x="80772" y="41147"/>
                </a:lnTo>
                <a:lnTo>
                  <a:pt x="79248" y="65531"/>
                </a:lnTo>
                <a:lnTo>
                  <a:pt x="83820" y="67055"/>
                </a:lnTo>
                <a:lnTo>
                  <a:pt x="83820" y="56387"/>
                </a:lnTo>
                <a:lnTo>
                  <a:pt x="82296" y="56387"/>
                </a:lnTo>
                <a:close/>
              </a:path>
              <a:path w="2663951" h="152400">
                <a:moveTo>
                  <a:pt x="135636" y="56387"/>
                </a:moveTo>
                <a:lnTo>
                  <a:pt x="134112" y="56387"/>
                </a:lnTo>
                <a:lnTo>
                  <a:pt x="135636" y="62483"/>
                </a:lnTo>
                <a:lnTo>
                  <a:pt x="135636" y="56387"/>
                </a:lnTo>
                <a:close/>
              </a:path>
              <a:path w="2663951" h="152400">
                <a:moveTo>
                  <a:pt x="85343" y="85343"/>
                </a:moveTo>
                <a:lnTo>
                  <a:pt x="89915" y="82295"/>
                </a:lnTo>
                <a:lnTo>
                  <a:pt x="92964" y="80771"/>
                </a:lnTo>
                <a:lnTo>
                  <a:pt x="99060" y="79247"/>
                </a:lnTo>
                <a:lnTo>
                  <a:pt x="106680" y="77723"/>
                </a:lnTo>
                <a:lnTo>
                  <a:pt x="128015" y="77723"/>
                </a:lnTo>
                <a:lnTo>
                  <a:pt x="123443" y="53339"/>
                </a:lnTo>
                <a:lnTo>
                  <a:pt x="117348" y="50291"/>
                </a:lnTo>
                <a:lnTo>
                  <a:pt x="121920" y="67055"/>
                </a:lnTo>
                <a:lnTo>
                  <a:pt x="117348" y="71627"/>
                </a:lnTo>
                <a:lnTo>
                  <a:pt x="115824" y="67055"/>
                </a:lnTo>
                <a:lnTo>
                  <a:pt x="105156" y="67055"/>
                </a:lnTo>
                <a:lnTo>
                  <a:pt x="97536" y="68579"/>
                </a:lnTo>
                <a:lnTo>
                  <a:pt x="89915" y="70103"/>
                </a:lnTo>
                <a:lnTo>
                  <a:pt x="85343" y="85343"/>
                </a:lnTo>
                <a:close/>
              </a:path>
              <a:path w="2663951" h="152400">
                <a:moveTo>
                  <a:pt x="89915" y="82295"/>
                </a:moveTo>
                <a:lnTo>
                  <a:pt x="88392" y="83819"/>
                </a:lnTo>
                <a:lnTo>
                  <a:pt x="94488" y="80771"/>
                </a:lnTo>
                <a:lnTo>
                  <a:pt x="92964" y="80771"/>
                </a:lnTo>
                <a:lnTo>
                  <a:pt x="89915" y="82295"/>
                </a:lnTo>
                <a:close/>
              </a:path>
              <a:path w="2663951" h="152400">
                <a:moveTo>
                  <a:pt x="100584" y="60959"/>
                </a:moveTo>
                <a:lnTo>
                  <a:pt x="109728" y="59435"/>
                </a:lnTo>
                <a:lnTo>
                  <a:pt x="108204" y="48767"/>
                </a:lnTo>
                <a:lnTo>
                  <a:pt x="99060" y="50291"/>
                </a:lnTo>
                <a:lnTo>
                  <a:pt x="89915" y="53339"/>
                </a:lnTo>
                <a:lnTo>
                  <a:pt x="89915" y="65531"/>
                </a:lnTo>
                <a:lnTo>
                  <a:pt x="94488" y="62483"/>
                </a:lnTo>
                <a:lnTo>
                  <a:pt x="100584" y="60959"/>
                </a:lnTo>
                <a:lnTo>
                  <a:pt x="108204" y="59435"/>
                </a:lnTo>
                <a:lnTo>
                  <a:pt x="100584" y="60959"/>
                </a:lnTo>
                <a:close/>
              </a:path>
              <a:path w="2663951" h="152400">
                <a:moveTo>
                  <a:pt x="94488" y="62483"/>
                </a:moveTo>
                <a:lnTo>
                  <a:pt x="94488" y="64007"/>
                </a:lnTo>
                <a:lnTo>
                  <a:pt x="102108" y="60959"/>
                </a:lnTo>
                <a:lnTo>
                  <a:pt x="100584" y="60959"/>
                </a:lnTo>
                <a:lnTo>
                  <a:pt x="94488" y="62483"/>
                </a:lnTo>
                <a:close/>
              </a:path>
              <a:path w="2663951" h="152400">
                <a:moveTo>
                  <a:pt x="116967" y="67055"/>
                </a:moveTo>
                <a:lnTo>
                  <a:pt x="117348" y="71627"/>
                </a:lnTo>
                <a:lnTo>
                  <a:pt x="121920" y="67055"/>
                </a:lnTo>
                <a:lnTo>
                  <a:pt x="117348" y="50291"/>
                </a:lnTo>
                <a:lnTo>
                  <a:pt x="112776" y="48767"/>
                </a:lnTo>
                <a:lnTo>
                  <a:pt x="111252" y="59435"/>
                </a:lnTo>
                <a:lnTo>
                  <a:pt x="114300" y="60959"/>
                </a:lnTo>
                <a:lnTo>
                  <a:pt x="112776" y="59435"/>
                </a:lnTo>
                <a:lnTo>
                  <a:pt x="115824" y="62483"/>
                </a:lnTo>
                <a:lnTo>
                  <a:pt x="116967" y="67055"/>
                </a:lnTo>
                <a:lnTo>
                  <a:pt x="117348" y="68579"/>
                </a:lnTo>
                <a:lnTo>
                  <a:pt x="116967" y="67055"/>
                </a:lnTo>
                <a:close/>
              </a:path>
              <a:path w="2663951" h="152400">
                <a:moveTo>
                  <a:pt x="112776" y="48767"/>
                </a:moveTo>
                <a:lnTo>
                  <a:pt x="108204" y="48767"/>
                </a:lnTo>
                <a:lnTo>
                  <a:pt x="109728" y="59435"/>
                </a:lnTo>
                <a:lnTo>
                  <a:pt x="111252" y="59435"/>
                </a:lnTo>
                <a:lnTo>
                  <a:pt x="112776" y="48767"/>
                </a:lnTo>
                <a:close/>
              </a:path>
              <a:path w="2663951" h="152400">
                <a:moveTo>
                  <a:pt x="126492" y="60959"/>
                </a:moveTo>
                <a:lnTo>
                  <a:pt x="123443" y="53339"/>
                </a:lnTo>
                <a:lnTo>
                  <a:pt x="128015" y="77723"/>
                </a:lnTo>
                <a:lnTo>
                  <a:pt x="128015" y="67055"/>
                </a:lnTo>
                <a:lnTo>
                  <a:pt x="126492" y="60959"/>
                </a:lnTo>
                <a:close/>
              </a:path>
              <a:path w="2663951" h="152400">
                <a:moveTo>
                  <a:pt x="80772" y="41147"/>
                </a:moveTo>
                <a:lnTo>
                  <a:pt x="77724" y="42671"/>
                </a:lnTo>
                <a:lnTo>
                  <a:pt x="76200" y="47243"/>
                </a:lnTo>
                <a:lnTo>
                  <a:pt x="74676" y="50291"/>
                </a:lnTo>
                <a:lnTo>
                  <a:pt x="74676" y="53339"/>
                </a:lnTo>
                <a:lnTo>
                  <a:pt x="76200" y="62483"/>
                </a:lnTo>
                <a:lnTo>
                  <a:pt x="79248" y="65531"/>
                </a:lnTo>
                <a:lnTo>
                  <a:pt x="80772" y="41147"/>
                </a:lnTo>
                <a:close/>
              </a:path>
              <a:path w="2663951" h="152400">
                <a:moveTo>
                  <a:pt x="2631947" y="83819"/>
                </a:moveTo>
                <a:lnTo>
                  <a:pt x="2613659" y="28955"/>
                </a:lnTo>
                <a:lnTo>
                  <a:pt x="2609849" y="39052"/>
                </a:lnTo>
                <a:lnTo>
                  <a:pt x="2609087" y="39623"/>
                </a:lnTo>
                <a:lnTo>
                  <a:pt x="2604515" y="35051"/>
                </a:lnTo>
                <a:lnTo>
                  <a:pt x="2595371" y="73151"/>
                </a:lnTo>
                <a:lnTo>
                  <a:pt x="2587751" y="83819"/>
                </a:lnTo>
                <a:lnTo>
                  <a:pt x="2631947" y="83819"/>
                </a:lnTo>
                <a:lnTo>
                  <a:pt x="2599943" y="79247"/>
                </a:lnTo>
                <a:lnTo>
                  <a:pt x="2602045" y="73152"/>
                </a:lnTo>
                <a:lnTo>
                  <a:pt x="2609849" y="50520"/>
                </a:lnTo>
                <a:lnTo>
                  <a:pt x="2610611" y="39623"/>
                </a:lnTo>
                <a:lnTo>
                  <a:pt x="2615183" y="35051"/>
                </a:lnTo>
                <a:lnTo>
                  <a:pt x="2631947" y="83819"/>
                </a:lnTo>
                <a:close/>
              </a:path>
              <a:path w="2663951" h="152400">
                <a:moveTo>
                  <a:pt x="2610611" y="39623"/>
                </a:moveTo>
                <a:lnTo>
                  <a:pt x="2609849" y="50520"/>
                </a:lnTo>
                <a:lnTo>
                  <a:pt x="2617653" y="73152"/>
                </a:lnTo>
                <a:lnTo>
                  <a:pt x="2619755" y="79247"/>
                </a:lnTo>
                <a:lnTo>
                  <a:pt x="2602045" y="73152"/>
                </a:lnTo>
                <a:lnTo>
                  <a:pt x="2599943" y="79247"/>
                </a:lnTo>
                <a:lnTo>
                  <a:pt x="2631947" y="83819"/>
                </a:lnTo>
                <a:lnTo>
                  <a:pt x="2624327" y="73151"/>
                </a:lnTo>
                <a:lnTo>
                  <a:pt x="2615183" y="35051"/>
                </a:lnTo>
                <a:lnTo>
                  <a:pt x="2610611" y="39623"/>
                </a:lnTo>
                <a:close/>
              </a:path>
              <a:path w="2663951" h="152400">
                <a:moveTo>
                  <a:pt x="2606039" y="28955"/>
                </a:moveTo>
                <a:lnTo>
                  <a:pt x="2587751" y="83819"/>
                </a:lnTo>
                <a:lnTo>
                  <a:pt x="2604515" y="35051"/>
                </a:lnTo>
                <a:lnTo>
                  <a:pt x="2609849" y="39052"/>
                </a:lnTo>
                <a:lnTo>
                  <a:pt x="2613659" y="28955"/>
                </a:lnTo>
                <a:lnTo>
                  <a:pt x="2606039" y="28955"/>
                </a:lnTo>
                <a:close/>
              </a:path>
              <a:path w="2663951" h="152400">
                <a:moveTo>
                  <a:pt x="598931" y="83819"/>
                </a:moveTo>
                <a:lnTo>
                  <a:pt x="580643" y="28955"/>
                </a:lnTo>
                <a:lnTo>
                  <a:pt x="576833" y="39052"/>
                </a:lnTo>
                <a:lnTo>
                  <a:pt x="576071" y="39623"/>
                </a:lnTo>
                <a:lnTo>
                  <a:pt x="571499" y="35051"/>
                </a:lnTo>
                <a:lnTo>
                  <a:pt x="562355" y="73151"/>
                </a:lnTo>
                <a:lnTo>
                  <a:pt x="554735" y="83819"/>
                </a:lnTo>
                <a:lnTo>
                  <a:pt x="598931" y="83819"/>
                </a:lnTo>
                <a:lnTo>
                  <a:pt x="566927" y="79247"/>
                </a:lnTo>
                <a:lnTo>
                  <a:pt x="569030" y="73152"/>
                </a:lnTo>
                <a:lnTo>
                  <a:pt x="576833" y="50520"/>
                </a:lnTo>
                <a:lnTo>
                  <a:pt x="577595" y="39623"/>
                </a:lnTo>
                <a:lnTo>
                  <a:pt x="582167" y="35051"/>
                </a:lnTo>
                <a:lnTo>
                  <a:pt x="598931" y="83819"/>
                </a:lnTo>
                <a:close/>
              </a:path>
              <a:path w="2663951" h="152400">
                <a:moveTo>
                  <a:pt x="577595" y="39623"/>
                </a:moveTo>
                <a:lnTo>
                  <a:pt x="576833" y="50520"/>
                </a:lnTo>
                <a:lnTo>
                  <a:pt x="584637" y="73152"/>
                </a:lnTo>
                <a:lnTo>
                  <a:pt x="586739" y="79247"/>
                </a:lnTo>
                <a:lnTo>
                  <a:pt x="569030" y="73152"/>
                </a:lnTo>
                <a:lnTo>
                  <a:pt x="566927" y="79247"/>
                </a:lnTo>
                <a:lnTo>
                  <a:pt x="598931" y="83819"/>
                </a:lnTo>
                <a:lnTo>
                  <a:pt x="591311" y="73151"/>
                </a:lnTo>
                <a:lnTo>
                  <a:pt x="582167" y="35051"/>
                </a:lnTo>
                <a:lnTo>
                  <a:pt x="577595" y="39623"/>
                </a:lnTo>
                <a:close/>
              </a:path>
              <a:path w="2663951" h="152400">
                <a:moveTo>
                  <a:pt x="573023" y="28955"/>
                </a:moveTo>
                <a:lnTo>
                  <a:pt x="554735" y="83819"/>
                </a:lnTo>
                <a:lnTo>
                  <a:pt x="571499" y="35051"/>
                </a:lnTo>
                <a:lnTo>
                  <a:pt x="576833" y="39052"/>
                </a:lnTo>
                <a:lnTo>
                  <a:pt x="580643" y="28955"/>
                </a:lnTo>
                <a:lnTo>
                  <a:pt x="573023" y="28955"/>
                </a:lnTo>
                <a:close/>
              </a:path>
              <a:path w="2663951" h="152400">
                <a:moveTo>
                  <a:pt x="2407919" y="41147"/>
                </a:moveTo>
                <a:lnTo>
                  <a:pt x="2412491" y="44195"/>
                </a:lnTo>
                <a:lnTo>
                  <a:pt x="2409443" y="27431"/>
                </a:lnTo>
                <a:lnTo>
                  <a:pt x="2400299" y="25907"/>
                </a:lnTo>
                <a:lnTo>
                  <a:pt x="2391155" y="24383"/>
                </a:lnTo>
                <a:lnTo>
                  <a:pt x="2385059" y="30479"/>
                </a:lnTo>
                <a:lnTo>
                  <a:pt x="2380487" y="36575"/>
                </a:lnTo>
                <a:lnTo>
                  <a:pt x="2380487" y="96011"/>
                </a:lnTo>
                <a:lnTo>
                  <a:pt x="2374391" y="106679"/>
                </a:lnTo>
                <a:lnTo>
                  <a:pt x="2391155" y="106679"/>
                </a:lnTo>
                <a:lnTo>
                  <a:pt x="2385059" y="102107"/>
                </a:lnTo>
                <a:lnTo>
                  <a:pt x="2385060" y="36575"/>
                </a:lnTo>
                <a:lnTo>
                  <a:pt x="2398775" y="36575"/>
                </a:lnTo>
                <a:lnTo>
                  <a:pt x="2404871" y="38099"/>
                </a:lnTo>
                <a:lnTo>
                  <a:pt x="2409443" y="41147"/>
                </a:lnTo>
                <a:lnTo>
                  <a:pt x="2407919" y="41147"/>
                </a:lnTo>
                <a:close/>
              </a:path>
              <a:path w="2663951" h="152400">
                <a:moveTo>
                  <a:pt x="2414015" y="83819"/>
                </a:moveTo>
                <a:lnTo>
                  <a:pt x="2411348" y="89153"/>
                </a:lnTo>
                <a:lnTo>
                  <a:pt x="2410967" y="89915"/>
                </a:lnTo>
                <a:lnTo>
                  <a:pt x="2409443" y="91439"/>
                </a:lnTo>
                <a:lnTo>
                  <a:pt x="2403347" y="94487"/>
                </a:lnTo>
                <a:lnTo>
                  <a:pt x="2398775" y="96011"/>
                </a:lnTo>
                <a:lnTo>
                  <a:pt x="2404871" y="92963"/>
                </a:lnTo>
                <a:lnTo>
                  <a:pt x="2397251" y="96011"/>
                </a:lnTo>
                <a:lnTo>
                  <a:pt x="2400299" y="106679"/>
                </a:lnTo>
                <a:lnTo>
                  <a:pt x="2407919" y="103631"/>
                </a:lnTo>
                <a:lnTo>
                  <a:pt x="2414015" y="100583"/>
                </a:lnTo>
                <a:lnTo>
                  <a:pt x="2412491" y="88391"/>
                </a:lnTo>
                <a:lnTo>
                  <a:pt x="2414015" y="83819"/>
                </a:lnTo>
                <a:close/>
              </a:path>
              <a:path w="2663951" h="152400">
                <a:moveTo>
                  <a:pt x="2411348" y="89153"/>
                </a:moveTo>
                <a:lnTo>
                  <a:pt x="2407919" y="91439"/>
                </a:lnTo>
                <a:lnTo>
                  <a:pt x="2409443" y="91439"/>
                </a:lnTo>
                <a:lnTo>
                  <a:pt x="2410967" y="89915"/>
                </a:lnTo>
                <a:lnTo>
                  <a:pt x="2411348" y="89153"/>
                </a:lnTo>
                <a:close/>
              </a:path>
              <a:path w="2663951" h="152400">
                <a:moveTo>
                  <a:pt x="2414015" y="83819"/>
                </a:moveTo>
                <a:lnTo>
                  <a:pt x="2414015" y="100583"/>
                </a:lnTo>
                <a:lnTo>
                  <a:pt x="2420111" y="96011"/>
                </a:lnTo>
                <a:lnTo>
                  <a:pt x="2417063" y="73151"/>
                </a:lnTo>
                <a:lnTo>
                  <a:pt x="2415539" y="79247"/>
                </a:lnTo>
                <a:lnTo>
                  <a:pt x="2417063" y="79247"/>
                </a:lnTo>
                <a:lnTo>
                  <a:pt x="2414015" y="85343"/>
                </a:lnTo>
                <a:lnTo>
                  <a:pt x="2414015" y="83819"/>
                </a:lnTo>
                <a:close/>
              </a:path>
              <a:path w="2663951" h="152400">
                <a:moveTo>
                  <a:pt x="2417063" y="73151"/>
                </a:moveTo>
                <a:lnTo>
                  <a:pt x="2420111" y="96011"/>
                </a:lnTo>
                <a:lnTo>
                  <a:pt x="2420111" y="36575"/>
                </a:lnTo>
                <a:lnTo>
                  <a:pt x="2415539" y="32003"/>
                </a:lnTo>
                <a:lnTo>
                  <a:pt x="2414015" y="47243"/>
                </a:lnTo>
                <a:lnTo>
                  <a:pt x="2417063" y="53339"/>
                </a:lnTo>
                <a:lnTo>
                  <a:pt x="2415539" y="48767"/>
                </a:lnTo>
                <a:lnTo>
                  <a:pt x="2417063" y="53339"/>
                </a:lnTo>
                <a:lnTo>
                  <a:pt x="2418587" y="65531"/>
                </a:lnTo>
                <a:lnTo>
                  <a:pt x="2417063" y="73151"/>
                </a:lnTo>
                <a:close/>
              </a:path>
              <a:path w="2663951" h="152400">
                <a:moveTo>
                  <a:pt x="2412491" y="44195"/>
                </a:moveTo>
                <a:lnTo>
                  <a:pt x="2410967" y="44195"/>
                </a:lnTo>
                <a:lnTo>
                  <a:pt x="2414015" y="47243"/>
                </a:lnTo>
                <a:lnTo>
                  <a:pt x="2415539" y="32003"/>
                </a:lnTo>
                <a:lnTo>
                  <a:pt x="2409443" y="27431"/>
                </a:lnTo>
                <a:lnTo>
                  <a:pt x="2412491" y="44195"/>
                </a:lnTo>
                <a:close/>
              </a:path>
              <a:path w="2663951" h="152400">
                <a:moveTo>
                  <a:pt x="2429255" y="65531"/>
                </a:moveTo>
                <a:lnTo>
                  <a:pt x="2429255" y="57911"/>
                </a:lnTo>
                <a:lnTo>
                  <a:pt x="2427731" y="50291"/>
                </a:lnTo>
                <a:lnTo>
                  <a:pt x="2424683" y="42671"/>
                </a:lnTo>
                <a:lnTo>
                  <a:pt x="2420111" y="36575"/>
                </a:lnTo>
                <a:lnTo>
                  <a:pt x="2420111" y="96011"/>
                </a:lnTo>
                <a:lnTo>
                  <a:pt x="2424683" y="89915"/>
                </a:lnTo>
                <a:lnTo>
                  <a:pt x="2426207" y="82295"/>
                </a:lnTo>
                <a:lnTo>
                  <a:pt x="2429255" y="74675"/>
                </a:lnTo>
                <a:lnTo>
                  <a:pt x="2429255" y="65531"/>
                </a:lnTo>
                <a:close/>
              </a:path>
              <a:path w="2663951" h="152400">
                <a:moveTo>
                  <a:pt x="2374391" y="24383"/>
                </a:moveTo>
                <a:lnTo>
                  <a:pt x="2374391" y="106679"/>
                </a:lnTo>
                <a:lnTo>
                  <a:pt x="2380487" y="96011"/>
                </a:lnTo>
                <a:lnTo>
                  <a:pt x="2380487" y="36575"/>
                </a:lnTo>
                <a:lnTo>
                  <a:pt x="2385059" y="30479"/>
                </a:lnTo>
                <a:lnTo>
                  <a:pt x="2391155" y="24383"/>
                </a:lnTo>
                <a:lnTo>
                  <a:pt x="2374391" y="24383"/>
                </a:lnTo>
                <a:close/>
              </a:path>
              <a:path w="2663951" h="152400">
                <a:moveTo>
                  <a:pt x="2391155" y="96011"/>
                </a:moveTo>
                <a:lnTo>
                  <a:pt x="2385060" y="96011"/>
                </a:lnTo>
                <a:lnTo>
                  <a:pt x="2391155" y="106679"/>
                </a:lnTo>
                <a:lnTo>
                  <a:pt x="2400299" y="106679"/>
                </a:lnTo>
                <a:lnTo>
                  <a:pt x="2397251" y="96011"/>
                </a:lnTo>
                <a:lnTo>
                  <a:pt x="2391155" y="96011"/>
                </a:lnTo>
                <a:close/>
              </a:path>
              <a:path w="2663951" h="152400">
                <a:moveTo>
                  <a:pt x="1864360" y="52831"/>
                </a:moveTo>
                <a:lnTo>
                  <a:pt x="1863851" y="52577"/>
                </a:lnTo>
                <a:lnTo>
                  <a:pt x="1863851" y="53339"/>
                </a:lnTo>
                <a:lnTo>
                  <a:pt x="1863851" y="52577"/>
                </a:lnTo>
                <a:lnTo>
                  <a:pt x="1864360" y="52831"/>
                </a:lnTo>
                <a:lnTo>
                  <a:pt x="1865375" y="54863"/>
                </a:lnTo>
                <a:lnTo>
                  <a:pt x="1865375" y="57911"/>
                </a:lnTo>
                <a:lnTo>
                  <a:pt x="1865375" y="54863"/>
                </a:lnTo>
                <a:lnTo>
                  <a:pt x="1864360" y="52831"/>
                </a:lnTo>
                <a:lnTo>
                  <a:pt x="1865375" y="62483"/>
                </a:lnTo>
                <a:lnTo>
                  <a:pt x="1869947" y="62483"/>
                </a:lnTo>
                <a:lnTo>
                  <a:pt x="1865375" y="53339"/>
                </a:lnTo>
                <a:lnTo>
                  <a:pt x="1863851" y="51815"/>
                </a:lnTo>
                <a:lnTo>
                  <a:pt x="1862327" y="51815"/>
                </a:lnTo>
                <a:lnTo>
                  <a:pt x="1865375" y="62483"/>
                </a:lnTo>
                <a:lnTo>
                  <a:pt x="1864360" y="52831"/>
                </a:lnTo>
                <a:close/>
              </a:path>
              <a:path w="2663951" h="152400">
                <a:moveTo>
                  <a:pt x="1865375" y="35051"/>
                </a:moveTo>
                <a:lnTo>
                  <a:pt x="1860803" y="35051"/>
                </a:lnTo>
                <a:lnTo>
                  <a:pt x="1862327" y="51815"/>
                </a:lnTo>
                <a:lnTo>
                  <a:pt x="1863851" y="51815"/>
                </a:lnTo>
                <a:lnTo>
                  <a:pt x="1863851" y="45719"/>
                </a:lnTo>
                <a:lnTo>
                  <a:pt x="1862327" y="47243"/>
                </a:lnTo>
                <a:lnTo>
                  <a:pt x="1862327" y="45719"/>
                </a:lnTo>
                <a:lnTo>
                  <a:pt x="1865375" y="35051"/>
                </a:lnTo>
                <a:close/>
              </a:path>
              <a:path w="2663951" h="152400">
                <a:moveTo>
                  <a:pt x="1863851" y="45719"/>
                </a:moveTo>
                <a:lnTo>
                  <a:pt x="1865375" y="44195"/>
                </a:lnTo>
                <a:lnTo>
                  <a:pt x="1865375" y="41147"/>
                </a:lnTo>
                <a:lnTo>
                  <a:pt x="1876043" y="45719"/>
                </a:lnTo>
                <a:lnTo>
                  <a:pt x="1874519" y="27431"/>
                </a:lnTo>
                <a:lnTo>
                  <a:pt x="1876043" y="24383"/>
                </a:lnTo>
                <a:lnTo>
                  <a:pt x="1877567" y="27431"/>
                </a:lnTo>
                <a:lnTo>
                  <a:pt x="1880615" y="27431"/>
                </a:lnTo>
                <a:lnTo>
                  <a:pt x="1880615" y="16763"/>
                </a:lnTo>
                <a:lnTo>
                  <a:pt x="1869947" y="16763"/>
                </a:lnTo>
                <a:lnTo>
                  <a:pt x="1869947" y="35051"/>
                </a:lnTo>
                <a:lnTo>
                  <a:pt x="1865375" y="35051"/>
                </a:lnTo>
                <a:lnTo>
                  <a:pt x="1863851" y="45719"/>
                </a:lnTo>
                <a:close/>
              </a:path>
              <a:path w="2663951" h="152400">
                <a:moveTo>
                  <a:pt x="1869947" y="35051"/>
                </a:moveTo>
                <a:lnTo>
                  <a:pt x="1869947" y="16763"/>
                </a:lnTo>
                <a:lnTo>
                  <a:pt x="1866899" y="19811"/>
                </a:lnTo>
                <a:lnTo>
                  <a:pt x="1865375" y="24383"/>
                </a:lnTo>
                <a:lnTo>
                  <a:pt x="1865375" y="35051"/>
                </a:lnTo>
                <a:lnTo>
                  <a:pt x="1869947" y="35051"/>
                </a:lnTo>
                <a:close/>
              </a:path>
              <a:path w="2663951" h="152400">
                <a:moveTo>
                  <a:pt x="1866899" y="106679"/>
                </a:moveTo>
                <a:lnTo>
                  <a:pt x="1868423" y="112775"/>
                </a:lnTo>
                <a:lnTo>
                  <a:pt x="1871471" y="117347"/>
                </a:lnTo>
                <a:lnTo>
                  <a:pt x="1876043" y="120395"/>
                </a:lnTo>
                <a:lnTo>
                  <a:pt x="1877567" y="106679"/>
                </a:lnTo>
                <a:lnTo>
                  <a:pt x="1877567" y="105155"/>
                </a:lnTo>
                <a:lnTo>
                  <a:pt x="1876043" y="99059"/>
                </a:lnTo>
                <a:lnTo>
                  <a:pt x="1876043" y="100583"/>
                </a:lnTo>
                <a:lnTo>
                  <a:pt x="1876043" y="51815"/>
                </a:lnTo>
                <a:lnTo>
                  <a:pt x="1869947" y="62483"/>
                </a:lnTo>
                <a:lnTo>
                  <a:pt x="1866899" y="106679"/>
                </a:lnTo>
                <a:close/>
              </a:path>
              <a:path w="2663951" h="152400">
                <a:moveTo>
                  <a:pt x="1866899" y="106679"/>
                </a:moveTo>
                <a:lnTo>
                  <a:pt x="1869947" y="62483"/>
                </a:lnTo>
                <a:lnTo>
                  <a:pt x="1865375" y="62483"/>
                </a:lnTo>
                <a:lnTo>
                  <a:pt x="1865375" y="100583"/>
                </a:lnTo>
                <a:lnTo>
                  <a:pt x="1866899" y="106679"/>
                </a:lnTo>
                <a:close/>
              </a:path>
              <a:path w="2663951" h="152400">
                <a:moveTo>
                  <a:pt x="1860803" y="62483"/>
                </a:moveTo>
                <a:lnTo>
                  <a:pt x="1865375" y="62483"/>
                </a:lnTo>
                <a:lnTo>
                  <a:pt x="1862327" y="51815"/>
                </a:lnTo>
                <a:lnTo>
                  <a:pt x="1860803" y="35051"/>
                </a:lnTo>
                <a:lnTo>
                  <a:pt x="1857755" y="36575"/>
                </a:lnTo>
                <a:lnTo>
                  <a:pt x="1857755" y="60959"/>
                </a:lnTo>
                <a:lnTo>
                  <a:pt x="1860803" y="62483"/>
                </a:lnTo>
                <a:close/>
              </a:path>
              <a:path w="2663951" h="152400">
                <a:moveTo>
                  <a:pt x="1854707" y="39623"/>
                </a:moveTo>
                <a:lnTo>
                  <a:pt x="1853183" y="44195"/>
                </a:lnTo>
                <a:lnTo>
                  <a:pt x="1854707" y="57911"/>
                </a:lnTo>
                <a:lnTo>
                  <a:pt x="1857755" y="60959"/>
                </a:lnTo>
                <a:lnTo>
                  <a:pt x="1857755" y="36575"/>
                </a:lnTo>
                <a:lnTo>
                  <a:pt x="1854707" y="39623"/>
                </a:lnTo>
                <a:close/>
              </a:path>
              <a:path w="2663951" h="152400">
                <a:moveTo>
                  <a:pt x="1853183" y="48767"/>
                </a:moveTo>
                <a:lnTo>
                  <a:pt x="1853183" y="53339"/>
                </a:lnTo>
                <a:lnTo>
                  <a:pt x="1854707" y="57911"/>
                </a:lnTo>
                <a:lnTo>
                  <a:pt x="1853183" y="44195"/>
                </a:lnTo>
                <a:lnTo>
                  <a:pt x="1853183" y="48767"/>
                </a:lnTo>
                <a:close/>
              </a:path>
              <a:path w="2663951" h="152400">
                <a:moveTo>
                  <a:pt x="1876043" y="27431"/>
                </a:moveTo>
                <a:lnTo>
                  <a:pt x="1877567" y="27431"/>
                </a:lnTo>
                <a:lnTo>
                  <a:pt x="1876043" y="24383"/>
                </a:lnTo>
                <a:lnTo>
                  <a:pt x="1874519" y="27431"/>
                </a:lnTo>
                <a:lnTo>
                  <a:pt x="1876043" y="45719"/>
                </a:lnTo>
                <a:lnTo>
                  <a:pt x="1876043" y="27431"/>
                </a:lnTo>
                <a:close/>
              </a:path>
              <a:path w="2663951" h="152400">
                <a:moveTo>
                  <a:pt x="1865375" y="44195"/>
                </a:moveTo>
                <a:lnTo>
                  <a:pt x="1863851" y="45719"/>
                </a:lnTo>
                <a:lnTo>
                  <a:pt x="1876043" y="45719"/>
                </a:lnTo>
                <a:lnTo>
                  <a:pt x="1865375" y="41147"/>
                </a:lnTo>
                <a:lnTo>
                  <a:pt x="1865375" y="44195"/>
                </a:lnTo>
                <a:close/>
              </a:path>
              <a:path w="2663951" h="152400">
                <a:moveTo>
                  <a:pt x="1897379" y="96011"/>
                </a:moveTo>
                <a:lnTo>
                  <a:pt x="1895855" y="89915"/>
                </a:lnTo>
                <a:lnTo>
                  <a:pt x="1895856" y="62483"/>
                </a:lnTo>
                <a:lnTo>
                  <a:pt x="1895855" y="96011"/>
                </a:lnTo>
                <a:lnTo>
                  <a:pt x="1896872" y="96519"/>
                </a:lnTo>
                <a:lnTo>
                  <a:pt x="1898903" y="97535"/>
                </a:lnTo>
                <a:lnTo>
                  <a:pt x="1898903" y="108203"/>
                </a:lnTo>
                <a:lnTo>
                  <a:pt x="1903475" y="108203"/>
                </a:lnTo>
                <a:lnTo>
                  <a:pt x="1900427" y="97535"/>
                </a:lnTo>
                <a:lnTo>
                  <a:pt x="1896770" y="96316"/>
                </a:lnTo>
                <a:lnTo>
                  <a:pt x="1895855" y="94487"/>
                </a:lnTo>
                <a:lnTo>
                  <a:pt x="1895855" y="91439"/>
                </a:lnTo>
                <a:lnTo>
                  <a:pt x="1897379" y="96011"/>
                </a:lnTo>
                <a:close/>
              </a:path>
              <a:path w="2663951" h="152400">
                <a:moveTo>
                  <a:pt x="1903475" y="51815"/>
                </a:moveTo>
                <a:lnTo>
                  <a:pt x="1885187" y="51815"/>
                </a:lnTo>
                <a:lnTo>
                  <a:pt x="1891283" y="62483"/>
                </a:lnTo>
                <a:lnTo>
                  <a:pt x="1892807" y="106679"/>
                </a:lnTo>
                <a:lnTo>
                  <a:pt x="1898903" y="108203"/>
                </a:lnTo>
                <a:lnTo>
                  <a:pt x="1898903" y="97535"/>
                </a:lnTo>
                <a:lnTo>
                  <a:pt x="1896872" y="96519"/>
                </a:lnTo>
                <a:lnTo>
                  <a:pt x="1897379" y="97535"/>
                </a:lnTo>
                <a:lnTo>
                  <a:pt x="1895855" y="96011"/>
                </a:lnTo>
                <a:lnTo>
                  <a:pt x="1895855" y="57911"/>
                </a:lnTo>
                <a:lnTo>
                  <a:pt x="1903475" y="51815"/>
                </a:lnTo>
                <a:close/>
              </a:path>
              <a:path w="2663951" h="152400">
                <a:moveTo>
                  <a:pt x="1888235" y="103631"/>
                </a:moveTo>
                <a:lnTo>
                  <a:pt x="1892807" y="106679"/>
                </a:lnTo>
                <a:lnTo>
                  <a:pt x="1891283" y="62483"/>
                </a:lnTo>
                <a:lnTo>
                  <a:pt x="1885187" y="51815"/>
                </a:lnTo>
                <a:lnTo>
                  <a:pt x="1885187" y="97535"/>
                </a:lnTo>
                <a:lnTo>
                  <a:pt x="1888235" y="103631"/>
                </a:lnTo>
                <a:close/>
              </a:path>
              <a:path w="2663951" h="152400">
                <a:moveTo>
                  <a:pt x="1886711" y="16763"/>
                </a:moveTo>
                <a:lnTo>
                  <a:pt x="1885187" y="24383"/>
                </a:lnTo>
                <a:lnTo>
                  <a:pt x="1885188" y="27431"/>
                </a:lnTo>
                <a:lnTo>
                  <a:pt x="1895855" y="41147"/>
                </a:lnTo>
                <a:lnTo>
                  <a:pt x="1903475" y="45719"/>
                </a:lnTo>
                <a:lnTo>
                  <a:pt x="1906523" y="45719"/>
                </a:lnTo>
                <a:lnTo>
                  <a:pt x="1906523" y="47243"/>
                </a:lnTo>
                <a:lnTo>
                  <a:pt x="1904999" y="51815"/>
                </a:lnTo>
                <a:lnTo>
                  <a:pt x="1903475" y="53339"/>
                </a:lnTo>
                <a:lnTo>
                  <a:pt x="1903475" y="51815"/>
                </a:lnTo>
                <a:lnTo>
                  <a:pt x="1895855" y="57911"/>
                </a:lnTo>
                <a:lnTo>
                  <a:pt x="1903475" y="54863"/>
                </a:lnTo>
                <a:lnTo>
                  <a:pt x="1904492" y="52831"/>
                </a:lnTo>
                <a:lnTo>
                  <a:pt x="1906523" y="51815"/>
                </a:lnTo>
                <a:lnTo>
                  <a:pt x="1908047" y="62483"/>
                </a:lnTo>
                <a:lnTo>
                  <a:pt x="1908047" y="35051"/>
                </a:lnTo>
                <a:lnTo>
                  <a:pt x="1903475" y="44195"/>
                </a:lnTo>
                <a:lnTo>
                  <a:pt x="1895856" y="35051"/>
                </a:lnTo>
                <a:lnTo>
                  <a:pt x="1891283" y="35051"/>
                </a:lnTo>
                <a:lnTo>
                  <a:pt x="1886711" y="27431"/>
                </a:lnTo>
                <a:lnTo>
                  <a:pt x="1886711" y="16763"/>
                </a:lnTo>
                <a:close/>
              </a:path>
              <a:path w="2663951" h="152400">
                <a:moveTo>
                  <a:pt x="1904999" y="51815"/>
                </a:moveTo>
                <a:lnTo>
                  <a:pt x="1906523" y="47243"/>
                </a:lnTo>
                <a:lnTo>
                  <a:pt x="1904999" y="45719"/>
                </a:lnTo>
                <a:lnTo>
                  <a:pt x="1903475" y="45719"/>
                </a:lnTo>
                <a:lnTo>
                  <a:pt x="1903475" y="53339"/>
                </a:lnTo>
                <a:lnTo>
                  <a:pt x="1904999" y="51815"/>
                </a:lnTo>
                <a:close/>
              </a:path>
              <a:path w="2663951" h="152400">
                <a:moveTo>
                  <a:pt x="1915667" y="48767"/>
                </a:moveTo>
                <a:lnTo>
                  <a:pt x="1914143" y="44195"/>
                </a:lnTo>
                <a:lnTo>
                  <a:pt x="1914143" y="39623"/>
                </a:lnTo>
                <a:lnTo>
                  <a:pt x="1911095" y="36575"/>
                </a:lnTo>
                <a:lnTo>
                  <a:pt x="1908047" y="35051"/>
                </a:lnTo>
                <a:lnTo>
                  <a:pt x="1908047" y="62483"/>
                </a:lnTo>
                <a:lnTo>
                  <a:pt x="1911095" y="60959"/>
                </a:lnTo>
                <a:lnTo>
                  <a:pt x="1914143" y="57911"/>
                </a:lnTo>
                <a:lnTo>
                  <a:pt x="1914143" y="53339"/>
                </a:lnTo>
                <a:lnTo>
                  <a:pt x="1915667" y="48767"/>
                </a:lnTo>
                <a:close/>
              </a:path>
              <a:path w="2663951" h="152400">
                <a:moveTo>
                  <a:pt x="1886711" y="16763"/>
                </a:moveTo>
                <a:lnTo>
                  <a:pt x="1886711" y="27431"/>
                </a:lnTo>
                <a:lnTo>
                  <a:pt x="1891283" y="35051"/>
                </a:lnTo>
                <a:lnTo>
                  <a:pt x="1895856" y="35051"/>
                </a:lnTo>
                <a:lnTo>
                  <a:pt x="1895855" y="24383"/>
                </a:lnTo>
                <a:lnTo>
                  <a:pt x="1894331" y="19811"/>
                </a:lnTo>
                <a:lnTo>
                  <a:pt x="1891283" y="16763"/>
                </a:lnTo>
                <a:lnTo>
                  <a:pt x="1888235" y="27431"/>
                </a:lnTo>
                <a:lnTo>
                  <a:pt x="1886711" y="16763"/>
                </a:lnTo>
                <a:close/>
              </a:path>
              <a:path w="2663951" h="152400">
                <a:moveTo>
                  <a:pt x="1895855" y="41147"/>
                </a:moveTo>
                <a:lnTo>
                  <a:pt x="1885188" y="27431"/>
                </a:lnTo>
                <a:lnTo>
                  <a:pt x="1885187" y="45719"/>
                </a:lnTo>
                <a:lnTo>
                  <a:pt x="1903475" y="45719"/>
                </a:lnTo>
                <a:lnTo>
                  <a:pt x="1895855" y="41147"/>
                </a:lnTo>
                <a:close/>
              </a:path>
              <a:path w="2663951" h="152400">
                <a:moveTo>
                  <a:pt x="1908047" y="62483"/>
                </a:moveTo>
                <a:lnTo>
                  <a:pt x="1906523" y="51815"/>
                </a:lnTo>
                <a:lnTo>
                  <a:pt x="1904492" y="52831"/>
                </a:lnTo>
                <a:lnTo>
                  <a:pt x="1903475" y="54863"/>
                </a:lnTo>
                <a:lnTo>
                  <a:pt x="1895855" y="57911"/>
                </a:lnTo>
                <a:lnTo>
                  <a:pt x="1895856" y="62483"/>
                </a:lnTo>
                <a:lnTo>
                  <a:pt x="1908047" y="62483"/>
                </a:lnTo>
                <a:close/>
              </a:path>
              <a:path w="2663951" h="152400">
                <a:moveTo>
                  <a:pt x="1883663" y="16763"/>
                </a:moveTo>
                <a:lnTo>
                  <a:pt x="1880615" y="16763"/>
                </a:lnTo>
                <a:lnTo>
                  <a:pt x="1883663" y="27431"/>
                </a:lnTo>
                <a:lnTo>
                  <a:pt x="1885188" y="27431"/>
                </a:lnTo>
                <a:lnTo>
                  <a:pt x="1885187" y="24383"/>
                </a:lnTo>
                <a:lnTo>
                  <a:pt x="1886711" y="16763"/>
                </a:lnTo>
                <a:lnTo>
                  <a:pt x="1883663" y="16763"/>
                </a:lnTo>
                <a:close/>
              </a:path>
              <a:path w="2663951" h="152400">
                <a:moveTo>
                  <a:pt x="1901951" y="112775"/>
                </a:moveTo>
                <a:lnTo>
                  <a:pt x="1897379" y="114299"/>
                </a:lnTo>
                <a:lnTo>
                  <a:pt x="1889759" y="114299"/>
                </a:lnTo>
                <a:lnTo>
                  <a:pt x="1885187" y="112775"/>
                </a:lnTo>
                <a:lnTo>
                  <a:pt x="1883663" y="112775"/>
                </a:lnTo>
                <a:lnTo>
                  <a:pt x="1879091" y="109727"/>
                </a:lnTo>
                <a:lnTo>
                  <a:pt x="1880615" y="109727"/>
                </a:lnTo>
                <a:lnTo>
                  <a:pt x="1877567" y="106679"/>
                </a:lnTo>
                <a:lnTo>
                  <a:pt x="1882139" y="123443"/>
                </a:lnTo>
                <a:lnTo>
                  <a:pt x="1888235" y="124967"/>
                </a:lnTo>
                <a:lnTo>
                  <a:pt x="1888235" y="114299"/>
                </a:lnTo>
                <a:lnTo>
                  <a:pt x="1894331" y="124967"/>
                </a:lnTo>
                <a:lnTo>
                  <a:pt x="1898903" y="124967"/>
                </a:lnTo>
                <a:lnTo>
                  <a:pt x="1901951" y="112775"/>
                </a:lnTo>
                <a:close/>
              </a:path>
              <a:path w="2663951" h="152400">
                <a:moveTo>
                  <a:pt x="1903475" y="96011"/>
                </a:moveTo>
                <a:lnTo>
                  <a:pt x="1900427" y="97535"/>
                </a:lnTo>
                <a:lnTo>
                  <a:pt x="1903475" y="108203"/>
                </a:lnTo>
                <a:lnTo>
                  <a:pt x="1903475" y="105155"/>
                </a:lnTo>
                <a:lnTo>
                  <a:pt x="1904999" y="106679"/>
                </a:lnTo>
                <a:lnTo>
                  <a:pt x="1903475" y="108203"/>
                </a:lnTo>
                <a:lnTo>
                  <a:pt x="1903475" y="111251"/>
                </a:lnTo>
                <a:lnTo>
                  <a:pt x="1904999" y="111251"/>
                </a:lnTo>
                <a:lnTo>
                  <a:pt x="1906523" y="106679"/>
                </a:lnTo>
                <a:lnTo>
                  <a:pt x="1903475" y="103631"/>
                </a:lnTo>
                <a:lnTo>
                  <a:pt x="1903475" y="96011"/>
                </a:lnTo>
                <a:lnTo>
                  <a:pt x="1901951" y="97535"/>
                </a:lnTo>
                <a:lnTo>
                  <a:pt x="1903475" y="96011"/>
                </a:lnTo>
                <a:close/>
              </a:path>
              <a:path w="2663951" h="152400">
                <a:moveTo>
                  <a:pt x="1914143" y="100583"/>
                </a:moveTo>
                <a:lnTo>
                  <a:pt x="1911095" y="96011"/>
                </a:lnTo>
                <a:lnTo>
                  <a:pt x="1908047" y="94487"/>
                </a:lnTo>
                <a:lnTo>
                  <a:pt x="1906523" y="106679"/>
                </a:lnTo>
                <a:lnTo>
                  <a:pt x="1904999" y="111251"/>
                </a:lnTo>
                <a:lnTo>
                  <a:pt x="1901951" y="112775"/>
                </a:lnTo>
                <a:lnTo>
                  <a:pt x="1898903" y="124967"/>
                </a:lnTo>
                <a:lnTo>
                  <a:pt x="1903475" y="124967"/>
                </a:lnTo>
                <a:lnTo>
                  <a:pt x="1903475" y="112775"/>
                </a:lnTo>
                <a:lnTo>
                  <a:pt x="1908047" y="123443"/>
                </a:lnTo>
                <a:lnTo>
                  <a:pt x="1908047" y="106679"/>
                </a:lnTo>
                <a:lnTo>
                  <a:pt x="1912619" y="120395"/>
                </a:lnTo>
                <a:lnTo>
                  <a:pt x="1914143" y="100583"/>
                </a:lnTo>
                <a:close/>
              </a:path>
              <a:path w="2663951" h="152400">
                <a:moveTo>
                  <a:pt x="1906523" y="106679"/>
                </a:moveTo>
                <a:lnTo>
                  <a:pt x="1908047" y="94487"/>
                </a:lnTo>
                <a:lnTo>
                  <a:pt x="1904999" y="96011"/>
                </a:lnTo>
                <a:lnTo>
                  <a:pt x="1903475" y="96011"/>
                </a:lnTo>
                <a:lnTo>
                  <a:pt x="1903475" y="103631"/>
                </a:lnTo>
                <a:lnTo>
                  <a:pt x="1906523" y="106679"/>
                </a:lnTo>
                <a:close/>
              </a:path>
              <a:path w="2663951" h="152400">
                <a:moveTo>
                  <a:pt x="1912619" y="120395"/>
                </a:moveTo>
                <a:lnTo>
                  <a:pt x="1914143" y="117347"/>
                </a:lnTo>
                <a:lnTo>
                  <a:pt x="1914143" y="114299"/>
                </a:lnTo>
                <a:lnTo>
                  <a:pt x="1915667" y="111251"/>
                </a:lnTo>
                <a:lnTo>
                  <a:pt x="1915667" y="108203"/>
                </a:lnTo>
                <a:lnTo>
                  <a:pt x="1914143" y="103631"/>
                </a:lnTo>
                <a:lnTo>
                  <a:pt x="1914143" y="100583"/>
                </a:lnTo>
                <a:lnTo>
                  <a:pt x="1912619" y="120395"/>
                </a:lnTo>
                <a:close/>
              </a:path>
              <a:path w="2663951" h="152400">
                <a:moveTo>
                  <a:pt x="1877567" y="105155"/>
                </a:moveTo>
                <a:lnTo>
                  <a:pt x="1877567" y="106679"/>
                </a:lnTo>
                <a:lnTo>
                  <a:pt x="1879091" y="108203"/>
                </a:lnTo>
                <a:lnTo>
                  <a:pt x="1877567" y="103631"/>
                </a:lnTo>
                <a:lnTo>
                  <a:pt x="1877567" y="105155"/>
                </a:lnTo>
                <a:close/>
              </a:path>
              <a:path w="2663951" h="152400">
                <a:moveTo>
                  <a:pt x="1876043" y="51815"/>
                </a:moveTo>
                <a:lnTo>
                  <a:pt x="1876043" y="100583"/>
                </a:lnTo>
                <a:lnTo>
                  <a:pt x="1876043" y="51815"/>
                </a:lnTo>
                <a:close/>
              </a:path>
              <a:path w="2663951" h="152400">
                <a:moveTo>
                  <a:pt x="1876043" y="51815"/>
                </a:moveTo>
                <a:lnTo>
                  <a:pt x="1863851" y="51815"/>
                </a:lnTo>
                <a:lnTo>
                  <a:pt x="1865375" y="53339"/>
                </a:lnTo>
                <a:lnTo>
                  <a:pt x="1869947" y="62483"/>
                </a:lnTo>
                <a:lnTo>
                  <a:pt x="1876043" y="51815"/>
                </a:lnTo>
                <a:close/>
              </a:path>
              <a:path w="2663951" h="152400">
                <a:moveTo>
                  <a:pt x="1193800" y="52831"/>
                </a:moveTo>
                <a:lnTo>
                  <a:pt x="1193291" y="52577"/>
                </a:lnTo>
                <a:lnTo>
                  <a:pt x="1193291" y="53339"/>
                </a:lnTo>
                <a:lnTo>
                  <a:pt x="1193291" y="52577"/>
                </a:lnTo>
                <a:lnTo>
                  <a:pt x="1193800" y="52831"/>
                </a:lnTo>
                <a:lnTo>
                  <a:pt x="1194815" y="54863"/>
                </a:lnTo>
                <a:lnTo>
                  <a:pt x="1194815" y="57911"/>
                </a:lnTo>
                <a:lnTo>
                  <a:pt x="1194815" y="54863"/>
                </a:lnTo>
                <a:lnTo>
                  <a:pt x="1193800" y="52831"/>
                </a:lnTo>
                <a:lnTo>
                  <a:pt x="1194815" y="62483"/>
                </a:lnTo>
                <a:lnTo>
                  <a:pt x="1199387" y="62483"/>
                </a:lnTo>
                <a:lnTo>
                  <a:pt x="1194815" y="53339"/>
                </a:lnTo>
                <a:lnTo>
                  <a:pt x="1193291" y="51815"/>
                </a:lnTo>
                <a:lnTo>
                  <a:pt x="1191767" y="51815"/>
                </a:lnTo>
                <a:lnTo>
                  <a:pt x="1194815" y="62483"/>
                </a:lnTo>
                <a:lnTo>
                  <a:pt x="1193800" y="52831"/>
                </a:lnTo>
                <a:close/>
              </a:path>
              <a:path w="2663951" h="152400">
                <a:moveTo>
                  <a:pt x="1194815" y="35051"/>
                </a:moveTo>
                <a:lnTo>
                  <a:pt x="1190243" y="35051"/>
                </a:lnTo>
                <a:lnTo>
                  <a:pt x="1191767" y="51815"/>
                </a:lnTo>
                <a:lnTo>
                  <a:pt x="1193291" y="51815"/>
                </a:lnTo>
                <a:lnTo>
                  <a:pt x="1193291" y="45719"/>
                </a:lnTo>
                <a:lnTo>
                  <a:pt x="1191767" y="47243"/>
                </a:lnTo>
                <a:lnTo>
                  <a:pt x="1191767" y="45719"/>
                </a:lnTo>
                <a:lnTo>
                  <a:pt x="1194815" y="35051"/>
                </a:lnTo>
                <a:close/>
              </a:path>
              <a:path w="2663951" h="152400">
                <a:moveTo>
                  <a:pt x="1207007" y="27431"/>
                </a:moveTo>
                <a:lnTo>
                  <a:pt x="1210055" y="16763"/>
                </a:lnTo>
                <a:lnTo>
                  <a:pt x="1199387" y="16763"/>
                </a:lnTo>
                <a:lnTo>
                  <a:pt x="1199387" y="35051"/>
                </a:lnTo>
                <a:lnTo>
                  <a:pt x="1194815" y="35051"/>
                </a:lnTo>
                <a:lnTo>
                  <a:pt x="1193291" y="45719"/>
                </a:lnTo>
                <a:lnTo>
                  <a:pt x="1205483" y="45719"/>
                </a:lnTo>
                <a:lnTo>
                  <a:pt x="1194815" y="44195"/>
                </a:lnTo>
                <a:lnTo>
                  <a:pt x="1194815" y="41147"/>
                </a:lnTo>
                <a:lnTo>
                  <a:pt x="1205483" y="45719"/>
                </a:lnTo>
                <a:lnTo>
                  <a:pt x="1203959" y="27431"/>
                </a:lnTo>
                <a:lnTo>
                  <a:pt x="1205483" y="24383"/>
                </a:lnTo>
                <a:lnTo>
                  <a:pt x="1207007" y="27431"/>
                </a:lnTo>
                <a:close/>
              </a:path>
              <a:path w="2663951" h="152400">
                <a:moveTo>
                  <a:pt x="1199387" y="35051"/>
                </a:moveTo>
                <a:lnTo>
                  <a:pt x="1199387" y="16763"/>
                </a:lnTo>
                <a:lnTo>
                  <a:pt x="1196339" y="19811"/>
                </a:lnTo>
                <a:lnTo>
                  <a:pt x="1194815" y="24383"/>
                </a:lnTo>
                <a:lnTo>
                  <a:pt x="1194815" y="35051"/>
                </a:lnTo>
                <a:lnTo>
                  <a:pt x="1199387" y="35051"/>
                </a:lnTo>
                <a:close/>
              </a:path>
              <a:path w="2663951" h="152400">
                <a:moveTo>
                  <a:pt x="1196339" y="106679"/>
                </a:moveTo>
                <a:lnTo>
                  <a:pt x="1197863" y="112775"/>
                </a:lnTo>
                <a:lnTo>
                  <a:pt x="1200911" y="117347"/>
                </a:lnTo>
                <a:lnTo>
                  <a:pt x="1205483" y="120395"/>
                </a:lnTo>
                <a:lnTo>
                  <a:pt x="1207007" y="106679"/>
                </a:lnTo>
                <a:lnTo>
                  <a:pt x="1207007" y="105155"/>
                </a:lnTo>
                <a:lnTo>
                  <a:pt x="1205483" y="99059"/>
                </a:lnTo>
                <a:lnTo>
                  <a:pt x="1205483" y="100583"/>
                </a:lnTo>
                <a:lnTo>
                  <a:pt x="1205483" y="51815"/>
                </a:lnTo>
                <a:lnTo>
                  <a:pt x="1199387" y="62483"/>
                </a:lnTo>
                <a:lnTo>
                  <a:pt x="1196339" y="106679"/>
                </a:lnTo>
                <a:close/>
              </a:path>
              <a:path w="2663951" h="152400">
                <a:moveTo>
                  <a:pt x="1196339" y="106679"/>
                </a:moveTo>
                <a:lnTo>
                  <a:pt x="1199387" y="62483"/>
                </a:lnTo>
                <a:lnTo>
                  <a:pt x="1194815" y="62483"/>
                </a:lnTo>
                <a:lnTo>
                  <a:pt x="1194815" y="100583"/>
                </a:lnTo>
                <a:lnTo>
                  <a:pt x="1196339" y="106679"/>
                </a:lnTo>
                <a:close/>
              </a:path>
              <a:path w="2663951" h="152400">
                <a:moveTo>
                  <a:pt x="1190243" y="62483"/>
                </a:moveTo>
                <a:lnTo>
                  <a:pt x="1194815" y="62483"/>
                </a:lnTo>
                <a:lnTo>
                  <a:pt x="1191767" y="51815"/>
                </a:lnTo>
                <a:lnTo>
                  <a:pt x="1190243" y="35051"/>
                </a:lnTo>
                <a:lnTo>
                  <a:pt x="1187195" y="36575"/>
                </a:lnTo>
                <a:lnTo>
                  <a:pt x="1187195" y="60959"/>
                </a:lnTo>
                <a:lnTo>
                  <a:pt x="1190243" y="62483"/>
                </a:lnTo>
                <a:close/>
              </a:path>
              <a:path w="2663951" h="152400">
                <a:moveTo>
                  <a:pt x="1184147" y="39623"/>
                </a:moveTo>
                <a:lnTo>
                  <a:pt x="1182623" y="44195"/>
                </a:lnTo>
                <a:lnTo>
                  <a:pt x="1184147" y="57911"/>
                </a:lnTo>
                <a:lnTo>
                  <a:pt x="1187195" y="60959"/>
                </a:lnTo>
                <a:lnTo>
                  <a:pt x="1187195" y="36575"/>
                </a:lnTo>
                <a:lnTo>
                  <a:pt x="1184147" y="39623"/>
                </a:lnTo>
                <a:close/>
              </a:path>
              <a:path w="2663951" h="152400">
                <a:moveTo>
                  <a:pt x="1182623" y="48767"/>
                </a:moveTo>
                <a:lnTo>
                  <a:pt x="1182623" y="53339"/>
                </a:lnTo>
                <a:lnTo>
                  <a:pt x="1184147" y="57911"/>
                </a:lnTo>
                <a:lnTo>
                  <a:pt x="1182623" y="44195"/>
                </a:lnTo>
                <a:lnTo>
                  <a:pt x="1182623" y="48767"/>
                </a:lnTo>
                <a:close/>
              </a:path>
              <a:path w="2663951" h="152400">
                <a:moveTo>
                  <a:pt x="1205483" y="27431"/>
                </a:moveTo>
                <a:lnTo>
                  <a:pt x="1207007" y="27431"/>
                </a:lnTo>
                <a:lnTo>
                  <a:pt x="1205483" y="24383"/>
                </a:lnTo>
                <a:lnTo>
                  <a:pt x="1203959" y="27431"/>
                </a:lnTo>
                <a:lnTo>
                  <a:pt x="1205483" y="45719"/>
                </a:lnTo>
                <a:lnTo>
                  <a:pt x="1205483" y="27431"/>
                </a:lnTo>
                <a:close/>
              </a:path>
              <a:path w="2663951" h="152400">
                <a:moveTo>
                  <a:pt x="1226819" y="96011"/>
                </a:moveTo>
                <a:lnTo>
                  <a:pt x="1225295" y="89915"/>
                </a:lnTo>
                <a:lnTo>
                  <a:pt x="1225296" y="62483"/>
                </a:lnTo>
                <a:lnTo>
                  <a:pt x="1225295" y="96011"/>
                </a:lnTo>
                <a:lnTo>
                  <a:pt x="1226312" y="96519"/>
                </a:lnTo>
                <a:lnTo>
                  <a:pt x="1228343" y="97535"/>
                </a:lnTo>
                <a:lnTo>
                  <a:pt x="1228343" y="108203"/>
                </a:lnTo>
                <a:lnTo>
                  <a:pt x="1232915" y="108203"/>
                </a:lnTo>
                <a:lnTo>
                  <a:pt x="1229867" y="97535"/>
                </a:lnTo>
                <a:lnTo>
                  <a:pt x="1226210" y="96316"/>
                </a:lnTo>
                <a:lnTo>
                  <a:pt x="1225295" y="94487"/>
                </a:lnTo>
                <a:lnTo>
                  <a:pt x="1225295" y="91439"/>
                </a:lnTo>
                <a:lnTo>
                  <a:pt x="1226819" y="96011"/>
                </a:lnTo>
                <a:close/>
              </a:path>
              <a:path w="2663951" h="152400">
                <a:moveTo>
                  <a:pt x="1232915" y="51815"/>
                </a:moveTo>
                <a:lnTo>
                  <a:pt x="1214627" y="51815"/>
                </a:lnTo>
                <a:lnTo>
                  <a:pt x="1220723" y="62483"/>
                </a:lnTo>
                <a:lnTo>
                  <a:pt x="1222247" y="106679"/>
                </a:lnTo>
                <a:lnTo>
                  <a:pt x="1228343" y="108203"/>
                </a:lnTo>
                <a:lnTo>
                  <a:pt x="1228343" y="97535"/>
                </a:lnTo>
                <a:lnTo>
                  <a:pt x="1226312" y="96519"/>
                </a:lnTo>
                <a:lnTo>
                  <a:pt x="1226819" y="97535"/>
                </a:lnTo>
                <a:lnTo>
                  <a:pt x="1225295" y="96011"/>
                </a:lnTo>
                <a:lnTo>
                  <a:pt x="1225295" y="57911"/>
                </a:lnTo>
                <a:lnTo>
                  <a:pt x="1232915" y="51815"/>
                </a:lnTo>
                <a:close/>
              </a:path>
              <a:path w="2663951" h="152400">
                <a:moveTo>
                  <a:pt x="1217675" y="103631"/>
                </a:moveTo>
                <a:lnTo>
                  <a:pt x="1222247" y="106679"/>
                </a:lnTo>
                <a:lnTo>
                  <a:pt x="1220723" y="62483"/>
                </a:lnTo>
                <a:lnTo>
                  <a:pt x="1214627" y="51815"/>
                </a:lnTo>
                <a:lnTo>
                  <a:pt x="1214627" y="97535"/>
                </a:lnTo>
                <a:lnTo>
                  <a:pt x="1217675" y="103631"/>
                </a:lnTo>
                <a:close/>
              </a:path>
              <a:path w="2663951" h="152400">
                <a:moveTo>
                  <a:pt x="1232915" y="45719"/>
                </a:moveTo>
                <a:lnTo>
                  <a:pt x="1232915" y="54863"/>
                </a:lnTo>
                <a:lnTo>
                  <a:pt x="1237487" y="62483"/>
                </a:lnTo>
                <a:lnTo>
                  <a:pt x="1235963" y="47243"/>
                </a:lnTo>
                <a:lnTo>
                  <a:pt x="1234439" y="45719"/>
                </a:lnTo>
                <a:lnTo>
                  <a:pt x="1235963" y="51815"/>
                </a:lnTo>
                <a:lnTo>
                  <a:pt x="1233932" y="52831"/>
                </a:lnTo>
                <a:lnTo>
                  <a:pt x="1232915" y="53339"/>
                </a:lnTo>
                <a:lnTo>
                  <a:pt x="1234439" y="51815"/>
                </a:lnTo>
                <a:lnTo>
                  <a:pt x="1232915" y="45719"/>
                </a:lnTo>
                <a:close/>
              </a:path>
              <a:path w="2663951" h="152400">
                <a:moveTo>
                  <a:pt x="1234439" y="51815"/>
                </a:moveTo>
                <a:lnTo>
                  <a:pt x="1232915" y="53339"/>
                </a:lnTo>
                <a:lnTo>
                  <a:pt x="1233932" y="52831"/>
                </a:lnTo>
                <a:lnTo>
                  <a:pt x="1235963" y="51815"/>
                </a:lnTo>
                <a:lnTo>
                  <a:pt x="1234439" y="45719"/>
                </a:lnTo>
                <a:lnTo>
                  <a:pt x="1232915" y="45719"/>
                </a:lnTo>
                <a:lnTo>
                  <a:pt x="1234439" y="51815"/>
                </a:lnTo>
                <a:close/>
              </a:path>
              <a:path w="2663951" h="152400">
                <a:moveTo>
                  <a:pt x="1245107" y="48767"/>
                </a:moveTo>
                <a:lnTo>
                  <a:pt x="1243583" y="44195"/>
                </a:lnTo>
                <a:lnTo>
                  <a:pt x="1243583" y="39623"/>
                </a:lnTo>
                <a:lnTo>
                  <a:pt x="1240535" y="36575"/>
                </a:lnTo>
                <a:lnTo>
                  <a:pt x="1237487" y="35051"/>
                </a:lnTo>
                <a:lnTo>
                  <a:pt x="1235963" y="45719"/>
                </a:lnTo>
                <a:lnTo>
                  <a:pt x="1235963" y="47243"/>
                </a:lnTo>
                <a:lnTo>
                  <a:pt x="1237487" y="62483"/>
                </a:lnTo>
                <a:lnTo>
                  <a:pt x="1240535" y="60959"/>
                </a:lnTo>
                <a:lnTo>
                  <a:pt x="1243583" y="57911"/>
                </a:lnTo>
                <a:lnTo>
                  <a:pt x="1243583" y="53339"/>
                </a:lnTo>
                <a:lnTo>
                  <a:pt x="1245107" y="48767"/>
                </a:lnTo>
                <a:close/>
              </a:path>
              <a:path w="2663951" h="152400">
                <a:moveTo>
                  <a:pt x="1235963" y="45719"/>
                </a:moveTo>
                <a:lnTo>
                  <a:pt x="1237487" y="35051"/>
                </a:lnTo>
                <a:lnTo>
                  <a:pt x="1232915" y="44195"/>
                </a:lnTo>
                <a:lnTo>
                  <a:pt x="1225296" y="35051"/>
                </a:lnTo>
                <a:lnTo>
                  <a:pt x="1220723" y="35051"/>
                </a:lnTo>
                <a:lnTo>
                  <a:pt x="1216151" y="27431"/>
                </a:lnTo>
                <a:lnTo>
                  <a:pt x="1216151" y="16763"/>
                </a:lnTo>
                <a:lnTo>
                  <a:pt x="1213103" y="16763"/>
                </a:lnTo>
                <a:lnTo>
                  <a:pt x="1214627" y="24383"/>
                </a:lnTo>
                <a:lnTo>
                  <a:pt x="1214628" y="27431"/>
                </a:lnTo>
                <a:lnTo>
                  <a:pt x="1225295" y="41147"/>
                </a:lnTo>
                <a:lnTo>
                  <a:pt x="1232915" y="45719"/>
                </a:lnTo>
                <a:lnTo>
                  <a:pt x="1235963" y="45719"/>
                </a:lnTo>
                <a:close/>
              </a:path>
              <a:path w="2663951" h="152400">
                <a:moveTo>
                  <a:pt x="1216151" y="16763"/>
                </a:moveTo>
                <a:lnTo>
                  <a:pt x="1216151" y="27431"/>
                </a:lnTo>
                <a:lnTo>
                  <a:pt x="1220723" y="35051"/>
                </a:lnTo>
                <a:lnTo>
                  <a:pt x="1225296" y="35051"/>
                </a:lnTo>
                <a:lnTo>
                  <a:pt x="1225295" y="24383"/>
                </a:lnTo>
                <a:lnTo>
                  <a:pt x="1223771" y="19811"/>
                </a:lnTo>
                <a:lnTo>
                  <a:pt x="1220723" y="16763"/>
                </a:lnTo>
                <a:lnTo>
                  <a:pt x="1217675" y="27431"/>
                </a:lnTo>
                <a:lnTo>
                  <a:pt x="1216151" y="16763"/>
                </a:lnTo>
                <a:close/>
              </a:path>
              <a:path w="2663951" h="152400">
                <a:moveTo>
                  <a:pt x="1225295" y="41147"/>
                </a:moveTo>
                <a:lnTo>
                  <a:pt x="1214628" y="27431"/>
                </a:lnTo>
                <a:lnTo>
                  <a:pt x="1214627" y="45719"/>
                </a:lnTo>
                <a:lnTo>
                  <a:pt x="1232915" y="45719"/>
                </a:lnTo>
                <a:lnTo>
                  <a:pt x="1225295" y="41147"/>
                </a:lnTo>
                <a:close/>
              </a:path>
              <a:path w="2663951" h="152400">
                <a:moveTo>
                  <a:pt x="1225295" y="57911"/>
                </a:moveTo>
                <a:lnTo>
                  <a:pt x="1225296" y="62483"/>
                </a:lnTo>
                <a:lnTo>
                  <a:pt x="1237487" y="62483"/>
                </a:lnTo>
                <a:lnTo>
                  <a:pt x="1232915" y="54863"/>
                </a:lnTo>
                <a:lnTo>
                  <a:pt x="1232915" y="51815"/>
                </a:lnTo>
                <a:lnTo>
                  <a:pt x="1225295" y="57911"/>
                </a:lnTo>
                <a:close/>
              </a:path>
              <a:path w="2663951" h="152400">
                <a:moveTo>
                  <a:pt x="1207007" y="27431"/>
                </a:moveTo>
                <a:lnTo>
                  <a:pt x="1214628" y="27431"/>
                </a:lnTo>
                <a:lnTo>
                  <a:pt x="1214627" y="24383"/>
                </a:lnTo>
                <a:lnTo>
                  <a:pt x="1213103" y="16763"/>
                </a:lnTo>
                <a:lnTo>
                  <a:pt x="1210055" y="16763"/>
                </a:lnTo>
                <a:lnTo>
                  <a:pt x="1207007" y="27431"/>
                </a:lnTo>
                <a:close/>
              </a:path>
              <a:path w="2663951" h="152400">
                <a:moveTo>
                  <a:pt x="1231391" y="112775"/>
                </a:moveTo>
                <a:lnTo>
                  <a:pt x="1226819" y="114299"/>
                </a:lnTo>
                <a:lnTo>
                  <a:pt x="1219199" y="114299"/>
                </a:lnTo>
                <a:lnTo>
                  <a:pt x="1214627" y="112775"/>
                </a:lnTo>
                <a:lnTo>
                  <a:pt x="1213103" y="112775"/>
                </a:lnTo>
                <a:lnTo>
                  <a:pt x="1208531" y="109727"/>
                </a:lnTo>
                <a:lnTo>
                  <a:pt x="1208531" y="108203"/>
                </a:lnTo>
                <a:lnTo>
                  <a:pt x="1207007" y="103631"/>
                </a:lnTo>
                <a:lnTo>
                  <a:pt x="1207007" y="106679"/>
                </a:lnTo>
                <a:lnTo>
                  <a:pt x="1211579" y="123443"/>
                </a:lnTo>
                <a:lnTo>
                  <a:pt x="1217675" y="124967"/>
                </a:lnTo>
                <a:lnTo>
                  <a:pt x="1217675" y="114299"/>
                </a:lnTo>
                <a:lnTo>
                  <a:pt x="1223771" y="124967"/>
                </a:lnTo>
                <a:lnTo>
                  <a:pt x="1228343" y="124967"/>
                </a:lnTo>
                <a:lnTo>
                  <a:pt x="1231391" y="112775"/>
                </a:lnTo>
                <a:close/>
              </a:path>
              <a:path w="2663951" h="152400">
                <a:moveTo>
                  <a:pt x="1232915" y="96011"/>
                </a:moveTo>
                <a:lnTo>
                  <a:pt x="1229867" y="97535"/>
                </a:lnTo>
                <a:lnTo>
                  <a:pt x="1232915" y="108203"/>
                </a:lnTo>
                <a:lnTo>
                  <a:pt x="1232915" y="105155"/>
                </a:lnTo>
                <a:lnTo>
                  <a:pt x="1234439" y="106679"/>
                </a:lnTo>
                <a:lnTo>
                  <a:pt x="1232915" y="108203"/>
                </a:lnTo>
                <a:lnTo>
                  <a:pt x="1232915" y="111251"/>
                </a:lnTo>
                <a:lnTo>
                  <a:pt x="1234439" y="111251"/>
                </a:lnTo>
                <a:lnTo>
                  <a:pt x="1235963" y="106679"/>
                </a:lnTo>
                <a:lnTo>
                  <a:pt x="1232915" y="103631"/>
                </a:lnTo>
                <a:lnTo>
                  <a:pt x="1232915" y="96011"/>
                </a:lnTo>
                <a:lnTo>
                  <a:pt x="1231391" y="97535"/>
                </a:lnTo>
                <a:lnTo>
                  <a:pt x="1232915" y="96011"/>
                </a:lnTo>
                <a:close/>
              </a:path>
              <a:path w="2663951" h="152400">
                <a:moveTo>
                  <a:pt x="1243583" y="100583"/>
                </a:moveTo>
                <a:lnTo>
                  <a:pt x="1240535" y="96011"/>
                </a:lnTo>
                <a:lnTo>
                  <a:pt x="1237487" y="94487"/>
                </a:lnTo>
                <a:lnTo>
                  <a:pt x="1235963" y="106679"/>
                </a:lnTo>
                <a:lnTo>
                  <a:pt x="1234439" y="111251"/>
                </a:lnTo>
                <a:lnTo>
                  <a:pt x="1231391" y="112775"/>
                </a:lnTo>
                <a:lnTo>
                  <a:pt x="1228343" y="124967"/>
                </a:lnTo>
                <a:lnTo>
                  <a:pt x="1232915" y="124967"/>
                </a:lnTo>
                <a:lnTo>
                  <a:pt x="1232915" y="112775"/>
                </a:lnTo>
                <a:lnTo>
                  <a:pt x="1237487" y="123443"/>
                </a:lnTo>
                <a:lnTo>
                  <a:pt x="1237487" y="106679"/>
                </a:lnTo>
                <a:lnTo>
                  <a:pt x="1242059" y="120395"/>
                </a:lnTo>
                <a:lnTo>
                  <a:pt x="1243583" y="100583"/>
                </a:lnTo>
                <a:close/>
              </a:path>
              <a:path w="2663951" h="152400">
                <a:moveTo>
                  <a:pt x="1235963" y="106679"/>
                </a:moveTo>
                <a:lnTo>
                  <a:pt x="1237487" y="94487"/>
                </a:lnTo>
                <a:lnTo>
                  <a:pt x="1234439" y="96011"/>
                </a:lnTo>
                <a:lnTo>
                  <a:pt x="1232915" y="96011"/>
                </a:lnTo>
                <a:lnTo>
                  <a:pt x="1232915" y="103631"/>
                </a:lnTo>
                <a:lnTo>
                  <a:pt x="1235963" y="106679"/>
                </a:lnTo>
                <a:close/>
              </a:path>
              <a:path w="2663951" h="152400">
                <a:moveTo>
                  <a:pt x="1242059" y="120395"/>
                </a:moveTo>
                <a:lnTo>
                  <a:pt x="1243583" y="117347"/>
                </a:lnTo>
                <a:lnTo>
                  <a:pt x="1243583" y="114299"/>
                </a:lnTo>
                <a:lnTo>
                  <a:pt x="1245107" y="111251"/>
                </a:lnTo>
                <a:lnTo>
                  <a:pt x="1245107" y="108203"/>
                </a:lnTo>
                <a:lnTo>
                  <a:pt x="1243583" y="103631"/>
                </a:lnTo>
                <a:lnTo>
                  <a:pt x="1243583" y="100583"/>
                </a:lnTo>
                <a:lnTo>
                  <a:pt x="1242059" y="120395"/>
                </a:lnTo>
                <a:close/>
              </a:path>
              <a:path w="2663951" h="152400">
                <a:moveTo>
                  <a:pt x="1205483" y="51815"/>
                </a:moveTo>
                <a:lnTo>
                  <a:pt x="1205483" y="100583"/>
                </a:lnTo>
                <a:lnTo>
                  <a:pt x="1205483" y="51815"/>
                </a:lnTo>
                <a:close/>
              </a:path>
              <a:path w="2663951" h="152400">
                <a:moveTo>
                  <a:pt x="1205483" y="51815"/>
                </a:moveTo>
                <a:lnTo>
                  <a:pt x="1193291" y="51815"/>
                </a:lnTo>
                <a:lnTo>
                  <a:pt x="1194815" y="53339"/>
                </a:lnTo>
                <a:lnTo>
                  <a:pt x="1199387" y="62483"/>
                </a:lnTo>
                <a:lnTo>
                  <a:pt x="1205483" y="51815"/>
                </a:lnTo>
                <a:close/>
              </a:path>
              <a:path w="2663951" h="152400">
                <a:moveTo>
                  <a:pt x="892048" y="52831"/>
                </a:moveTo>
                <a:lnTo>
                  <a:pt x="891539" y="52577"/>
                </a:lnTo>
                <a:lnTo>
                  <a:pt x="891539" y="53339"/>
                </a:lnTo>
                <a:lnTo>
                  <a:pt x="891539" y="52577"/>
                </a:lnTo>
                <a:lnTo>
                  <a:pt x="892048" y="52831"/>
                </a:lnTo>
                <a:lnTo>
                  <a:pt x="893063" y="54863"/>
                </a:lnTo>
                <a:lnTo>
                  <a:pt x="893063" y="57911"/>
                </a:lnTo>
                <a:lnTo>
                  <a:pt x="893063" y="54863"/>
                </a:lnTo>
                <a:lnTo>
                  <a:pt x="892048" y="52831"/>
                </a:lnTo>
                <a:lnTo>
                  <a:pt x="893063" y="62483"/>
                </a:lnTo>
                <a:lnTo>
                  <a:pt x="897635" y="62483"/>
                </a:lnTo>
                <a:lnTo>
                  <a:pt x="893063" y="53339"/>
                </a:lnTo>
                <a:lnTo>
                  <a:pt x="891539" y="51815"/>
                </a:lnTo>
                <a:lnTo>
                  <a:pt x="890015" y="51815"/>
                </a:lnTo>
                <a:lnTo>
                  <a:pt x="893063" y="62483"/>
                </a:lnTo>
                <a:lnTo>
                  <a:pt x="892048" y="52831"/>
                </a:lnTo>
                <a:close/>
              </a:path>
              <a:path w="2663951" h="152400">
                <a:moveTo>
                  <a:pt x="893063" y="35051"/>
                </a:moveTo>
                <a:lnTo>
                  <a:pt x="888491" y="35051"/>
                </a:lnTo>
                <a:lnTo>
                  <a:pt x="890015" y="51815"/>
                </a:lnTo>
                <a:lnTo>
                  <a:pt x="891539" y="51815"/>
                </a:lnTo>
                <a:lnTo>
                  <a:pt x="891539" y="45719"/>
                </a:lnTo>
                <a:lnTo>
                  <a:pt x="890015" y="47243"/>
                </a:lnTo>
                <a:lnTo>
                  <a:pt x="890015" y="45719"/>
                </a:lnTo>
                <a:lnTo>
                  <a:pt x="893063" y="35051"/>
                </a:lnTo>
                <a:close/>
              </a:path>
              <a:path w="2663951" h="152400">
                <a:moveTo>
                  <a:pt x="891539" y="45719"/>
                </a:moveTo>
                <a:lnTo>
                  <a:pt x="893063" y="44195"/>
                </a:lnTo>
                <a:lnTo>
                  <a:pt x="893063" y="41147"/>
                </a:lnTo>
                <a:lnTo>
                  <a:pt x="903731" y="45719"/>
                </a:lnTo>
                <a:lnTo>
                  <a:pt x="902207" y="27431"/>
                </a:lnTo>
                <a:lnTo>
                  <a:pt x="903731" y="24383"/>
                </a:lnTo>
                <a:lnTo>
                  <a:pt x="905255" y="27431"/>
                </a:lnTo>
                <a:lnTo>
                  <a:pt x="908303" y="27431"/>
                </a:lnTo>
                <a:lnTo>
                  <a:pt x="908303" y="16763"/>
                </a:lnTo>
                <a:lnTo>
                  <a:pt x="897635" y="16763"/>
                </a:lnTo>
                <a:lnTo>
                  <a:pt x="897635" y="35051"/>
                </a:lnTo>
                <a:lnTo>
                  <a:pt x="893063" y="35051"/>
                </a:lnTo>
                <a:lnTo>
                  <a:pt x="891539" y="45719"/>
                </a:lnTo>
                <a:close/>
              </a:path>
              <a:path w="2663951" h="152400">
                <a:moveTo>
                  <a:pt x="897635" y="35051"/>
                </a:moveTo>
                <a:lnTo>
                  <a:pt x="897635" y="16763"/>
                </a:lnTo>
                <a:lnTo>
                  <a:pt x="894587" y="19811"/>
                </a:lnTo>
                <a:lnTo>
                  <a:pt x="893063" y="24383"/>
                </a:lnTo>
                <a:lnTo>
                  <a:pt x="893063" y="35051"/>
                </a:lnTo>
                <a:lnTo>
                  <a:pt x="897635" y="35051"/>
                </a:lnTo>
                <a:close/>
              </a:path>
              <a:path w="2663951" h="152400">
                <a:moveTo>
                  <a:pt x="894587" y="106679"/>
                </a:moveTo>
                <a:lnTo>
                  <a:pt x="896111" y="112775"/>
                </a:lnTo>
                <a:lnTo>
                  <a:pt x="899159" y="117347"/>
                </a:lnTo>
                <a:lnTo>
                  <a:pt x="903731" y="120395"/>
                </a:lnTo>
                <a:lnTo>
                  <a:pt x="905255" y="106679"/>
                </a:lnTo>
                <a:lnTo>
                  <a:pt x="905255" y="105155"/>
                </a:lnTo>
                <a:lnTo>
                  <a:pt x="903731" y="99059"/>
                </a:lnTo>
                <a:lnTo>
                  <a:pt x="903731" y="100583"/>
                </a:lnTo>
                <a:lnTo>
                  <a:pt x="903731" y="51815"/>
                </a:lnTo>
                <a:lnTo>
                  <a:pt x="897635" y="62483"/>
                </a:lnTo>
                <a:lnTo>
                  <a:pt x="894587" y="106679"/>
                </a:lnTo>
                <a:close/>
              </a:path>
              <a:path w="2663951" h="152400">
                <a:moveTo>
                  <a:pt x="894587" y="106679"/>
                </a:moveTo>
                <a:lnTo>
                  <a:pt x="897635" y="62483"/>
                </a:lnTo>
                <a:lnTo>
                  <a:pt x="893063" y="62483"/>
                </a:lnTo>
                <a:lnTo>
                  <a:pt x="893063" y="100583"/>
                </a:lnTo>
                <a:lnTo>
                  <a:pt x="894587" y="106679"/>
                </a:lnTo>
                <a:close/>
              </a:path>
              <a:path w="2663951" h="152400">
                <a:moveTo>
                  <a:pt x="888491" y="62483"/>
                </a:moveTo>
                <a:lnTo>
                  <a:pt x="893063" y="62483"/>
                </a:lnTo>
                <a:lnTo>
                  <a:pt x="890015" y="51815"/>
                </a:lnTo>
                <a:lnTo>
                  <a:pt x="888491" y="35051"/>
                </a:lnTo>
                <a:lnTo>
                  <a:pt x="885443" y="36575"/>
                </a:lnTo>
                <a:lnTo>
                  <a:pt x="888491" y="62483"/>
                </a:lnTo>
                <a:close/>
              </a:path>
              <a:path w="2663951" h="152400">
                <a:moveTo>
                  <a:pt x="885443" y="59435"/>
                </a:moveTo>
                <a:lnTo>
                  <a:pt x="885443" y="60959"/>
                </a:lnTo>
                <a:lnTo>
                  <a:pt x="888491" y="62483"/>
                </a:lnTo>
                <a:lnTo>
                  <a:pt x="885443" y="54863"/>
                </a:lnTo>
                <a:lnTo>
                  <a:pt x="885443" y="59435"/>
                </a:lnTo>
                <a:close/>
              </a:path>
              <a:path w="2663951" h="152400">
                <a:moveTo>
                  <a:pt x="903731" y="27431"/>
                </a:moveTo>
                <a:lnTo>
                  <a:pt x="905255" y="27431"/>
                </a:lnTo>
                <a:lnTo>
                  <a:pt x="903731" y="24383"/>
                </a:lnTo>
                <a:lnTo>
                  <a:pt x="902207" y="27431"/>
                </a:lnTo>
                <a:lnTo>
                  <a:pt x="903731" y="45719"/>
                </a:lnTo>
                <a:lnTo>
                  <a:pt x="903731" y="27431"/>
                </a:lnTo>
                <a:close/>
              </a:path>
              <a:path w="2663951" h="152400">
                <a:moveTo>
                  <a:pt x="893063" y="44195"/>
                </a:moveTo>
                <a:lnTo>
                  <a:pt x="891539" y="45719"/>
                </a:lnTo>
                <a:lnTo>
                  <a:pt x="903731" y="45719"/>
                </a:lnTo>
                <a:lnTo>
                  <a:pt x="893063" y="41147"/>
                </a:lnTo>
                <a:lnTo>
                  <a:pt x="893063" y="44195"/>
                </a:lnTo>
                <a:close/>
              </a:path>
              <a:path w="2663951" h="152400">
                <a:moveTo>
                  <a:pt x="925067" y="96011"/>
                </a:moveTo>
                <a:lnTo>
                  <a:pt x="923543" y="89915"/>
                </a:lnTo>
                <a:lnTo>
                  <a:pt x="923544" y="62483"/>
                </a:lnTo>
                <a:lnTo>
                  <a:pt x="923543" y="96011"/>
                </a:lnTo>
                <a:lnTo>
                  <a:pt x="924560" y="96519"/>
                </a:lnTo>
                <a:lnTo>
                  <a:pt x="926591" y="97535"/>
                </a:lnTo>
                <a:lnTo>
                  <a:pt x="926591" y="108203"/>
                </a:lnTo>
                <a:lnTo>
                  <a:pt x="931163" y="108203"/>
                </a:lnTo>
                <a:lnTo>
                  <a:pt x="928115" y="97535"/>
                </a:lnTo>
                <a:lnTo>
                  <a:pt x="924458" y="96316"/>
                </a:lnTo>
                <a:lnTo>
                  <a:pt x="923543" y="94487"/>
                </a:lnTo>
                <a:lnTo>
                  <a:pt x="923543" y="91439"/>
                </a:lnTo>
                <a:lnTo>
                  <a:pt x="925067" y="96011"/>
                </a:lnTo>
                <a:close/>
              </a:path>
              <a:path w="2663951" h="152400">
                <a:moveTo>
                  <a:pt x="931163" y="51815"/>
                </a:moveTo>
                <a:lnTo>
                  <a:pt x="912875" y="51815"/>
                </a:lnTo>
                <a:lnTo>
                  <a:pt x="918971" y="62483"/>
                </a:lnTo>
                <a:lnTo>
                  <a:pt x="920495" y="106679"/>
                </a:lnTo>
                <a:lnTo>
                  <a:pt x="926591" y="108203"/>
                </a:lnTo>
                <a:lnTo>
                  <a:pt x="926591" y="97535"/>
                </a:lnTo>
                <a:lnTo>
                  <a:pt x="924560" y="96519"/>
                </a:lnTo>
                <a:lnTo>
                  <a:pt x="925067" y="97535"/>
                </a:lnTo>
                <a:lnTo>
                  <a:pt x="923543" y="96011"/>
                </a:lnTo>
                <a:lnTo>
                  <a:pt x="923543" y="57911"/>
                </a:lnTo>
                <a:lnTo>
                  <a:pt x="931163" y="51815"/>
                </a:lnTo>
                <a:close/>
              </a:path>
              <a:path w="2663951" h="152400">
                <a:moveTo>
                  <a:pt x="915923" y="103631"/>
                </a:moveTo>
                <a:lnTo>
                  <a:pt x="920495" y="106679"/>
                </a:lnTo>
                <a:lnTo>
                  <a:pt x="918971" y="62483"/>
                </a:lnTo>
                <a:lnTo>
                  <a:pt x="912875" y="51815"/>
                </a:lnTo>
                <a:lnTo>
                  <a:pt x="912875" y="97535"/>
                </a:lnTo>
                <a:lnTo>
                  <a:pt x="915923" y="103631"/>
                </a:lnTo>
                <a:close/>
              </a:path>
              <a:path w="2663951" h="152400">
                <a:moveTo>
                  <a:pt x="914399" y="16763"/>
                </a:moveTo>
                <a:lnTo>
                  <a:pt x="912875" y="24383"/>
                </a:lnTo>
                <a:lnTo>
                  <a:pt x="912876" y="27431"/>
                </a:lnTo>
                <a:lnTo>
                  <a:pt x="923543" y="41147"/>
                </a:lnTo>
                <a:lnTo>
                  <a:pt x="931163" y="45719"/>
                </a:lnTo>
                <a:lnTo>
                  <a:pt x="934211" y="45719"/>
                </a:lnTo>
                <a:lnTo>
                  <a:pt x="934211" y="47243"/>
                </a:lnTo>
                <a:lnTo>
                  <a:pt x="932687" y="51815"/>
                </a:lnTo>
                <a:lnTo>
                  <a:pt x="931163" y="53339"/>
                </a:lnTo>
                <a:lnTo>
                  <a:pt x="931163" y="51815"/>
                </a:lnTo>
                <a:lnTo>
                  <a:pt x="923543" y="57911"/>
                </a:lnTo>
                <a:lnTo>
                  <a:pt x="931163" y="54863"/>
                </a:lnTo>
                <a:lnTo>
                  <a:pt x="932180" y="52831"/>
                </a:lnTo>
                <a:lnTo>
                  <a:pt x="934211" y="51815"/>
                </a:lnTo>
                <a:lnTo>
                  <a:pt x="935735" y="62483"/>
                </a:lnTo>
                <a:lnTo>
                  <a:pt x="935735" y="35051"/>
                </a:lnTo>
                <a:lnTo>
                  <a:pt x="931163" y="44195"/>
                </a:lnTo>
                <a:lnTo>
                  <a:pt x="923544" y="35051"/>
                </a:lnTo>
                <a:lnTo>
                  <a:pt x="918971" y="35051"/>
                </a:lnTo>
                <a:lnTo>
                  <a:pt x="914399" y="27431"/>
                </a:lnTo>
                <a:lnTo>
                  <a:pt x="914399" y="16763"/>
                </a:lnTo>
                <a:close/>
              </a:path>
              <a:path w="2663951" h="152400">
                <a:moveTo>
                  <a:pt x="932687" y="51815"/>
                </a:moveTo>
                <a:lnTo>
                  <a:pt x="934211" y="47243"/>
                </a:lnTo>
                <a:lnTo>
                  <a:pt x="932687" y="45719"/>
                </a:lnTo>
                <a:lnTo>
                  <a:pt x="931163" y="45719"/>
                </a:lnTo>
                <a:lnTo>
                  <a:pt x="931163" y="53339"/>
                </a:lnTo>
                <a:lnTo>
                  <a:pt x="932687" y="51815"/>
                </a:lnTo>
                <a:close/>
              </a:path>
              <a:path w="2663951" h="152400">
                <a:moveTo>
                  <a:pt x="943355" y="48767"/>
                </a:moveTo>
                <a:lnTo>
                  <a:pt x="941831" y="44195"/>
                </a:lnTo>
                <a:lnTo>
                  <a:pt x="941831" y="39623"/>
                </a:lnTo>
                <a:lnTo>
                  <a:pt x="938783" y="36575"/>
                </a:lnTo>
                <a:lnTo>
                  <a:pt x="935735" y="35051"/>
                </a:lnTo>
                <a:lnTo>
                  <a:pt x="935735" y="62483"/>
                </a:lnTo>
                <a:lnTo>
                  <a:pt x="938783" y="60959"/>
                </a:lnTo>
                <a:lnTo>
                  <a:pt x="941831" y="57911"/>
                </a:lnTo>
                <a:lnTo>
                  <a:pt x="941831" y="53339"/>
                </a:lnTo>
                <a:lnTo>
                  <a:pt x="943355" y="48767"/>
                </a:lnTo>
                <a:close/>
              </a:path>
              <a:path w="2663951" h="152400">
                <a:moveTo>
                  <a:pt x="914399" y="16763"/>
                </a:moveTo>
                <a:lnTo>
                  <a:pt x="914399" y="27431"/>
                </a:lnTo>
                <a:lnTo>
                  <a:pt x="918971" y="35051"/>
                </a:lnTo>
                <a:lnTo>
                  <a:pt x="923544" y="35051"/>
                </a:lnTo>
                <a:lnTo>
                  <a:pt x="923543" y="24383"/>
                </a:lnTo>
                <a:lnTo>
                  <a:pt x="922019" y="19811"/>
                </a:lnTo>
                <a:lnTo>
                  <a:pt x="918971" y="16763"/>
                </a:lnTo>
                <a:lnTo>
                  <a:pt x="915923" y="27431"/>
                </a:lnTo>
                <a:lnTo>
                  <a:pt x="914399" y="16763"/>
                </a:lnTo>
                <a:close/>
              </a:path>
              <a:path w="2663951" h="152400">
                <a:moveTo>
                  <a:pt x="923543" y="41147"/>
                </a:moveTo>
                <a:lnTo>
                  <a:pt x="912876" y="27431"/>
                </a:lnTo>
                <a:lnTo>
                  <a:pt x="912875" y="45719"/>
                </a:lnTo>
                <a:lnTo>
                  <a:pt x="931163" y="45719"/>
                </a:lnTo>
                <a:lnTo>
                  <a:pt x="923543" y="41147"/>
                </a:lnTo>
                <a:close/>
              </a:path>
              <a:path w="2663951" h="152400">
                <a:moveTo>
                  <a:pt x="935735" y="62483"/>
                </a:moveTo>
                <a:lnTo>
                  <a:pt x="934211" y="51815"/>
                </a:lnTo>
                <a:lnTo>
                  <a:pt x="932180" y="52831"/>
                </a:lnTo>
                <a:lnTo>
                  <a:pt x="931163" y="54863"/>
                </a:lnTo>
                <a:lnTo>
                  <a:pt x="923543" y="57911"/>
                </a:lnTo>
                <a:lnTo>
                  <a:pt x="923544" y="62483"/>
                </a:lnTo>
                <a:lnTo>
                  <a:pt x="935735" y="62483"/>
                </a:lnTo>
                <a:close/>
              </a:path>
              <a:path w="2663951" h="152400">
                <a:moveTo>
                  <a:pt x="911351" y="16763"/>
                </a:moveTo>
                <a:lnTo>
                  <a:pt x="908303" y="16763"/>
                </a:lnTo>
                <a:lnTo>
                  <a:pt x="911351" y="27431"/>
                </a:lnTo>
                <a:lnTo>
                  <a:pt x="912876" y="27431"/>
                </a:lnTo>
                <a:lnTo>
                  <a:pt x="912875" y="24383"/>
                </a:lnTo>
                <a:lnTo>
                  <a:pt x="914399" y="16763"/>
                </a:lnTo>
                <a:lnTo>
                  <a:pt x="911351" y="16763"/>
                </a:lnTo>
                <a:close/>
              </a:path>
              <a:path w="2663951" h="152400">
                <a:moveTo>
                  <a:pt x="929639" y="112775"/>
                </a:moveTo>
                <a:lnTo>
                  <a:pt x="925067" y="114299"/>
                </a:lnTo>
                <a:lnTo>
                  <a:pt x="917447" y="114299"/>
                </a:lnTo>
                <a:lnTo>
                  <a:pt x="912875" y="112775"/>
                </a:lnTo>
                <a:lnTo>
                  <a:pt x="911351" y="112775"/>
                </a:lnTo>
                <a:lnTo>
                  <a:pt x="906779" y="109727"/>
                </a:lnTo>
                <a:lnTo>
                  <a:pt x="906779" y="108203"/>
                </a:lnTo>
                <a:lnTo>
                  <a:pt x="905255" y="103631"/>
                </a:lnTo>
                <a:lnTo>
                  <a:pt x="905255" y="106679"/>
                </a:lnTo>
                <a:lnTo>
                  <a:pt x="909827" y="123443"/>
                </a:lnTo>
                <a:lnTo>
                  <a:pt x="915923" y="124967"/>
                </a:lnTo>
                <a:lnTo>
                  <a:pt x="915923" y="114299"/>
                </a:lnTo>
                <a:lnTo>
                  <a:pt x="922019" y="124967"/>
                </a:lnTo>
                <a:lnTo>
                  <a:pt x="926591" y="124967"/>
                </a:lnTo>
                <a:lnTo>
                  <a:pt x="929639" y="112775"/>
                </a:lnTo>
                <a:close/>
              </a:path>
              <a:path w="2663951" h="152400">
                <a:moveTo>
                  <a:pt x="935735" y="94487"/>
                </a:moveTo>
                <a:lnTo>
                  <a:pt x="932687" y="96011"/>
                </a:lnTo>
                <a:lnTo>
                  <a:pt x="931163" y="96011"/>
                </a:lnTo>
                <a:lnTo>
                  <a:pt x="931163" y="108203"/>
                </a:lnTo>
                <a:lnTo>
                  <a:pt x="932687" y="111251"/>
                </a:lnTo>
                <a:lnTo>
                  <a:pt x="931163" y="112775"/>
                </a:lnTo>
                <a:lnTo>
                  <a:pt x="929639" y="112775"/>
                </a:lnTo>
                <a:lnTo>
                  <a:pt x="926591" y="124967"/>
                </a:lnTo>
                <a:lnTo>
                  <a:pt x="931163" y="124967"/>
                </a:lnTo>
                <a:lnTo>
                  <a:pt x="935735" y="123443"/>
                </a:lnTo>
                <a:lnTo>
                  <a:pt x="934211" y="106679"/>
                </a:lnTo>
                <a:lnTo>
                  <a:pt x="932687" y="106679"/>
                </a:lnTo>
                <a:lnTo>
                  <a:pt x="931163" y="103631"/>
                </a:lnTo>
                <a:lnTo>
                  <a:pt x="934211" y="106679"/>
                </a:lnTo>
                <a:lnTo>
                  <a:pt x="935735" y="94487"/>
                </a:lnTo>
                <a:close/>
              </a:path>
              <a:path w="2663951" h="152400">
                <a:moveTo>
                  <a:pt x="941831" y="100583"/>
                </a:moveTo>
                <a:lnTo>
                  <a:pt x="938783" y="96011"/>
                </a:lnTo>
                <a:lnTo>
                  <a:pt x="935735" y="94487"/>
                </a:lnTo>
                <a:lnTo>
                  <a:pt x="934211" y="106679"/>
                </a:lnTo>
                <a:lnTo>
                  <a:pt x="935735" y="123443"/>
                </a:lnTo>
                <a:lnTo>
                  <a:pt x="935735" y="106679"/>
                </a:lnTo>
                <a:lnTo>
                  <a:pt x="940307" y="120395"/>
                </a:lnTo>
                <a:lnTo>
                  <a:pt x="941831" y="100583"/>
                </a:lnTo>
                <a:close/>
              </a:path>
              <a:path w="2663951" h="152400">
                <a:moveTo>
                  <a:pt x="931163" y="96011"/>
                </a:moveTo>
                <a:lnTo>
                  <a:pt x="928115" y="97535"/>
                </a:lnTo>
                <a:lnTo>
                  <a:pt x="931163" y="108203"/>
                </a:lnTo>
                <a:lnTo>
                  <a:pt x="931163" y="96011"/>
                </a:lnTo>
                <a:lnTo>
                  <a:pt x="929639" y="97535"/>
                </a:lnTo>
                <a:lnTo>
                  <a:pt x="931163" y="96011"/>
                </a:lnTo>
                <a:close/>
              </a:path>
              <a:path w="2663951" h="152400">
                <a:moveTo>
                  <a:pt x="940307" y="120395"/>
                </a:moveTo>
                <a:lnTo>
                  <a:pt x="941831" y="117347"/>
                </a:lnTo>
                <a:lnTo>
                  <a:pt x="941831" y="114299"/>
                </a:lnTo>
                <a:lnTo>
                  <a:pt x="943355" y="111251"/>
                </a:lnTo>
                <a:lnTo>
                  <a:pt x="943355" y="108203"/>
                </a:lnTo>
                <a:lnTo>
                  <a:pt x="941831" y="103631"/>
                </a:lnTo>
                <a:lnTo>
                  <a:pt x="941831" y="100583"/>
                </a:lnTo>
                <a:lnTo>
                  <a:pt x="940307" y="120395"/>
                </a:lnTo>
                <a:close/>
              </a:path>
              <a:path w="2663951" h="152400">
                <a:moveTo>
                  <a:pt x="903731" y="51815"/>
                </a:moveTo>
                <a:lnTo>
                  <a:pt x="903731" y="100583"/>
                </a:lnTo>
                <a:lnTo>
                  <a:pt x="903731" y="51815"/>
                </a:lnTo>
                <a:close/>
              </a:path>
              <a:path w="2663951" h="152400">
                <a:moveTo>
                  <a:pt x="903731" y="51815"/>
                </a:moveTo>
                <a:lnTo>
                  <a:pt x="891539" y="51815"/>
                </a:lnTo>
                <a:lnTo>
                  <a:pt x="893063" y="53339"/>
                </a:lnTo>
                <a:lnTo>
                  <a:pt x="897635" y="62483"/>
                </a:lnTo>
                <a:lnTo>
                  <a:pt x="903731" y="51815"/>
                </a:lnTo>
                <a:close/>
              </a:path>
              <a:path w="2663951" h="152400">
                <a:moveTo>
                  <a:pt x="227584" y="52831"/>
                </a:moveTo>
                <a:lnTo>
                  <a:pt x="227075" y="52577"/>
                </a:lnTo>
                <a:lnTo>
                  <a:pt x="227076" y="53339"/>
                </a:lnTo>
                <a:lnTo>
                  <a:pt x="227075" y="52577"/>
                </a:lnTo>
                <a:lnTo>
                  <a:pt x="227584" y="52831"/>
                </a:lnTo>
                <a:lnTo>
                  <a:pt x="228600" y="54863"/>
                </a:lnTo>
                <a:lnTo>
                  <a:pt x="228600" y="57911"/>
                </a:lnTo>
                <a:lnTo>
                  <a:pt x="228600" y="54863"/>
                </a:lnTo>
                <a:lnTo>
                  <a:pt x="227584" y="52831"/>
                </a:lnTo>
                <a:lnTo>
                  <a:pt x="228600" y="62483"/>
                </a:lnTo>
                <a:lnTo>
                  <a:pt x="233172" y="62483"/>
                </a:lnTo>
                <a:lnTo>
                  <a:pt x="228600" y="53339"/>
                </a:lnTo>
                <a:lnTo>
                  <a:pt x="227076" y="51815"/>
                </a:lnTo>
                <a:lnTo>
                  <a:pt x="225552" y="51815"/>
                </a:lnTo>
                <a:lnTo>
                  <a:pt x="228600" y="62483"/>
                </a:lnTo>
                <a:lnTo>
                  <a:pt x="227584" y="52831"/>
                </a:lnTo>
                <a:close/>
              </a:path>
              <a:path w="2663951" h="152400">
                <a:moveTo>
                  <a:pt x="227076" y="45719"/>
                </a:moveTo>
                <a:lnTo>
                  <a:pt x="228600" y="44195"/>
                </a:lnTo>
                <a:lnTo>
                  <a:pt x="228600" y="41147"/>
                </a:lnTo>
                <a:lnTo>
                  <a:pt x="239268" y="45719"/>
                </a:lnTo>
                <a:lnTo>
                  <a:pt x="237744" y="27431"/>
                </a:lnTo>
                <a:lnTo>
                  <a:pt x="239268" y="24383"/>
                </a:lnTo>
                <a:lnTo>
                  <a:pt x="240792" y="27431"/>
                </a:lnTo>
                <a:lnTo>
                  <a:pt x="243840" y="27431"/>
                </a:lnTo>
                <a:lnTo>
                  <a:pt x="243840" y="16763"/>
                </a:lnTo>
                <a:lnTo>
                  <a:pt x="233172" y="16763"/>
                </a:lnTo>
                <a:lnTo>
                  <a:pt x="233172" y="35051"/>
                </a:lnTo>
                <a:lnTo>
                  <a:pt x="228600" y="35051"/>
                </a:lnTo>
                <a:lnTo>
                  <a:pt x="227076" y="45719"/>
                </a:lnTo>
                <a:close/>
              </a:path>
              <a:path w="2663951" h="152400">
                <a:moveTo>
                  <a:pt x="227076" y="45719"/>
                </a:moveTo>
                <a:lnTo>
                  <a:pt x="228600" y="35051"/>
                </a:lnTo>
                <a:lnTo>
                  <a:pt x="224028" y="35051"/>
                </a:lnTo>
                <a:lnTo>
                  <a:pt x="224028" y="62483"/>
                </a:lnTo>
                <a:lnTo>
                  <a:pt x="228600" y="62483"/>
                </a:lnTo>
                <a:lnTo>
                  <a:pt x="225552" y="51815"/>
                </a:lnTo>
                <a:lnTo>
                  <a:pt x="225552" y="45719"/>
                </a:lnTo>
                <a:lnTo>
                  <a:pt x="227076" y="45719"/>
                </a:lnTo>
                <a:close/>
              </a:path>
              <a:path w="2663951" h="152400">
                <a:moveTo>
                  <a:pt x="227076" y="48767"/>
                </a:moveTo>
                <a:lnTo>
                  <a:pt x="227076" y="45719"/>
                </a:lnTo>
                <a:lnTo>
                  <a:pt x="225552" y="47243"/>
                </a:lnTo>
                <a:lnTo>
                  <a:pt x="225552" y="45719"/>
                </a:lnTo>
                <a:lnTo>
                  <a:pt x="225552" y="51815"/>
                </a:lnTo>
                <a:lnTo>
                  <a:pt x="227076" y="51815"/>
                </a:lnTo>
                <a:lnTo>
                  <a:pt x="227076" y="48767"/>
                </a:lnTo>
                <a:close/>
              </a:path>
              <a:path w="2663951" h="152400">
                <a:moveTo>
                  <a:pt x="233172" y="35051"/>
                </a:moveTo>
                <a:lnTo>
                  <a:pt x="233172" y="16763"/>
                </a:lnTo>
                <a:lnTo>
                  <a:pt x="230124" y="19811"/>
                </a:lnTo>
                <a:lnTo>
                  <a:pt x="228600" y="24383"/>
                </a:lnTo>
                <a:lnTo>
                  <a:pt x="228600" y="35051"/>
                </a:lnTo>
                <a:lnTo>
                  <a:pt x="233172" y="35051"/>
                </a:lnTo>
                <a:close/>
              </a:path>
              <a:path w="2663951" h="152400">
                <a:moveTo>
                  <a:pt x="230124" y="106679"/>
                </a:moveTo>
                <a:lnTo>
                  <a:pt x="231648" y="112775"/>
                </a:lnTo>
                <a:lnTo>
                  <a:pt x="234696" y="117347"/>
                </a:lnTo>
                <a:lnTo>
                  <a:pt x="239268" y="120395"/>
                </a:lnTo>
                <a:lnTo>
                  <a:pt x="240792" y="106679"/>
                </a:lnTo>
                <a:lnTo>
                  <a:pt x="240792" y="105155"/>
                </a:lnTo>
                <a:lnTo>
                  <a:pt x="239268" y="99059"/>
                </a:lnTo>
                <a:lnTo>
                  <a:pt x="239268" y="100583"/>
                </a:lnTo>
                <a:lnTo>
                  <a:pt x="239268" y="51815"/>
                </a:lnTo>
                <a:lnTo>
                  <a:pt x="233172" y="62483"/>
                </a:lnTo>
                <a:lnTo>
                  <a:pt x="230124" y="106679"/>
                </a:lnTo>
                <a:close/>
              </a:path>
              <a:path w="2663951" h="152400">
                <a:moveTo>
                  <a:pt x="230124" y="106679"/>
                </a:moveTo>
                <a:lnTo>
                  <a:pt x="233172" y="62483"/>
                </a:lnTo>
                <a:lnTo>
                  <a:pt x="228600" y="62483"/>
                </a:lnTo>
                <a:lnTo>
                  <a:pt x="228600" y="100583"/>
                </a:lnTo>
                <a:lnTo>
                  <a:pt x="230124" y="106679"/>
                </a:lnTo>
                <a:close/>
              </a:path>
              <a:path w="2663951" h="152400">
                <a:moveTo>
                  <a:pt x="220980" y="59435"/>
                </a:moveTo>
                <a:lnTo>
                  <a:pt x="220980" y="60959"/>
                </a:lnTo>
                <a:lnTo>
                  <a:pt x="224028" y="62483"/>
                </a:lnTo>
                <a:lnTo>
                  <a:pt x="220980" y="54863"/>
                </a:lnTo>
                <a:lnTo>
                  <a:pt x="220980" y="59435"/>
                </a:lnTo>
                <a:close/>
              </a:path>
              <a:path w="2663951" h="152400">
                <a:moveTo>
                  <a:pt x="239268" y="27431"/>
                </a:moveTo>
                <a:lnTo>
                  <a:pt x="240792" y="27431"/>
                </a:lnTo>
                <a:lnTo>
                  <a:pt x="239268" y="24383"/>
                </a:lnTo>
                <a:lnTo>
                  <a:pt x="237744" y="27431"/>
                </a:lnTo>
                <a:lnTo>
                  <a:pt x="239268" y="45719"/>
                </a:lnTo>
                <a:lnTo>
                  <a:pt x="239268" y="27431"/>
                </a:lnTo>
                <a:close/>
              </a:path>
              <a:path w="2663951" h="152400">
                <a:moveTo>
                  <a:pt x="228600" y="44195"/>
                </a:moveTo>
                <a:lnTo>
                  <a:pt x="227076" y="45719"/>
                </a:lnTo>
                <a:lnTo>
                  <a:pt x="239268" y="45719"/>
                </a:lnTo>
                <a:lnTo>
                  <a:pt x="228600" y="41147"/>
                </a:lnTo>
                <a:lnTo>
                  <a:pt x="228600" y="44195"/>
                </a:lnTo>
                <a:close/>
              </a:path>
              <a:path w="2663951" h="152400">
                <a:moveTo>
                  <a:pt x="257556" y="114299"/>
                </a:moveTo>
                <a:lnTo>
                  <a:pt x="251460" y="114299"/>
                </a:lnTo>
                <a:lnTo>
                  <a:pt x="248412" y="112775"/>
                </a:lnTo>
                <a:lnTo>
                  <a:pt x="245364" y="111251"/>
                </a:lnTo>
                <a:lnTo>
                  <a:pt x="246888" y="112775"/>
                </a:lnTo>
                <a:lnTo>
                  <a:pt x="251460" y="124967"/>
                </a:lnTo>
                <a:lnTo>
                  <a:pt x="257556" y="124967"/>
                </a:lnTo>
                <a:lnTo>
                  <a:pt x="257556" y="114299"/>
                </a:lnTo>
                <a:close/>
              </a:path>
              <a:path w="2663951" h="152400">
                <a:moveTo>
                  <a:pt x="242315" y="108203"/>
                </a:moveTo>
                <a:lnTo>
                  <a:pt x="240792" y="103631"/>
                </a:lnTo>
                <a:lnTo>
                  <a:pt x="240792" y="106679"/>
                </a:lnTo>
                <a:lnTo>
                  <a:pt x="242315" y="109727"/>
                </a:lnTo>
                <a:lnTo>
                  <a:pt x="243840" y="109727"/>
                </a:lnTo>
                <a:lnTo>
                  <a:pt x="242315" y="108203"/>
                </a:lnTo>
                <a:close/>
              </a:path>
              <a:path w="2663951" h="152400">
                <a:moveTo>
                  <a:pt x="260604" y="96011"/>
                </a:moveTo>
                <a:lnTo>
                  <a:pt x="259080" y="89915"/>
                </a:lnTo>
                <a:lnTo>
                  <a:pt x="259080" y="62483"/>
                </a:lnTo>
                <a:lnTo>
                  <a:pt x="259080" y="96011"/>
                </a:lnTo>
                <a:lnTo>
                  <a:pt x="260096" y="96519"/>
                </a:lnTo>
                <a:lnTo>
                  <a:pt x="262128" y="97535"/>
                </a:lnTo>
                <a:lnTo>
                  <a:pt x="262128" y="108203"/>
                </a:lnTo>
                <a:lnTo>
                  <a:pt x="266700" y="108203"/>
                </a:lnTo>
                <a:lnTo>
                  <a:pt x="263652" y="97535"/>
                </a:lnTo>
                <a:lnTo>
                  <a:pt x="259994" y="96316"/>
                </a:lnTo>
                <a:lnTo>
                  <a:pt x="259080" y="94487"/>
                </a:lnTo>
                <a:lnTo>
                  <a:pt x="259080" y="91439"/>
                </a:lnTo>
                <a:lnTo>
                  <a:pt x="260604" y="96011"/>
                </a:lnTo>
                <a:close/>
              </a:path>
              <a:path w="2663951" h="152400">
                <a:moveTo>
                  <a:pt x="266700" y="51815"/>
                </a:moveTo>
                <a:lnTo>
                  <a:pt x="248412" y="51815"/>
                </a:lnTo>
                <a:lnTo>
                  <a:pt x="254508" y="62483"/>
                </a:lnTo>
                <a:lnTo>
                  <a:pt x="256032" y="106679"/>
                </a:lnTo>
                <a:lnTo>
                  <a:pt x="262128" y="108203"/>
                </a:lnTo>
                <a:lnTo>
                  <a:pt x="262128" y="97535"/>
                </a:lnTo>
                <a:lnTo>
                  <a:pt x="260096" y="96519"/>
                </a:lnTo>
                <a:lnTo>
                  <a:pt x="260604" y="97535"/>
                </a:lnTo>
                <a:lnTo>
                  <a:pt x="259080" y="96011"/>
                </a:lnTo>
                <a:lnTo>
                  <a:pt x="259080" y="57911"/>
                </a:lnTo>
                <a:lnTo>
                  <a:pt x="266700" y="51815"/>
                </a:lnTo>
                <a:close/>
              </a:path>
              <a:path w="2663951" h="152400">
                <a:moveTo>
                  <a:pt x="251460" y="103631"/>
                </a:moveTo>
                <a:lnTo>
                  <a:pt x="256032" y="106679"/>
                </a:lnTo>
                <a:lnTo>
                  <a:pt x="254508" y="62483"/>
                </a:lnTo>
                <a:lnTo>
                  <a:pt x="248412" y="51815"/>
                </a:lnTo>
                <a:lnTo>
                  <a:pt x="248412" y="97535"/>
                </a:lnTo>
                <a:lnTo>
                  <a:pt x="251460" y="103631"/>
                </a:lnTo>
                <a:close/>
              </a:path>
              <a:path w="2663951" h="152400">
                <a:moveTo>
                  <a:pt x="249936" y="16763"/>
                </a:moveTo>
                <a:lnTo>
                  <a:pt x="248412" y="24383"/>
                </a:lnTo>
                <a:lnTo>
                  <a:pt x="248412" y="27431"/>
                </a:lnTo>
                <a:lnTo>
                  <a:pt x="259080" y="41147"/>
                </a:lnTo>
                <a:lnTo>
                  <a:pt x="266700" y="45719"/>
                </a:lnTo>
                <a:lnTo>
                  <a:pt x="269748" y="45719"/>
                </a:lnTo>
                <a:lnTo>
                  <a:pt x="269748" y="47243"/>
                </a:lnTo>
                <a:lnTo>
                  <a:pt x="268224" y="51815"/>
                </a:lnTo>
                <a:lnTo>
                  <a:pt x="266700" y="53339"/>
                </a:lnTo>
                <a:lnTo>
                  <a:pt x="266700" y="51815"/>
                </a:lnTo>
                <a:lnTo>
                  <a:pt x="259080" y="57911"/>
                </a:lnTo>
                <a:lnTo>
                  <a:pt x="266700" y="54863"/>
                </a:lnTo>
                <a:lnTo>
                  <a:pt x="267716" y="52831"/>
                </a:lnTo>
                <a:lnTo>
                  <a:pt x="269748" y="51815"/>
                </a:lnTo>
                <a:lnTo>
                  <a:pt x="271272" y="62483"/>
                </a:lnTo>
                <a:lnTo>
                  <a:pt x="271272" y="35051"/>
                </a:lnTo>
                <a:lnTo>
                  <a:pt x="266700" y="44195"/>
                </a:lnTo>
                <a:lnTo>
                  <a:pt x="259080" y="35051"/>
                </a:lnTo>
                <a:lnTo>
                  <a:pt x="254508" y="35051"/>
                </a:lnTo>
                <a:lnTo>
                  <a:pt x="249936" y="27431"/>
                </a:lnTo>
                <a:lnTo>
                  <a:pt x="249936" y="16763"/>
                </a:lnTo>
                <a:close/>
              </a:path>
              <a:path w="2663951" h="152400">
                <a:moveTo>
                  <a:pt x="268224" y="51815"/>
                </a:moveTo>
                <a:lnTo>
                  <a:pt x="269748" y="47243"/>
                </a:lnTo>
                <a:lnTo>
                  <a:pt x="268224" y="45719"/>
                </a:lnTo>
                <a:lnTo>
                  <a:pt x="266700" y="45719"/>
                </a:lnTo>
                <a:lnTo>
                  <a:pt x="266700" y="53339"/>
                </a:lnTo>
                <a:lnTo>
                  <a:pt x="268224" y="51815"/>
                </a:lnTo>
                <a:close/>
              </a:path>
              <a:path w="2663951" h="152400">
                <a:moveTo>
                  <a:pt x="278891" y="48767"/>
                </a:moveTo>
                <a:lnTo>
                  <a:pt x="277367" y="44195"/>
                </a:lnTo>
                <a:lnTo>
                  <a:pt x="277367" y="39623"/>
                </a:lnTo>
                <a:lnTo>
                  <a:pt x="274319" y="36575"/>
                </a:lnTo>
                <a:lnTo>
                  <a:pt x="271272" y="35051"/>
                </a:lnTo>
                <a:lnTo>
                  <a:pt x="271272" y="62483"/>
                </a:lnTo>
                <a:lnTo>
                  <a:pt x="274319" y="60959"/>
                </a:lnTo>
                <a:lnTo>
                  <a:pt x="277367" y="57911"/>
                </a:lnTo>
                <a:lnTo>
                  <a:pt x="277367" y="53339"/>
                </a:lnTo>
                <a:lnTo>
                  <a:pt x="278891" y="48767"/>
                </a:lnTo>
                <a:close/>
              </a:path>
              <a:path w="2663951" h="152400">
                <a:moveTo>
                  <a:pt x="249936" y="16763"/>
                </a:moveTo>
                <a:lnTo>
                  <a:pt x="249936" y="27431"/>
                </a:lnTo>
                <a:lnTo>
                  <a:pt x="254508" y="35051"/>
                </a:lnTo>
                <a:lnTo>
                  <a:pt x="259080" y="35051"/>
                </a:lnTo>
                <a:lnTo>
                  <a:pt x="259080" y="24383"/>
                </a:lnTo>
                <a:lnTo>
                  <a:pt x="257556" y="19811"/>
                </a:lnTo>
                <a:lnTo>
                  <a:pt x="254508" y="16763"/>
                </a:lnTo>
                <a:lnTo>
                  <a:pt x="251460" y="27431"/>
                </a:lnTo>
                <a:lnTo>
                  <a:pt x="249936" y="16763"/>
                </a:lnTo>
                <a:close/>
              </a:path>
              <a:path w="2663951" h="152400">
                <a:moveTo>
                  <a:pt x="259080" y="41147"/>
                </a:moveTo>
                <a:lnTo>
                  <a:pt x="248412" y="27431"/>
                </a:lnTo>
                <a:lnTo>
                  <a:pt x="248412" y="45719"/>
                </a:lnTo>
                <a:lnTo>
                  <a:pt x="266700" y="45719"/>
                </a:lnTo>
                <a:lnTo>
                  <a:pt x="259080" y="41147"/>
                </a:lnTo>
                <a:close/>
              </a:path>
              <a:path w="2663951" h="152400">
                <a:moveTo>
                  <a:pt x="271272" y="62483"/>
                </a:moveTo>
                <a:lnTo>
                  <a:pt x="269748" y="51815"/>
                </a:lnTo>
                <a:lnTo>
                  <a:pt x="267716" y="52831"/>
                </a:lnTo>
                <a:lnTo>
                  <a:pt x="266700" y="54863"/>
                </a:lnTo>
                <a:lnTo>
                  <a:pt x="259080" y="57911"/>
                </a:lnTo>
                <a:lnTo>
                  <a:pt x="259080" y="62483"/>
                </a:lnTo>
                <a:lnTo>
                  <a:pt x="271272" y="62483"/>
                </a:lnTo>
                <a:close/>
              </a:path>
              <a:path w="2663951" h="152400">
                <a:moveTo>
                  <a:pt x="246888" y="16763"/>
                </a:moveTo>
                <a:lnTo>
                  <a:pt x="243840" y="16763"/>
                </a:lnTo>
                <a:lnTo>
                  <a:pt x="246888" y="27431"/>
                </a:lnTo>
                <a:lnTo>
                  <a:pt x="248412" y="27431"/>
                </a:lnTo>
                <a:lnTo>
                  <a:pt x="248412" y="24383"/>
                </a:lnTo>
                <a:lnTo>
                  <a:pt x="249936" y="16763"/>
                </a:lnTo>
                <a:lnTo>
                  <a:pt x="246888" y="16763"/>
                </a:lnTo>
                <a:close/>
              </a:path>
              <a:path w="2663951" h="152400">
                <a:moveTo>
                  <a:pt x="245364" y="123443"/>
                </a:moveTo>
                <a:lnTo>
                  <a:pt x="251460" y="124967"/>
                </a:lnTo>
                <a:lnTo>
                  <a:pt x="246888" y="112775"/>
                </a:lnTo>
                <a:lnTo>
                  <a:pt x="242315" y="109727"/>
                </a:lnTo>
                <a:lnTo>
                  <a:pt x="240792" y="106679"/>
                </a:lnTo>
                <a:lnTo>
                  <a:pt x="239268" y="120395"/>
                </a:lnTo>
                <a:lnTo>
                  <a:pt x="245364" y="123443"/>
                </a:lnTo>
                <a:close/>
              </a:path>
              <a:path w="2663951" h="152400">
                <a:moveTo>
                  <a:pt x="266700" y="96011"/>
                </a:moveTo>
                <a:lnTo>
                  <a:pt x="263652" y="97535"/>
                </a:lnTo>
                <a:lnTo>
                  <a:pt x="266700" y="108203"/>
                </a:lnTo>
                <a:lnTo>
                  <a:pt x="266700" y="105155"/>
                </a:lnTo>
                <a:lnTo>
                  <a:pt x="268224" y="106679"/>
                </a:lnTo>
                <a:lnTo>
                  <a:pt x="266700" y="108203"/>
                </a:lnTo>
                <a:lnTo>
                  <a:pt x="266700" y="111251"/>
                </a:lnTo>
                <a:lnTo>
                  <a:pt x="268224" y="111251"/>
                </a:lnTo>
                <a:lnTo>
                  <a:pt x="269748" y="106679"/>
                </a:lnTo>
                <a:lnTo>
                  <a:pt x="266700" y="103631"/>
                </a:lnTo>
                <a:lnTo>
                  <a:pt x="266700" y="96011"/>
                </a:lnTo>
                <a:lnTo>
                  <a:pt x="265176" y="97535"/>
                </a:lnTo>
                <a:lnTo>
                  <a:pt x="266700" y="96011"/>
                </a:lnTo>
                <a:close/>
              </a:path>
              <a:path w="2663951" h="152400">
                <a:moveTo>
                  <a:pt x="277367" y="100583"/>
                </a:moveTo>
                <a:lnTo>
                  <a:pt x="274319" y="96011"/>
                </a:lnTo>
                <a:lnTo>
                  <a:pt x="271272" y="94487"/>
                </a:lnTo>
                <a:lnTo>
                  <a:pt x="269748" y="106679"/>
                </a:lnTo>
                <a:lnTo>
                  <a:pt x="268224" y="111251"/>
                </a:lnTo>
                <a:lnTo>
                  <a:pt x="265176" y="112775"/>
                </a:lnTo>
                <a:lnTo>
                  <a:pt x="262128" y="124967"/>
                </a:lnTo>
                <a:lnTo>
                  <a:pt x="266700" y="124967"/>
                </a:lnTo>
                <a:lnTo>
                  <a:pt x="266700" y="112775"/>
                </a:lnTo>
                <a:lnTo>
                  <a:pt x="271272" y="123443"/>
                </a:lnTo>
                <a:lnTo>
                  <a:pt x="271272" y="106679"/>
                </a:lnTo>
                <a:lnTo>
                  <a:pt x="275843" y="120395"/>
                </a:lnTo>
                <a:lnTo>
                  <a:pt x="277367" y="100583"/>
                </a:lnTo>
                <a:close/>
              </a:path>
              <a:path w="2663951" h="152400">
                <a:moveTo>
                  <a:pt x="269748" y="106679"/>
                </a:moveTo>
                <a:lnTo>
                  <a:pt x="271272" y="94487"/>
                </a:lnTo>
                <a:lnTo>
                  <a:pt x="268224" y="96011"/>
                </a:lnTo>
                <a:lnTo>
                  <a:pt x="266700" y="96011"/>
                </a:lnTo>
                <a:lnTo>
                  <a:pt x="266700" y="103631"/>
                </a:lnTo>
                <a:lnTo>
                  <a:pt x="269748" y="106679"/>
                </a:lnTo>
                <a:close/>
              </a:path>
              <a:path w="2663951" h="152400">
                <a:moveTo>
                  <a:pt x="275843" y="120395"/>
                </a:moveTo>
                <a:lnTo>
                  <a:pt x="277367" y="117347"/>
                </a:lnTo>
                <a:lnTo>
                  <a:pt x="277367" y="114299"/>
                </a:lnTo>
                <a:lnTo>
                  <a:pt x="278891" y="111251"/>
                </a:lnTo>
                <a:lnTo>
                  <a:pt x="278891" y="108203"/>
                </a:lnTo>
                <a:lnTo>
                  <a:pt x="277367" y="103631"/>
                </a:lnTo>
                <a:lnTo>
                  <a:pt x="277367" y="100583"/>
                </a:lnTo>
                <a:lnTo>
                  <a:pt x="275843" y="120395"/>
                </a:lnTo>
                <a:close/>
              </a:path>
              <a:path w="2663951" h="152400">
                <a:moveTo>
                  <a:pt x="262128" y="124967"/>
                </a:moveTo>
                <a:lnTo>
                  <a:pt x="265176" y="112775"/>
                </a:lnTo>
                <a:lnTo>
                  <a:pt x="260604" y="114299"/>
                </a:lnTo>
                <a:lnTo>
                  <a:pt x="257556" y="114299"/>
                </a:lnTo>
                <a:lnTo>
                  <a:pt x="257556" y="124967"/>
                </a:lnTo>
                <a:lnTo>
                  <a:pt x="262128" y="124967"/>
                </a:lnTo>
                <a:close/>
              </a:path>
              <a:path w="2663951" h="152400">
                <a:moveTo>
                  <a:pt x="239268" y="51815"/>
                </a:moveTo>
                <a:lnTo>
                  <a:pt x="239268" y="100583"/>
                </a:lnTo>
                <a:lnTo>
                  <a:pt x="239268" y="51815"/>
                </a:lnTo>
                <a:close/>
              </a:path>
              <a:path w="2663951" h="152400">
                <a:moveTo>
                  <a:pt x="239268" y="51815"/>
                </a:moveTo>
                <a:lnTo>
                  <a:pt x="227076" y="51815"/>
                </a:lnTo>
                <a:lnTo>
                  <a:pt x="228600" y="53339"/>
                </a:lnTo>
                <a:lnTo>
                  <a:pt x="233172" y="62483"/>
                </a:lnTo>
                <a:lnTo>
                  <a:pt x="239268" y="51815"/>
                </a:lnTo>
                <a:close/>
              </a:path>
              <a:path w="2663951" h="152400">
                <a:moveTo>
                  <a:pt x="2392679" y="9143"/>
                </a:moveTo>
                <a:lnTo>
                  <a:pt x="2365247" y="9143"/>
                </a:lnTo>
                <a:lnTo>
                  <a:pt x="2365247" y="18287"/>
                </a:lnTo>
                <a:lnTo>
                  <a:pt x="2364485" y="19811"/>
                </a:lnTo>
                <a:lnTo>
                  <a:pt x="2364485" y="112775"/>
                </a:lnTo>
                <a:lnTo>
                  <a:pt x="2365247" y="123443"/>
                </a:lnTo>
                <a:lnTo>
                  <a:pt x="2389631" y="123443"/>
                </a:lnTo>
                <a:lnTo>
                  <a:pt x="2365247" y="114299"/>
                </a:lnTo>
                <a:lnTo>
                  <a:pt x="2365248" y="19811"/>
                </a:lnTo>
                <a:lnTo>
                  <a:pt x="2366771" y="19811"/>
                </a:lnTo>
                <a:lnTo>
                  <a:pt x="2392679" y="9143"/>
                </a:lnTo>
                <a:close/>
              </a:path>
              <a:path w="2663951" h="152400">
                <a:moveTo>
                  <a:pt x="2365248" y="19811"/>
                </a:moveTo>
                <a:lnTo>
                  <a:pt x="2365248" y="112775"/>
                </a:lnTo>
                <a:lnTo>
                  <a:pt x="2365248" y="19811"/>
                </a:lnTo>
                <a:close/>
              </a:path>
              <a:path w="2663951" h="152400">
                <a:moveTo>
                  <a:pt x="2353055" y="19811"/>
                </a:moveTo>
                <a:lnTo>
                  <a:pt x="2354579" y="115823"/>
                </a:lnTo>
                <a:lnTo>
                  <a:pt x="2357627" y="120395"/>
                </a:lnTo>
                <a:lnTo>
                  <a:pt x="2360675" y="123443"/>
                </a:lnTo>
                <a:lnTo>
                  <a:pt x="2363723" y="112775"/>
                </a:lnTo>
                <a:lnTo>
                  <a:pt x="2363723" y="111251"/>
                </a:lnTo>
                <a:lnTo>
                  <a:pt x="2364485" y="112775"/>
                </a:lnTo>
                <a:lnTo>
                  <a:pt x="2364485" y="19811"/>
                </a:lnTo>
                <a:lnTo>
                  <a:pt x="2363723" y="21335"/>
                </a:lnTo>
                <a:lnTo>
                  <a:pt x="2363723" y="19811"/>
                </a:lnTo>
                <a:lnTo>
                  <a:pt x="2360675" y="9143"/>
                </a:lnTo>
                <a:lnTo>
                  <a:pt x="2357627" y="12191"/>
                </a:lnTo>
                <a:lnTo>
                  <a:pt x="2354579" y="15239"/>
                </a:lnTo>
                <a:lnTo>
                  <a:pt x="2353055" y="19811"/>
                </a:lnTo>
                <a:close/>
              </a:path>
              <a:path w="2663951" h="152400">
                <a:moveTo>
                  <a:pt x="2363723" y="19811"/>
                </a:moveTo>
                <a:lnTo>
                  <a:pt x="2363723" y="21335"/>
                </a:lnTo>
                <a:lnTo>
                  <a:pt x="2364485" y="19811"/>
                </a:lnTo>
                <a:lnTo>
                  <a:pt x="2365247" y="18287"/>
                </a:lnTo>
                <a:lnTo>
                  <a:pt x="2365247" y="9143"/>
                </a:lnTo>
                <a:lnTo>
                  <a:pt x="2360675" y="9143"/>
                </a:lnTo>
                <a:lnTo>
                  <a:pt x="2363723" y="19811"/>
                </a:lnTo>
                <a:close/>
              </a:path>
              <a:path w="2663951" h="152400">
                <a:moveTo>
                  <a:pt x="2403347" y="19811"/>
                </a:moveTo>
                <a:lnTo>
                  <a:pt x="2404871" y="19811"/>
                </a:lnTo>
                <a:lnTo>
                  <a:pt x="2414015" y="22859"/>
                </a:lnTo>
                <a:lnTo>
                  <a:pt x="2421635" y="25907"/>
                </a:lnTo>
                <a:lnTo>
                  <a:pt x="2427731" y="30479"/>
                </a:lnTo>
                <a:lnTo>
                  <a:pt x="2428409" y="31326"/>
                </a:lnTo>
                <a:lnTo>
                  <a:pt x="2433827" y="38099"/>
                </a:lnTo>
                <a:lnTo>
                  <a:pt x="2429255" y="32003"/>
                </a:lnTo>
                <a:lnTo>
                  <a:pt x="2427731" y="16763"/>
                </a:lnTo>
                <a:lnTo>
                  <a:pt x="2417063" y="12191"/>
                </a:lnTo>
                <a:lnTo>
                  <a:pt x="2404871" y="9143"/>
                </a:lnTo>
                <a:lnTo>
                  <a:pt x="2403347" y="19811"/>
                </a:lnTo>
                <a:close/>
              </a:path>
              <a:path w="2663951" h="152400">
                <a:moveTo>
                  <a:pt x="2392679" y="9143"/>
                </a:moveTo>
                <a:lnTo>
                  <a:pt x="2366771" y="19811"/>
                </a:lnTo>
                <a:lnTo>
                  <a:pt x="2403347" y="19811"/>
                </a:lnTo>
                <a:lnTo>
                  <a:pt x="2404871" y="9143"/>
                </a:lnTo>
                <a:lnTo>
                  <a:pt x="2392679" y="9143"/>
                </a:lnTo>
                <a:close/>
              </a:path>
              <a:path w="2663951" h="152400">
                <a:moveTo>
                  <a:pt x="2401823" y="111251"/>
                </a:moveTo>
                <a:lnTo>
                  <a:pt x="2403347" y="111251"/>
                </a:lnTo>
                <a:lnTo>
                  <a:pt x="2415539" y="120395"/>
                </a:lnTo>
                <a:lnTo>
                  <a:pt x="2426207" y="115823"/>
                </a:lnTo>
                <a:lnTo>
                  <a:pt x="2435351" y="109727"/>
                </a:lnTo>
                <a:lnTo>
                  <a:pt x="2432303" y="96011"/>
                </a:lnTo>
                <a:lnTo>
                  <a:pt x="2432303" y="94487"/>
                </a:lnTo>
                <a:lnTo>
                  <a:pt x="2427731" y="100583"/>
                </a:lnTo>
                <a:lnTo>
                  <a:pt x="2426207" y="102107"/>
                </a:lnTo>
                <a:lnTo>
                  <a:pt x="2421635" y="106679"/>
                </a:lnTo>
                <a:lnTo>
                  <a:pt x="2412491" y="109727"/>
                </a:lnTo>
                <a:lnTo>
                  <a:pt x="2401823" y="111251"/>
                </a:lnTo>
                <a:close/>
              </a:path>
              <a:path w="2663951" h="152400">
                <a:moveTo>
                  <a:pt x="2426885" y="101261"/>
                </a:moveTo>
                <a:lnTo>
                  <a:pt x="2420111" y="106679"/>
                </a:lnTo>
                <a:lnTo>
                  <a:pt x="2421635" y="106679"/>
                </a:lnTo>
                <a:lnTo>
                  <a:pt x="2426207" y="102107"/>
                </a:lnTo>
                <a:lnTo>
                  <a:pt x="2427731" y="100583"/>
                </a:lnTo>
                <a:lnTo>
                  <a:pt x="2432303" y="94487"/>
                </a:lnTo>
                <a:lnTo>
                  <a:pt x="2426885" y="101261"/>
                </a:lnTo>
                <a:close/>
              </a:path>
              <a:path w="2663951" h="152400">
                <a:moveTo>
                  <a:pt x="2435351" y="22859"/>
                </a:moveTo>
                <a:lnTo>
                  <a:pt x="2427731" y="16763"/>
                </a:lnTo>
                <a:lnTo>
                  <a:pt x="2429255" y="32003"/>
                </a:lnTo>
                <a:lnTo>
                  <a:pt x="2433827" y="38099"/>
                </a:lnTo>
                <a:lnTo>
                  <a:pt x="2436875" y="45719"/>
                </a:lnTo>
                <a:lnTo>
                  <a:pt x="2436875" y="44195"/>
                </a:lnTo>
                <a:lnTo>
                  <a:pt x="2442971" y="30479"/>
                </a:lnTo>
                <a:lnTo>
                  <a:pt x="2435351" y="22859"/>
                </a:lnTo>
                <a:close/>
              </a:path>
              <a:path w="2663951" h="152400">
                <a:moveTo>
                  <a:pt x="2439834" y="64814"/>
                </a:moveTo>
                <a:lnTo>
                  <a:pt x="2438399" y="77723"/>
                </a:lnTo>
                <a:lnTo>
                  <a:pt x="2436875" y="88391"/>
                </a:lnTo>
                <a:lnTo>
                  <a:pt x="2436875" y="86867"/>
                </a:lnTo>
                <a:lnTo>
                  <a:pt x="2432303" y="96011"/>
                </a:lnTo>
                <a:lnTo>
                  <a:pt x="2435351" y="109727"/>
                </a:lnTo>
                <a:lnTo>
                  <a:pt x="2441447" y="102107"/>
                </a:lnTo>
                <a:lnTo>
                  <a:pt x="2439834" y="64814"/>
                </a:lnTo>
                <a:close/>
              </a:path>
              <a:path w="2663951" h="152400">
                <a:moveTo>
                  <a:pt x="2450591" y="64007"/>
                </a:moveTo>
                <a:lnTo>
                  <a:pt x="2450591" y="51815"/>
                </a:lnTo>
                <a:lnTo>
                  <a:pt x="2447543" y="41147"/>
                </a:lnTo>
                <a:lnTo>
                  <a:pt x="2442971" y="30479"/>
                </a:lnTo>
                <a:lnTo>
                  <a:pt x="2439923" y="64007"/>
                </a:lnTo>
                <a:lnTo>
                  <a:pt x="2439834" y="64814"/>
                </a:lnTo>
                <a:lnTo>
                  <a:pt x="2441447" y="102107"/>
                </a:lnTo>
                <a:lnTo>
                  <a:pt x="2439923" y="65531"/>
                </a:lnTo>
                <a:lnTo>
                  <a:pt x="2441447" y="102107"/>
                </a:lnTo>
                <a:lnTo>
                  <a:pt x="2447543" y="91439"/>
                </a:lnTo>
                <a:lnTo>
                  <a:pt x="2450591" y="79247"/>
                </a:lnTo>
                <a:lnTo>
                  <a:pt x="2450591" y="64007"/>
                </a:lnTo>
                <a:close/>
              </a:path>
              <a:path w="2663951" h="152400">
                <a:moveTo>
                  <a:pt x="2442971" y="30479"/>
                </a:moveTo>
                <a:lnTo>
                  <a:pt x="2436875" y="44195"/>
                </a:lnTo>
                <a:lnTo>
                  <a:pt x="2438399" y="53339"/>
                </a:lnTo>
                <a:lnTo>
                  <a:pt x="2439834" y="64814"/>
                </a:lnTo>
                <a:lnTo>
                  <a:pt x="2439923" y="64007"/>
                </a:lnTo>
                <a:lnTo>
                  <a:pt x="2442971" y="30479"/>
                </a:lnTo>
                <a:close/>
              </a:path>
              <a:path w="2663951" h="152400">
                <a:moveTo>
                  <a:pt x="2415539" y="120395"/>
                </a:moveTo>
                <a:lnTo>
                  <a:pt x="2403347" y="111251"/>
                </a:lnTo>
                <a:lnTo>
                  <a:pt x="2389631" y="112775"/>
                </a:lnTo>
                <a:lnTo>
                  <a:pt x="2365248" y="112775"/>
                </a:lnTo>
                <a:lnTo>
                  <a:pt x="2389631" y="123443"/>
                </a:lnTo>
                <a:lnTo>
                  <a:pt x="2403347" y="123443"/>
                </a:lnTo>
                <a:lnTo>
                  <a:pt x="2415539" y="120395"/>
                </a:lnTo>
                <a:close/>
              </a:path>
              <a:path w="2663951" h="152400">
                <a:moveTo>
                  <a:pt x="2363723" y="112775"/>
                </a:moveTo>
                <a:lnTo>
                  <a:pt x="2360675" y="123443"/>
                </a:lnTo>
                <a:lnTo>
                  <a:pt x="2365247" y="123443"/>
                </a:lnTo>
                <a:lnTo>
                  <a:pt x="2364485" y="112775"/>
                </a:lnTo>
                <a:lnTo>
                  <a:pt x="2363723" y="112775"/>
                </a:lnTo>
                <a:close/>
              </a:path>
              <a:path w="2663951" h="152400">
                <a:moveTo>
                  <a:pt x="1469135" y="9143"/>
                </a:moveTo>
                <a:lnTo>
                  <a:pt x="1466087" y="123443"/>
                </a:lnTo>
                <a:lnTo>
                  <a:pt x="1470659" y="123443"/>
                </a:lnTo>
                <a:lnTo>
                  <a:pt x="1470659" y="112775"/>
                </a:lnTo>
                <a:lnTo>
                  <a:pt x="1472183" y="114299"/>
                </a:lnTo>
                <a:lnTo>
                  <a:pt x="1475231" y="123443"/>
                </a:lnTo>
                <a:lnTo>
                  <a:pt x="1481327" y="123443"/>
                </a:lnTo>
                <a:lnTo>
                  <a:pt x="1479803" y="115823"/>
                </a:lnTo>
                <a:lnTo>
                  <a:pt x="1479803" y="114299"/>
                </a:lnTo>
                <a:lnTo>
                  <a:pt x="1481327" y="112775"/>
                </a:lnTo>
                <a:lnTo>
                  <a:pt x="1481327" y="123443"/>
                </a:lnTo>
                <a:lnTo>
                  <a:pt x="1485899" y="123443"/>
                </a:lnTo>
                <a:lnTo>
                  <a:pt x="1481327" y="112775"/>
                </a:lnTo>
                <a:lnTo>
                  <a:pt x="1469135" y="112775"/>
                </a:lnTo>
                <a:lnTo>
                  <a:pt x="1469135" y="9143"/>
                </a:lnTo>
                <a:close/>
              </a:path>
              <a:path w="2663951" h="152400">
                <a:moveTo>
                  <a:pt x="1475231" y="123443"/>
                </a:moveTo>
                <a:lnTo>
                  <a:pt x="1472183" y="114299"/>
                </a:lnTo>
                <a:lnTo>
                  <a:pt x="1470659" y="112775"/>
                </a:lnTo>
                <a:lnTo>
                  <a:pt x="1470659" y="123443"/>
                </a:lnTo>
                <a:lnTo>
                  <a:pt x="1475231" y="123443"/>
                </a:lnTo>
                <a:lnTo>
                  <a:pt x="1472183" y="115823"/>
                </a:lnTo>
                <a:lnTo>
                  <a:pt x="1475231" y="123443"/>
                </a:lnTo>
                <a:close/>
              </a:path>
              <a:path w="2663951" h="152400">
                <a:moveTo>
                  <a:pt x="1487423" y="19811"/>
                </a:moveTo>
                <a:lnTo>
                  <a:pt x="1487423" y="9143"/>
                </a:lnTo>
                <a:lnTo>
                  <a:pt x="1473707" y="9143"/>
                </a:lnTo>
                <a:lnTo>
                  <a:pt x="1472183" y="18287"/>
                </a:lnTo>
                <a:lnTo>
                  <a:pt x="1470659" y="21335"/>
                </a:lnTo>
                <a:lnTo>
                  <a:pt x="1472183" y="112775"/>
                </a:lnTo>
                <a:lnTo>
                  <a:pt x="1472183" y="19811"/>
                </a:lnTo>
                <a:lnTo>
                  <a:pt x="1487423" y="19811"/>
                </a:lnTo>
                <a:close/>
              </a:path>
              <a:path w="2663951" h="152400">
                <a:moveTo>
                  <a:pt x="1470659" y="21335"/>
                </a:moveTo>
                <a:lnTo>
                  <a:pt x="1472183" y="18287"/>
                </a:lnTo>
                <a:lnTo>
                  <a:pt x="1473707" y="9143"/>
                </a:lnTo>
                <a:lnTo>
                  <a:pt x="1469135" y="9143"/>
                </a:lnTo>
                <a:lnTo>
                  <a:pt x="1470659" y="112775"/>
                </a:lnTo>
                <a:lnTo>
                  <a:pt x="1472183" y="112775"/>
                </a:lnTo>
                <a:lnTo>
                  <a:pt x="1470659" y="21335"/>
                </a:lnTo>
                <a:close/>
              </a:path>
              <a:path w="2663951" h="152400">
                <a:moveTo>
                  <a:pt x="1481327" y="112775"/>
                </a:moveTo>
                <a:lnTo>
                  <a:pt x="1479803" y="114299"/>
                </a:lnTo>
                <a:lnTo>
                  <a:pt x="1479803" y="115823"/>
                </a:lnTo>
                <a:lnTo>
                  <a:pt x="1481327" y="123443"/>
                </a:lnTo>
                <a:lnTo>
                  <a:pt x="1481327" y="112775"/>
                </a:lnTo>
                <a:close/>
              </a:path>
              <a:path w="2663951" h="152400">
                <a:moveTo>
                  <a:pt x="1499615" y="27431"/>
                </a:moveTo>
                <a:lnTo>
                  <a:pt x="1502663" y="12191"/>
                </a:lnTo>
                <a:lnTo>
                  <a:pt x="1496567" y="21335"/>
                </a:lnTo>
                <a:lnTo>
                  <a:pt x="1495043" y="19811"/>
                </a:lnTo>
                <a:lnTo>
                  <a:pt x="1495043" y="9143"/>
                </a:lnTo>
                <a:lnTo>
                  <a:pt x="1487423" y="9143"/>
                </a:lnTo>
                <a:lnTo>
                  <a:pt x="1487423" y="19811"/>
                </a:lnTo>
                <a:lnTo>
                  <a:pt x="1493519" y="19811"/>
                </a:lnTo>
                <a:lnTo>
                  <a:pt x="1495914" y="21118"/>
                </a:lnTo>
                <a:lnTo>
                  <a:pt x="1498091" y="24383"/>
                </a:lnTo>
                <a:lnTo>
                  <a:pt x="1499615" y="27431"/>
                </a:lnTo>
                <a:close/>
              </a:path>
              <a:path w="2663951" h="152400">
                <a:moveTo>
                  <a:pt x="1507235" y="16763"/>
                </a:moveTo>
                <a:lnTo>
                  <a:pt x="1522475" y="92963"/>
                </a:lnTo>
                <a:lnTo>
                  <a:pt x="1522475" y="85343"/>
                </a:lnTo>
                <a:lnTo>
                  <a:pt x="1527047" y="82295"/>
                </a:lnTo>
                <a:lnTo>
                  <a:pt x="1530095" y="92963"/>
                </a:lnTo>
                <a:lnTo>
                  <a:pt x="1556003" y="28955"/>
                </a:lnTo>
                <a:lnTo>
                  <a:pt x="1531619" y="86867"/>
                </a:lnTo>
                <a:lnTo>
                  <a:pt x="1526822" y="73754"/>
                </a:lnTo>
                <a:lnTo>
                  <a:pt x="1508759" y="24383"/>
                </a:lnTo>
                <a:lnTo>
                  <a:pt x="1507235" y="16763"/>
                </a:lnTo>
                <a:close/>
              </a:path>
              <a:path w="2663951" h="152400">
                <a:moveTo>
                  <a:pt x="1502663" y="12191"/>
                </a:moveTo>
                <a:lnTo>
                  <a:pt x="1499615" y="27431"/>
                </a:lnTo>
                <a:lnTo>
                  <a:pt x="1522475" y="92963"/>
                </a:lnTo>
                <a:lnTo>
                  <a:pt x="1507235" y="16763"/>
                </a:lnTo>
                <a:lnTo>
                  <a:pt x="1502663" y="12191"/>
                </a:lnTo>
                <a:close/>
              </a:path>
              <a:path w="2663951" h="152400">
                <a:moveTo>
                  <a:pt x="1495043" y="9143"/>
                </a:moveTo>
                <a:lnTo>
                  <a:pt x="1495043" y="19811"/>
                </a:lnTo>
                <a:lnTo>
                  <a:pt x="1496567" y="21335"/>
                </a:lnTo>
                <a:lnTo>
                  <a:pt x="1502663" y="12191"/>
                </a:lnTo>
                <a:lnTo>
                  <a:pt x="1495043" y="9143"/>
                </a:lnTo>
                <a:close/>
              </a:path>
              <a:path w="2663951" h="152400">
                <a:moveTo>
                  <a:pt x="1469135" y="9143"/>
                </a:moveTo>
                <a:lnTo>
                  <a:pt x="1469135" y="112775"/>
                </a:lnTo>
                <a:lnTo>
                  <a:pt x="1469135" y="111251"/>
                </a:lnTo>
                <a:lnTo>
                  <a:pt x="1470659" y="112775"/>
                </a:lnTo>
                <a:lnTo>
                  <a:pt x="1469135" y="9143"/>
                </a:lnTo>
                <a:close/>
              </a:path>
              <a:path w="2663951" h="152400">
                <a:moveTo>
                  <a:pt x="1469135" y="9143"/>
                </a:moveTo>
                <a:lnTo>
                  <a:pt x="1464563" y="12191"/>
                </a:lnTo>
                <a:lnTo>
                  <a:pt x="1461515" y="16763"/>
                </a:lnTo>
                <a:lnTo>
                  <a:pt x="1459991" y="21335"/>
                </a:lnTo>
                <a:lnTo>
                  <a:pt x="1459991" y="115823"/>
                </a:lnTo>
                <a:lnTo>
                  <a:pt x="1461515" y="120395"/>
                </a:lnTo>
                <a:lnTo>
                  <a:pt x="1466087" y="123443"/>
                </a:lnTo>
                <a:lnTo>
                  <a:pt x="1469135" y="9143"/>
                </a:lnTo>
                <a:close/>
              </a:path>
              <a:path w="2663951" h="152400">
                <a:moveTo>
                  <a:pt x="1525523" y="112775"/>
                </a:moveTo>
                <a:lnTo>
                  <a:pt x="1519427" y="112775"/>
                </a:lnTo>
                <a:lnTo>
                  <a:pt x="1519427" y="111251"/>
                </a:lnTo>
                <a:lnTo>
                  <a:pt x="1510283" y="117347"/>
                </a:lnTo>
                <a:lnTo>
                  <a:pt x="1511807" y="120395"/>
                </a:lnTo>
                <a:lnTo>
                  <a:pt x="1516379" y="123443"/>
                </a:lnTo>
                <a:lnTo>
                  <a:pt x="1520951" y="123443"/>
                </a:lnTo>
                <a:lnTo>
                  <a:pt x="1520951" y="114299"/>
                </a:lnTo>
                <a:lnTo>
                  <a:pt x="1525523" y="123443"/>
                </a:lnTo>
                <a:lnTo>
                  <a:pt x="1525523" y="112775"/>
                </a:lnTo>
                <a:close/>
              </a:path>
              <a:path w="2663951" h="152400">
                <a:moveTo>
                  <a:pt x="1531619" y="123443"/>
                </a:moveTo>
                <a:lnTo>
                  <a:pt x="1531619" y="114299"/>
                </a:lnTo>
                <a:lnTo>
                  <a:pt x="1532381" y="112775"/>
                </a:lnTo>
                <a:lnTo>
                  <a:pt x="1533143" y="111251"/>
                </a:lnTo>
                <a:lnTo>
                  <a:pt x="1533143" y="112775"/>
                </a:lnTo>
                <a:lnTo>
                  <a:pt x="1532381" y="112775"/>
                </a:lnTo>
                <a:lnTo>
                  <a:pt x="1536191" y="123443"/>
                </a:lnTo>
                <a:lnTo>
                  <a:pt x="1563623" y="24383"/>
                </a:lnTo>
                <a:lnTo>
                  <a:pt x="1531619" y="112775"/>
                </a:lnTo>
                <a:lnTo>
                  <a:pt x="1531619" y="123443"/>
                </a:lnTo>
                <a:close/>
              </a:path>
              <a:path w="2663951" h="152400">
                <a:moveTo>
                  <a:pt x="1531619" y="123443"/>
                </a:moveTo>
                <a:lnTo>
                  <a:pt x="1531619" y="112775"/>
                </a:lnTo>
                <a:lnTo>
                  <a:pt x="1525523" y="112775"/>
                </a:lnTo>
                <a:lnTo>
                  <a:pt x="1525523" y="123443"/>
                </a:lnTo>
                <a:lnTo>
                  <a:pt x="1531619" y="123443"/>
                </a:lnTo>
                <a:close/>
              </a:path>
              <a:path w="2663951" h="152400">
                <a:moveTo>
                  <a:pt x="1577339" y="19811"/>
                </a:moveTo>
                <a:lnTo>
                  <a:pt x="1578863" y="9143"/>
                </a:lnTo>
                <a:lnTo>
                  <a:pt x="1563623" y="9143"/>
                </a:lnTo>
                <a:lnTo>
                  <a:pt x="1560575" y="19811"/>
                </a:lnTo>
                <a:lnTo>
                  <a:pt x="1557527" y="21335"/>
                </a:lnTo>
                <a:lnTo>
                  <a:pt x="1557527" y="9143"/>
                </a:lnTo>
                <a:lnTo>
                  <a:pt x="1551431" y="12191"/>
                </a:lnTo>
                <a:lnTo>
                  <a:pt x="1548383" y="18287"/>
                </a:lnTo>
                <a:lnTo>
                  <a:pt x="1556003" y="28955"/>
                </a:lnTo>
                <a:lnTo>
                  <a:pt x="1557527" y="22859"/>
                </a:lnTo>
                <a:lnTo>
                  <a:pt x="1560140" y="20465"/>
                </a:lnTo>
                <a:lnTo>
                  <a:pt x="1562099" y="19811"/>
                </a:lnTo>
                <a:lnTo>
                  <a:pt x="1577339" y="19811"/>
                </a:lnTo>
                <a:close/>
              </a:path>
              <a:path w="2663951" h="152400">
                <a:moveTo>
                  <a:pt x="1578863" y="19811"/>
                </a:moveTo>
                <a:lnTo>
                  <a:pt x="1580896" y="20827"/>
                </a:lnTo>
                <a:lnTo>
                  <a:pt x="1581911" y="21335"/>
                </a:lnTo>
                <a:lnTo>
                  <a:pt x="1582673" y="112775"/>
                </a:lnTo>
                <a:lnTo>
                  <a:pt x="1583435" y="111251"/>
                </a:lnTo>
                <a:lnTo>
                  <a:pt x="1583435" y="112775"/>
                </a:lnTo>
                <a:lnTo>
                  <a:pt x="1572005" y="112775"/>
                </a:lnTo>
                <a:lnTo>
                  <a:pt x="1571243" y="123443"/>
                </a:lnTo>
                <a:lnTo>
                  <a:pt x="1577339" y="123443"/>
                </a:lnTo>
                <a:lnTo>
                  <a:pt x="1572767" y="115823"/>
                </a:lnTo>
                <a:lnTo>
                  <a:pt x="1572767" y="114299"/>
                </a:lnTo>
                <a:lnTo>
                  <a:pt x="1577339" y="123443"/>
                </a:lnTo>
                <a:lnTo>
                  <a:pt x="1583435" y="123443"/>
                </a:lnTo>
                <a:lnTo>
                  <a:pt x="1581911" y="115823"/>
                </a:lnTo>
                <a:lnTo>
                  <a:pt x="1581911" y="114299"/>
                </a:lnTo>
                <a:lnTo>
                  <a:pt x="1583435" y="123443"/>
                </a:lnTo>
                <a:lnTo>
                  <a:pt x="1588007" y="123443"/>
                </a:lnTo>
                <a:lnTo>
                  <a:pt x="1584959" y="9143"/>
                </a:lnTo>
                <a:lnTo>
                  <a:pt x="1581911" y="19811"/>
                </a:lnTo>
                <a:lnTo>
                  <a:pt x="1578863" y="19811"/>
                </a:lnTo>
                <a:close/>
              </a:path>
              <a:path w="2663951" h="152400">
                <a:moveTo>
                  <a:pt x="1581911" y="22859"/>
                </a:moveTo>
                <a:lnTo>
                  <a:pt x="1581911" y="112775"/>
                </a:lnTo>
                <a:lnTo>
                  <a:pt x="1582673" y="112775"/>
                </a:lnTo>
                <a:lnTo>
                  <a:pt x="1581911" y="21335"/>
                </a:lnTo>
                <a:lnTo>
                  <a:pt x="1580896" y="20827"/>
                </a:lnTo>
                <a:lnTo>
                  <a:pt x="1581911" y="22859"/>
                </a:lnTo>
                <a:close/>
              </a:path>
              <a:path w="2663951" h="152400">
                <a:moveTo>
                  <a:pt x="1577339" y="19811"/>
                </a:moveTo>
                <a:lnTo>
                  <a:pt x="1581911" y="19811"/>
                </a:lnTo>
                <a:lnTo>
                  <a:pt x="1584959" y="9143"/>
                </a:lnTo>
                <a:lnTo>
                  <a:pt x="1578863" y="9143"/>
                </a:lnTo>
                <a:lnTo>
                  <a:pt x="1577339" y="19811"/>
                </a:lnTo>
                <a:close/>
              </a:path>
              <a:path w="2663951" h="152400">
                <a:moveTo>
                  <a:pt x="1557527" y="9143"/>
                </a:moveTo>
                <a:lnTo>
                  <a:pt x="1557527" y="21335"/>
                </a:lnTo>
                <a:lnTo>
                  <a:pt x="1560575" y="19811"/>
                </a:lnTo>
                <a:lnTo>
                  <a:pt x="1563623" y="9143"/>
                </a:lnTo>
                <a:lnTo>
                  <a:pt x="1557527" y="9143"/>
                </a:lnTo>
                <a:close/>
              </a:path>
              <a:path w="2663951" h="152400">
                <a:moveTo>
                  <a:pt x="1545335" y="24383"/>
                </a:moveTo>
                <a:lnTo>
                  <a:pt x="1526822" y="73754"/>
                </a:lnTo>
                <a:lnTo>
                  <a:pt x="1531619" y="86867"/>
                </a:lnTo>
                <a:lnTo>
                  <a:pt x="1556003" y="28955"/>
                </a:lnTo>
                <a:lnTo>
                  <a:pt x="1548383" y="18287"/>
                </a:lnTo>
                <a:lnTo>
                  <a:pt x="1545335" y="24383"/>
                </a:lnTo>
                <a:close/>
              </a:path>
              <a:path w="2663951" h="152400">
                <a:moveTo>
                  <a:pt x="1522475" y="85343"/>
                </a:moveTo>
                <a:lnTo>
                  <a:pt x="1522475" y="92963"/>
                </a:lnTo>
                <a:lnTo>
                  <a:pt x="1530095" y="92963"/>
                </a:lnTo>
                <a:lnTo>
                  <a:pt x="1527047" y="82295"/>
                </a:lnTo>
                <a:lnTo>
                  <a:pt x="1522475" y="85343"/>
                </a:lnTo>
                <a:close/>
              </a:path>
              <a:path w="2663951" h="152400">
                <a:moveTo>
                  <a:pt x="1584959" y="9143"/>
                </a:moveTo>
                <a:lnTo>
                  <a:pt x="1588007" y="123443"/>
                </a:lnTo>
                <a:lnTo>
                  <a:pt x="1591055" y="120395"/>
                </a:lnTo>
                <a:lnTo>
                  <a:pt x="1592579" y="115823"/>
                </a:lnTo>
                <a:lnTo>
                  <a:pt x="1592579" y="16763"/>
                </a:lnTo>
                <a:lnTo>
                  <a:pt x="1589531" y="12191"/>
                </a:lnTo>
                <a:lnTo>
                  <a:pt x="1584959" y="9143"/>
                </a:lnTo>
                <a:close/>
              </a:path>
              <a:path w="2663951" h="152400">
                <a:moveTo>
                  <a:pt x="1569719" y="112775"/>
                </a:moveTo>
                <a:lnTo>
                  <a:pt x="1571243" y="123443"/>
                </a:lnTo>
                <a:lnTo>
                  <a:pt x="1572005" y="112775"/>
                </a:lnTo>
                <a:lnTo>
                  <a:pt x="1571243" y="111251"/>
                </a:lnTo>
                <a:lnTo>
                  <a:pt x="1572767" y="32003"/>
                </a:lnTo>
                <a:lnTo>
                  <a:pt x="1566671" y="123443"/>
                </a:lnTo>
                <a:lnTo>
                  <a:pt x="1571243" y="123443"/>
                </a:lnTo>
                <a:lnTo>
                  <a:pt x="1569719" y="112775"/>
                </a:lnTo>
                <a:close/>
              </a:path>
              <a:path w="2663951" h="152400">
                <a:moveTo>
                  <a:pt x="1572767" y="112775"/>
                </a:moveTo>
                <a:lnTo>
                  <a:pt x="1572767" y="32003"/>
                </a:lnTo>
                <a:lnTo>
                  <a:pt x="1571243" y="111251"/>
                </a:lnTo>
                <a:lnTo>
                  <a:pt x="1572005" y="112775"/>
                </a:lnTo>
                <a:lnTo>
                  <a:pt x="1572767" y="112775"/>
                </a:lnTo>
                <a:close/>
              </a:path>
              <a:path w="2663951" h="152400">
                <a:moveTo>
                  <a:pt x="1566671" y="36575"/>
                </a:moveTo>
                <a:lnTo>
                  <a:pt x="1572767" y="32003"/>
                </a:lnTo>
                <a:lnTo>
                  <a:pt x="1572767" y="24383"/>
                </a:lnTo>
                <a:lnTo>
                  <a:pt x="1563623" y="24383"/>
                </a:lnTo>
                <a:lnTo>
                  <a:pt x="1562099" y="30479"/>
                </a:lnTo>
                <a:lnTo>
                  <a:pt x="1562099" y="61874"/>
                </a:lnTo>
                <a:lnTo>
                  <a:pt x="1572767" y="32003"/>
                </a:lnTo>
                <a:lnTo>
                  <a:pt x="1566671" y="36575"/>
                </a:lnTo>
                <a:close/>
              </a:path>
              <a:path w="2663951" h="152400">
                <a:moveTo>
                  <a:pt x="1562099" y="30479"/>
                </a:moveTo>
                <a:lnTo>
                  <a:pt x="1563623" y="24383"/>
                </a:lnTo>
                <a:lnTo>
                  <a:pt x="1539239" y="120395"/>
                </a:lnTo>
                <a:lnTo>
                  <a:pt x="1542287" y="117347"/>
                </a:lnTo>
                <a:lnTo>
                  <a:pt x="1562099" y="61874"/>
                </a:lnTo>
                <a:lnTo>
                  <a:pt x="1562099" y="30479"/>
                </a:lnTo>
                <a:close/>
              </a:path>
              <a:path w="2663951" h="152400">
                <a:moveTo>
                  <a:pt x="1563623" y="120395"/>
                </a:moveTo>
                <a:lnTo>
                  <a:pt x="1566671" y="123443"/>
                </a:lnTo>
                <a:lnTo>
                  <a:pt x="1572767" y="32003"/>
                </a:lnTo>
                <a:lnTo>
                  <a:pt x="1562099" y="61874"/>
                </a:lnTo>
                <a:lnTo>
                  <a:pt x="1562099" y="115823"/>
                </a:lnTo>
                <a:lnTo>
                  <a:pt x="1563623" y="120395"/>
                </a:lnTo>
                <a:close/>
              </a:path>
              <a:path w="2663951" h="152400">
                <a:moveTo>
                  <a:pt x="1531619" y="114299"/>
                </a:moveTo>
                <a:lnTo>
                  <a:pt x="1531619" y="123443"/>
                </a:lnTo>
                <a:lnTo>
                  <a:pt x="1536191" y="123443"/>
                </a:lnTo>
                <a:lnTo>
                  <a:pt x="1532381" y="112775"/>
                </a:lnTo>
                <a:lnTo>
                  <a:pt x="1531619" y="114299"/>
                </a:lnTo>
                <a:close/>
              </a:path>
              <a:path w="2663951" h="152400">
                <a:moveTo>
                  <a:pt x="1481327" y="112775"/>
                </a:moveTo>
                <a:lnTo>
                  <a:pt x="1491995" y="63446"/>
                </a:lnTo>
                <a:lnTo>
                  <a:pt x="1485899" y="36575"/>
                </a:lnTo>
                <a:lnTo>
                  <a:pt x="1491995" y="30479"/>
                </a:lnTo>
                <a:lnTo>
                  <a:pt x="1519427" y="111251"/>
                </a:lnTo>
                <a:lnTo>
                  <a:pt x="1520189" y="112775"/>
                </a:lnTo>
                <a:lnTo>
                  <a:pt x="1520951" y="112775"/>
                </a:lnTo>
                <a:lnTo>
                  <a:pt x="1490471" y="24383"/>
                </a:lnTo>
                <a:lnTo>
                  <a:pt x="1481327" y="32003"/>
                </a:lnTo>
                <a:lnTo>
                  <a:pt x="1481327" y="112775"/>
                </a:lnTo>
                <a:close/>
              </a:path>
              <a:path w="2663951" h="152400">
                <a:moveTo>
                  <a:pt x="1491995" y="30479"/>
                </a:moveTo>
                <a:lnTo>
                  <a:pt x="1485899" y="36575"/>
                </a:lnTo>
                <a:lnTo>
                  <a:pt x="1491995" y="63446"/>
                </a:lnTo>
                <a:lnTo>
                  <a:pt x="1510283" y="117347"/>
                </a:lnTo>
                <a:lnTo>
                  <a:pt x="1519427" y="111251"/>
                </a:lnTo>
                <a:lnTo>
                  <a:pt x="1491995" y="30479"/>
                </a:lnTo>
                <a:close/>
              </a:path>
              <a:path w="2663951" h="152400">
                <a:moveTo>
                  <a:pt x="1479803" y="24383"/>
                </a:moveTo>
                <a:lnTo>
                  <a:pt x="1479803" y="112775"/>
                </a:lnTo>
                <a:lnTo>
                  <a:pt x="1481327" y="112775"/>
                </a:lnTo>
                <a:lnTo>
                  <a:pt x="1481327" y="32003"/>
                </a:lnTo>
                <a:lnTo>
                  <a:pt x="1490471" y="24383"/>
                </a:lnTo>
                <a:lnTo>
                  <a:pt x="1479803" y="24383"/>
                </a:lnTo>
                <a:close/>
              </a:path>
              <a:path w="2663951" h="152400">
                <a:moveTo>
                  <a:pt x="1491995" y="63446"/>
                </a:moveTo>
                <a:lnTo>
                  <a:pt x="1481327" y="112775"/>
                </a:lnTo>
                <a:lnTo>
                  <a:pt x="1482851" y="111251"/>
                </a:lnTo>
                <a:lnTo>
                  <a:pt x="1485899" y="123443"/>
                </a:lnTo>
                <a:lnTo>
                  <a:pt x="1490471" y="120395"/>
                </a:lnTo>
                <a:lnTo>
                  <a:pt x="1491995" y="115823"/>
                </a:lnTo>
                <a:lnTo>
                  <a:pt x="1491995" y="63446"/>
                </a:lnTo>
                <a:close/>
              </a:path>
              <a:path w="2663951" h="152400">
                <a:moveTo>
                  <a:pt x="1482851" y="112775"/>
                </a:moveTo>
                <a:lnTo>
                  <a:pt x="1481327" y="112775"/>
                </a:lnTo>
                <a:lnTo>
                  <a:pt x="1485899" y="123443"/>
                </a:lnTo>
                <a:lnTo>
                  <a:pt x="1482851" y="111251"/>
                </a:lnTo>
                <a:lnTo>
                  <a:pt x="1482851" y="112775"/>
                </a:lnTo>
                <a:close/>
              </a:path>
              <a:path w="2663951" h="152400">
                <a:moveTo>
                  <a:pt x="10668" y="123443"/>
                </a:moveTo>
                <a:lnTo>
                  <a:pt x="12192" y="114299"/>
                </a:lnTo>
                <a:lnTo>
                  <a:pt x="12192" y="112775"/>
                </a:lnTo>
                <a:lnTo>
                  <a:pt x="11430" y="19811"/>
                </a:lnTo>
                <a:lnTo>
                  <a:pt x="12192" y="18287"/>
                </a:lnTo>
                <a:lnTo>
                  <a:pt x="13715" y="19811"/>
                </a:lnTo>
                <a:lnTo>
                  <a:pt x="57912" y="16763"/>
                </a:lnTo>
                <a:lnTo>
                  <a:pt x="58928" y="18795"/>
                </a:lnTo>
                <a:lnTo>
                  <a:pt x="62484" y="9143"/>
                </a:lnTo>
                <a:lnTo>
                  <a:pt x="12192" y="9143"/>
                </a:lnTo>
                <a:lnTo>
                  <a:pt x="10668" y="19811"/>
                </a:lnTo>
                <a:lnTo>
                  <a:pt x="10668" y="123443"/>
                </a:lnTo>
                <a:close/>
              </a:path>
              <a:path w="2663951" h="152400">
                <a:moveTo>
                  <a:pt x="12192" y="19811"/>
                </a:moveTo>
                <a:lnTo>
                  <a:pt x="13715" y="19811"/>
                </a:lnTo>
                <a:lnTo>
                  <a:pt x="12192" y="18287"/>
                </a:lnTo>
                <a:lnTo>
                  <a:pt x="11430" y="19811"/>
                </a:lnTo>
                <a:lnTo>
                  <a:pt x="12192" y="112775"/>
                </a:lnTo>
                <a:lnTo>
                  <a:pt x="12192" y="19811"/>
                </a:lnTo>
                <a:close/>
              </a:path>
              <a:path w="2663951" h="152400">
                <a:moveTo>
                  <a:pt x="6096" y="123443"/>
                </a:moveTo>
                <a:lnTo>
                  <a:pt x="9143" y="112775"/>
                </a:lnTo>
                <a:lnTo>
                  <a:pt x="9143" y="111251"/>
                </a:lnTo>
                <a:lnTo>
                  <a:pt x="10668" y="112775"/>
                </a:lnTo>
                <a:lnTo>
                  <a:pt x="10668" y="19811"/>
                </a:lnTo>
                <a:lnTo>
                  <a:pt x="7620" y="9143"/>
                </a:lnTo>
                <a:lnTo>
                  <a:pt x="6096" y="123443"/>
                </a:lnTo>
                <a:close/>
              </a:path>
              <a:path w="2663951" h="152400">
                <a:moveTo>
                  <a:pt x="21336" y="112775"/>
                </a:moveTo>
                <a:lnTo>
                  <a:pt x="16764" y="112775"/>
                </a:lnTo>
                <a:lnTo>
                  <a:pt x="22860" y="123443"/>
                </a:lnTo>
                <a:lnTo>
                  <a:pt x="27432" y="123443"/>
                </a:lnTo>
                <a:lnTo>
                  <a:pt x="24384" y="111251"/>
                </a:lnTo>
                <a:lnTo>
                  <a:pt x="21336" y="112775"/>
                </a:lnTo>
                <a:lnTo>
                  <a:pt x="21336" y="114299"/>
                </a:lnTo>
                <a:lnTo>
                  <a:pt x="22860" y="112775"/>
                </a:lnTo>
                <a:lnTo>
                  <a:pt x="24384" y="112775"/>
                </a:lnTo>
                <a:lnTo>
                  <a:pt x="22860" y="112775"/>
                </a:lnTo>
                <a:lnTo>
                  <a:pt x="21336" y="114299"/>
                </a:lnTo>
                <a:lnTo>
                  <a:pt x="21336" y="112775"/>
                </a:lnTo>
                <a:close/>
              </a:path>
              <a:path w="2663951" h="152400">
                <a:moveTo>
                  <a:pt x="56388" y="70103"/>
                </a:moveTo>
                <a:lnTo>
                  <a:pt x="21336" y="70103"/>
                </a:lnTo>
                <a:lnTo>
                  <a:pt x="27432" y="82295"/>
                </a:lnTo>
                <a:lnTo>
                  <a:pt x="32004" y="120395"/>
                </a:lnTo>
                <a:lnTo>
                  <a:pt x="32004" y="76199"/>
                </a:lnTo>
                <a:lnTo>
                  <a:pt x="56388" y="70103"/>
                </a:lnTo>
                <a:close/>
              </a:path>
              <a:path w="2663951" h="152400">
                <a:moveTo>
                  <a:pt x="27432" y="82295"/>
                </a:moveTo>
                <a:lnTo>
                  <a:pt x="21336" y="70103"/>
                </a:lnTo>
                <a:lnTo>
                  <a:pt x="24384" y="111251"/>
                </a:lnTo>
                <a:lnTo>
                  <a:pt x="27432" y="123443"/>
                </a:lnTo>
                <a:lnTo>
                  <a:pt x="32004" y="120395"/>
                </a:lnTo>
                <a:lnTo>
                  <a:pt x="27432" y="82295"/>
                </a:lnTo>
                <a:close/>
              </a:path>
              <a:path w="2663951" h="152400">
                <a:moveTo>
                  <a:pt x="21336" y="65531"/>
                </a:moveTo>
                <a:lnTo>
                  <a:pt x="56388" y="65531"/>
                </a:lnTo>
                <a:lnTo>
                  <a:pt x="32004" y="53339"/>
                </a:lnTo>
                <a:lnTo>
                  <a:pt x="27432" y="36575"/>
                </a:lnTo>
                <a:lnTo>
                  <a:pt x="32004" y="32003"/>
                </a:lnTo>
                <a:lnTo>
                  <a:pt x="57912" y="27431"/>
                </a:lnTo>
                <a:lnTo>
                  <a:pt x="62484" y="36575"/>
                </a:lnTo>
                <a:lnTo>
                  <a:pt x="62484" y="9143"/>
                </a:lnTo>
                <a:lnTo>
                  <a:pt x="58928" y="18795"/>
                </a:lnTo>
                <a:lnTo>
                  <a:pt x="60960" y="19811"/>
                </a:lnTo>
                <a:lnTo>
                  <a:pt x="60960" y="25907"/>
                </a:lnTo>
                <a:lnTo>
                  <a:pt x="21336" y="25907"/>
                </a:lnTo>
                <a:lnTo>
                  <a:pt x="27432" y="53339"/>
                </a:lnTo>
                <a:lnTo>
                  <a:pt x="32004" y="59435"/>
                </a:lnTo>
                <a:lnTo>
                  <a:pt x="21336" y="65531"/>
                </a:lnTo>
                <a:close/>
              </a:path>
              <a:path w="2663951" h="152400">
                <a:moveTo>
                  <a:pt x="67056" y="73151"/>
                </a:moveTo>
                <a:lnTo>
                  <a:pt x="67056" y="59435"/>
                </a:lnTo>
                <a:lnTo>
                  <a:pt x="64008" y="54863"/>
                </a:lnTo>
                <a:lnTo>
                  <a:pt x="59436" y="53339"/>
                </a:lnTo>
                <a:lnTo>
                  <a:pt x="56388" y="62483"/>
                </a:lnTo>
                <a:lnTo>
                  <a:pt x="56388" y="65531"/>
                </a:lnTo>
                <a:lnTo>
                  <a:pt x="57912" y="70103"/>
                </a:lnTo>
                <a:lnTo>
                  <a:pt x="59436" y="82295"/>
                </a:lnTo>
                <a:lnTo>
                  <a:pt x="64008" y="80771"/>
                </a:lnTo>
                <a:lnTo>
                  <a:pt x="59436" y="70103"/>
                </a:lnTo>
                <a:lnTo>
                  <a:pt x="59436" y="65531"/>
                </a:lnTo>
                <a:lnTo>
                  <a:pt x="56388" y="64007"/>
                </a:lnTo>
                <a:lnTo>
                  <a:pt x="59436" y="65531"/>
                </a:lnTo>
                <a:lnTo>
                  <a:pt x="64008" y="80771"/>
                </a:lnTo>
                <a:lnTo>
                  <a:pt x="67056" y="76199"/>
                </a:lnTo>
                <a:lnTo>
                  <a:pt x="67056" y="73151"/>
                </a:lnTo>
                <a:close/>
              </a:path>
              <a:path w="2663951" h="152400">
                <a:moveTo>
                  <a:pt x="32004" y="76199"/>
                </a:moveTo>
                <a:lnTo>
                  <a:pt x="56388" y="73151"/>
                </a:lnTo>
                <a:lnTo>
                  <a:pt x="56388" y="71627"/>
                </a:lnTo>
                <a:lnTo>
                  <a:pt x="56388" y="73151"/>
                </a:lnTo>
                <a:lnTo>
                  <a:pt x="32004" y="76199"/>
                </a:lnTo>
                <a:lnTo>
                  <a:pt x="32004" y="82295"/>
                </a:lnTo>
                <a:lnTo>
                  <a:pt x="59436" y="82295"/>
                </a:lnTo>
                <a:lnTo>
                  <a:pt x="57912" y="70103"/>
                </a:lnTo>
                <a:lnTo>
                  <a:pt x="56388" y="70103"/>
                </a:lnTo>
                <a:lnTo>
                  <a:pt x="32004" y="76199"/>
                </a:lnTo>
                <a:close/>
              </a:path>
              <a:path w="2663951" h="152400">
                <a:moveTo>
                  <a:pt x="57912" y="70103"/>
                </a:moveTo>
                <a:lnTo>
                  <a:pt x="56388" y="65531"/>
                </a:lnTo>
                <a:lnTo>
                  <a:pt x="56388" y="70103"/>
                </a:lnTo>
                <a:lnTo>
                  <a:pt x="57912" y="70103"/>
                </a:lnTo>
                <a:close/>
              </a:path>
              <a:path w="2663951" h="152400">
                <a:moveTo>
                  <a:pt x="32004" y="53339"/>
                </a:moveTo>
                <a:lnTo>
                  <a:pt x="56388" y="65531"/>
                </a:lnTo>
                <a:lnTo>
                  <a:pt x="56388" y="62483"/>
                </a:lnTo>
                <a:lnTo>
                  <a:pt x="59436" y="53339"/>
                </a:lnTo>
                <a:lnTo>
                  <a:pt x="32004" y="53339"/>
                </a:lnTo>
                <a:close/>
              </a:path>
              <a:path w="2663951" h="152400">
                <a:moveTo>
                  <a:pt x="27432" y="53339"/>
                </a:moveTo>
                <a:lnTo>
                  <a:pt x="21336" y="25907"/>
                </a:lnTo>
                <a:lnTo>
                  <a:pt x="21336" y="65531"/>
                </a:lnTo>
                <a:lnTo>
                  <a:pt x="32004" y="59435"/>
                </a:lnTo>
                <a:lnTo>
                  <a:pt x="27432" y="53339"/>
                </a:lnTo>
                <a:close/>
              </a:path>
              <a:path w="2663951" h="152400">
                <a:moveTo>
                  <a:pt x="67056" y="59435"/>
                </a:moveTo>
                <a:lnTo>
                  <a:pt x="67056" y="73151"/>
                </a:lnTo>
                <a:lnTo>
                  <a:pt x="67056" y="59435"/>
                </a:lnTo>
                <a:close/>
              </a:path>
              <a:path w="2663951" h="152400">
                <a:moveTo>
                  <a:pt x="32003" y="36576"/>
                </a:moveTo>
                <a:lnTo>
                  <a:pt x="62484" y="36575"/>
                </a:lnTo>
                <a:lnTo>
                  <a:pt x="32004" y="32003"/>
                </a:lnTo>
                <a:lnTo>
                  <a:pt x="27432" y="36575"/>
                </a:lnTo>
                <a:lnTo>
                  <a:pt x="32004" y="53339"/>
                </a:lnTo>
                <a:lnTo>
                  <a:pt x="32003" y="36576"/>
                </a:lnTo>
                <a:close/>
              </a:path>
              <a:path w="2663951" h="152400">
                <a:moveTo>
                  <a:pt x="59436" y="19811"/>
                </a:moveTo>
                <a:lnTo>
                  <a:pt x="58420" y="19811"/>
                </a:lnTo>
                <a:lnTo>
                  <a:pt x="59436" y="22859"/>
                </a:lnTo>
                <a:lnTo>
                  <a:pt x="60960" y="25907"/>
                </a:lnTo>
                <a:lnTo>
                  <a:pt x="60960" y="19811"/>
                </a:lnTo>
                <a:lnTo>
                  <a:pt x="58928" y="18795"/>
                </a:lnTo>
                <a:lnTo>
                  <a:pt x="57912" y="18287"/>
                </a:lnTo>
                <a:lnTo>
                  <a:pt x="58420" y="19811"/>
                </a:lnTo>
                <a:lnTo>
                  <a:pt x="59436" y="19811"/>
                </a:lnTo>
                <a:close/>
              </a:path>
              <a:path w="2663951" h="152400">
                <a:moveTo>
                  <a:pt x="70104" y="22859"/>
                </a:moveTo>
                <a:lnTo>
                  <a:pt x="70104" y="18287"/>
                </a:lnTo>
                <a:lnTo>
                  <a:pt x="68580" y="13715"/>
                </a:lnTo>
                <a:lnTo>
                  <a:pt x="65532" y="9143"/>
                </a:lnTo>
                <a:lnTo>
                  <a:pt x="62484" y="9143"/>
                </a:lnTo>
                <a:lnTo>
                  <a:pt x="62484" y="36575"/>
                </a:lnTo>
                <a:lnTo>
                  <a:pt x="65532" y="35051"/>
                </a:lnTo>
                <a:lnTo>
                  <a:pt x="68580" y="32003"/>
                </a:lnTo>
                <a:lnTo>
                  <a:pt x="70104" y="27431"/>
                </a:lnTo>
                <a:lnTo>
                  <a:pt x="70104" y="22859"/>
                </a:lnTo>
                <a:close/>
              </a:path>
              <a:path w="2663951" h="152400">
                <a:moveTo>
                  <a:pt x="13715" y="19811"/>
                </a:moveTo>
                <a:lnTo>
                  <a:pt x="58420" y="19811"/>
                </a:lnTo>
                <a:lnTo>
                  <a:pt x="57912" y="18287"/>
                </a:lnTo>
                <a:lnTo>
                  <a:pt x="57912" y="16763"/>
                </a:lnTo>
                <a:lnTo>
                  <a:pt x="13715" y="19811"/>
                </a:lnTo>
                <a:close/>
              </a:path>
              <a:path w="2663951" h="152400">
                <a:moveTo>
                  <a:pt x="22860" y="123443"/>
                </a:moveTo>
                <a:lnTo>
                  <a:pt x="16764" y="112775"/>
                </a:lnTo>
                <a:lnTo>
                  <a:pt x="12192" y="112775"/>
                </a:lnTo>
                <a:lnTo>
                  <a:pt x="12192" y="114299"/>
                </a:lnTo>
                <a:lnTo>
                  <a:pt x="13715" y="123443"/>
                </a:lnTo>
                <a:lnTo>
                  <a:pt x="22860" y="123443"/>
                </a:lnTo>
                <a:close/>
              </a:path>
              <a:path w="2663951" h="152400">
                <a:moveTo>
                  <a:pt x="9143" y="112775"/>
                </a:moveTo>
                <a:lnTo>
                  <a:pt x="6096" y="123443"/>
                </a:lnTo>
                <a:lnTo>
                  <a:pt x="10668" y="123443"/>
                </a:lnTo>
                <a:lnTo>
                  <a:pt x="10668" y="112775"/>
                </a:lnTo>
                <a:lnTo>
                  <a:pt x="9143" y="112775"/>
                </a:lnTo>
                <a:close/>
              </a:path>
              <a:path w="2663951" h="152400">
                <a:moveTo>
                  <a:pt x="7620" y="9143"/>
                </a:moveTo>
                <a:lnTo>
                  <a:pt x="4571" y="12191"/>
                </a:lnTo>
                <a:lnTo>
                  <a:pt x="1524" y="15239"/>
                </a:lnTo>
                <a:lnTo>
                  <a:pt x="0" y="19811"/>
                </a:lnTo>
                <a:lnTo>
                  <a:pt x="0" y="115823"/>
                </a:lnTo>
                <a:lnTo>
                  <a:pt x="1524" y="120395"/>
                </a:lnTo>
                <a:lnTo>
                  <a:pt x="6096" y="123443"/>
                </a:lnTo>
                <a:lnTo>
                  <a:pt x="7620" y="9143"/>
                </a:lnTo>
                <a:close/>
              </a:path>
              <a:path w="2663951" h="152400">
                <a:moveTo>
                  <a:pt x="2476499" y="48767"/>
                </a:moveTo>
                <a:lnTo>
                  <a:pt x="2476499" y="112775"/>
                </a:lnTo>
                <a:lnTo>
                  <a:pt x="2465831" y="112775"/>
                </a:lnTo>
                <a:lnTo>
                  <a:pt x="2462783" y="123443"/>
                </a:lnTo>
                <a:lnTo>
                  <a:pt x="2467355" y="123443"/>
                </a:lnTo>
                <a:lnTo>
                  <a:pt x="2467864" y="113791"/>
                </a:lnTo>
                <a:lnTo>
                  <a:pt x="2468879" y="114299"/>
                </a:lnTo>
                <a:lnTo>
                  <a:pt x="2471927" y="123443"/>
                </a:lnTo>
                <a:lnTo>
                  <a:pt x="2478023" y="123443"/>
                </a:lnTo>
                <a:lnTo>
                  <a:pt x="2476499" y="115823"/>
                </a:lnTo>
                <a:lnTo>
                  <a:pt x="2478023" y="112775"/>
                </a:lnTo>
                <a:lnTo>
                  <a:pt x="2476499" y="48767"/>
                </a:lnTo>
                <a:close/>
              </a:path>
              <a:path w="2663951" h="152400">
                <a:moveTo>
                  <a:pt x="2481071" y="19811"/>
                </a:moveTo>
                <a:lnTo>
                  <a:pt x="2482595" y="9143"/>
                </a:lnTo>
                <a:lnTo>
                  <a:pt x="2470403" y="9143"/>
                </a:lnTo>
                <a:lnTo>
                  <a:pt x="2468879" y="19811"/>
                </a:lnTo>
                <a:lnTo>
                  <a:pt x="2467355" y="21335"/>
                </a:lnTo>
                <a:lnTo>
                  <a:pt x="2467355" y="112775"/>
                </a:lnTo>
                <a:lnTo>
                  <a:pt x="2468879" y="112775"/>
                </a:lnTo>
                <a:lnTo>
                  <a:pt x="2467355" y="22859"/>
                </a:lnTo>
                <a:lnTo>
                  <a:pt x="2468372" y="20827"/>
                </a:lnTo>
                <a:lnTo>
                  <a:pt x="2470403" y="19811"/>
                </a:lnTo>
                <a:lnTo>
                  <a:pt x="2481071" y="19811"/>
                </a:lnTo>
                <a:close/>
              </a:path>
              <a:path w="2663951" h="152400">
                <a:moveTo>
                  <a:pt x="2485643" y="120395"/>
                </a:moveTo>
                <a:lnTo>
                  <a:pt x="2487167" y="115823"/>
                </a:lnTo>
                <a:lnTo>
                  <a:pt x="2487167" y="60959"/>
                </a:lnTo>
                <a:lnTo>
                  <a:pt x="2511551" y="108203"/>
                </a:lnTo>
                <a:lnTo>
                  <a:pt x="2490215" y="44195"/>
                </a:lnTo>
                <a:lnTo>
                  <a:pt x="2485643" y="32003"/>
                </a:lnTo>
                <a:lnTo>
                  <a:pt x="2487167" y="36575"/>
                </a:lnTo>
                <a:lnTo>
                  <a:pt x="2487167" y="48767"/>
                </a:lnTo>
                <a:lnTo>
                  <a:pt x="2487167" y="36575"/>
                </a:lnTo>
                <a:lnTo>
                  <a:pt x="2485643" y="59435"/>
                </a:lnTo>
                <a:lnTo>
                  <a:pt x="2485643" y="120395"/>
                </a:lnTo>
                <a:close/>
              </a:path>
              <a:path w="2663951" h="152400">
                <a:moveTo>
                  <a:pt x="2474975" y="32003"/>
                </a:moveTo>
                <a:lnTo>
                  <a:pt x="2476499" y="48767"/>
                </a:lnTo>
                <a:lnTo>
                  <a:pt x="2478023" y="112775"/>
                </a:lnTo>
                <a:lnTo>
                  <a:pt x="2482595" y="123443"/>
                </a:lnTo>
                <a:lnTo>
                  <a:pt x="2485643" y="120395"/>
                </a:lnTo>
                <a:lnTo>
                  <a:pt x="2485643" y="59435"/>
                </a:lnTo>
                <a:lnTo>
                  <a:pt x="2481071" y="48767"/>
                </a:lnTo>
                <a:lnTo>
                  <a:pt x="2476499" y="39623"/>
                </a:lnTo>
                <a:lnTo>
                  <a:pt x="2474975" y="32003"/>
                </a:lnTo>
                <a:close/>
              </a:path>
              <a:path w="2663951" h="152400">
                <a:moveTo>
                  <a:pt x="2478023" y="112775"/>
                </a:moveTo>
                <a:lnTo>
                  <a:pt x="2476499" y="115823"/>
                </a:lnTo>
                <a:lnTo>
                  <a:pt x="2478023" y="123443"/>
                </a:lnTo>
                <a:lnTo>
                  <a:pt x="2482595" y="123443"/>
                </a:lnTo>
                <a:lnTo>
                  <a:pt x="2478023" y="112775"/>
                </a:lnTo>
                <a:close/>
              </a:path>
              <a:path w="2663951" h="152400">
                <a:moveTo>
                  <a:pt x="2467355" y="123443"/>
                </a:moveTo>
                <a:lnTo>
                  <a:pt x="2471927" y="123443"/>
                </a:lnTo>
                <a:lnTo>
                  <a:pt x="2468879" y="115823"/>
                </a:lnTo>
                <a:lnTo>
                  <a:pt x="2471927" y="123443"/>
                </a:lnTo>
                <a:lnTo>
                  <a:pt x="2468879" y="114299"/>
                </a:lnTo>
                <a:lnTo>
                  <a:pt x="2467864" y="113791"/>
                </a:lnTo>
                <a:lnTo>
                  <a:pt x="2467355" y="123443"/>
                </a:lnTo>
                <a:close/>
              </a:path>
              <a:path w="2663951" h="152400">
                <a:moveTo>
                  <a:pt x="2481071" y="42671"/>
                </a:moveTo>
                <a:lnTo>
                  <a:pt x="2485643" y="59435"/>
                </a:lnTo>
                <a:lnTo>
                  <a:pt x="2487167" y="36575"/>
                </a:lnTo>
                <a:lnTo>
                  <a:pt x="2485643" y="32003"/>
                </a:lnTo>
                <a:lnTo>
                  <a:pt x="2476499" y="39623"/>
                </a:lnTo>
                <a:lnTo>
                  <a:pt x="2481071" y="48767"/>
                </a:lnTo>
                <a:lnTo>
                  <a:pt x="2485643" y="59435"/>
                </a:lnTo>
                <a:lnTo>
                  <a:pt x="2481071" y="42671"/>
                </a:lnTo>
                <a:close/>
              </a:path>
              <a:path w="2663951" h="152400">
                <a:moveTo>
                  <a:pt x="2491739" y="27431"/>
                </a:moveTo>
                <a:lnTo>
                  <a:pt x="2493263" y="12191"/>
                </a:lnTo>
                <a:lnTo>
                  <a:pt x="2488691" y="9143"/>
                </a:lnTo>
                <a:lnTo>
                  <a:pt x="2487167" y="19811"/>
                </a:lnTo>
                <a:lnTo>
                  <a:pt x="2488691" y="9143"/>
                </a:lnTo>
                <a:lnTo>
                  <a:pt x="2482595" y="9143"/>
                </a:lnTo>
                <a:lnTo>
                  <a:pt x="2481071" y="19811"/>
                </a:lnTo>
                <a:lnTo>
                  <a:pt x="2485643" y="19811"/>
                </a:lnTo>
                <a:lnTo>
                  <a:pt x="2488691" y="21335"/>
                </a:lnTo>
                <a:lnTo>
                  <a:pt x="2490215" y="22859"/>
                </a:lnTo>
                <a:lnTo>
                  <a:pt x="2491739" y="27431"/>
                </a:lnTo>
                <a:close/>
              </a:path>
              <a:path w="2663951" h="152400">
                <a:moveTo>
                  <a:pt x="2532887" y="9143"/>
                </a:moveTo>
                <a:lnTo>
                  <a:pt x="2529839" y="9143"/>
                </a:lnTo>
                <a:lnTo>
                  <a:pt x="2528315" y="74675"/>
                </a:lnTo>
                <a:lnTo>
                  <a:pt x="2525267" y="67055"/>
                </a:lnTo>
                <a:lnTo>
                  <a:pt x="2523743" y="64007"/>
                </a:lnTo>
                <a:lnTo>
                  <a:pt x="2523743" y="89915"/>
                </a:lnTo>
                <a:lnTo>
                  <a:pt x="2524251" y="89407"/>
                </a:lnTo>
                <a:lnTo>
                  <a:pt x="2523743" y="65531"/>
                </a:lnTo>
                <a:lnTo>
                  <a:pt x="2524251" y="89407"/>
                </a:lnTo>
                <a:lnTo>
                  <a:pt x="2529839" y="83819"/>
                </a:lnTo>
                <a:lnTo>
                  <a:pt x="2531363" y="80771"/>
                </a:lnTo>
                <a:lnTo>
                  <a:pt x="2532887" y="9143"/>
                </a:lnTo>
                <a:close/>
              </a:path>
              <a:path w="2663951" h="152400">
                <a:moveTo>
                  <a:pt x="2519171" y="79247"/>
                </a:moveTo>
                <a:lnTo>
                  <a:pt x="2522219" y="85343"/>
                </a:lnTo>
                <a:lnTo>
                  <a:pt x="2523744" y="88391"/>
                </a:lnTo>
                <a:lnTo>
                  <a:pt x="2523743" y="64007"/>
                </a:lnTo>
                <a:lnTo>
                  <a:pt x="2522219" y="60959"/>
                </a:lnTo>
                <a:lnTo>
                  <a:pt x="2519171" y="79247"/>
                </a:lnTo>
                <a:close/>
              </a:path>
              <a:path w="2663951" h="152400">
                <a:moveTo>
                  <a:pt x="2522219" y="60959"/>
                </a:moveTo>
                <a:lnTo>
                  <a:pt x="2500883" y="22859"/>
                </a:lnTo>
                <a:lnTo>
                  <a:pt x="2511551" y="65531"/>
                </a:lnTo>
                <a:lnTo>
                  <a:pt x="2516123" y="71627"/>
                </a:lnTo>
                <a:lnTo>
                  <a:pt x="2519171" y="79247"/>
                </a:lnTo>
                <a:lnTo>
                  <a:pt x="2522219" y="60959"/>
                </a:lnTo>
                <a:close/>
              </a:path>
              <a:path w="2663951" h="152400">
                <a:moveTo>
                  <a:pt x="2511551" y="65531"/>
                </a:moveTo>
                <a:lnTo>
                  <a:pt x="2500883" y="22859"/>
                </a:lnTo>
                <a:lnTo>
                  <a:pt x="2497835" y="16763"/>
                </a:lnTo>
                <a:lnTo>
                  <a:pt x="2493263" y="12191"/>
                </a:lnTo>
                <a:lnTo>
                  <a:pt x="2491739" y="27431"/>
                </a:lnTo>
                <a:lnTo>
                  <a:pt x="2511551" y="65531"/>
                </a:lnTo>
                <a:close/>
              </a:path>
              <a:path w="2663951" h="152400">
                <a:moveTo>
                  <a:pt x="2465831" y="112775"/>
                </a:moveTo>
                <a:lnTo>
                  <a:pt x="2467355" y="112775"/>
                </a:lnTo>
                <a:lnTo>
                  <a:pt x="2467355" y="21335"/>
                </a:lnTo>
                <a:lnTo>
                  <a:pt x="2468879" y="19811"/>
                </a:lnTo>
                <a:lnTo>
                  <a:pt x="2470403" y="9143"/>
                </a:lnTo>
                <a:lnTo>
                  <a:pt x="2465831" y="9143"/>
                </a:lnTo>
                <a:lnTo>
                  <a:pt x="2465831" y="112775"/>
                </a:lnTo>
                <a:close/>
              </a:path>
              <a:path w="2663951" h="152400">
                <a:moveTo>
                  <a:pt x="2462783" y="123443"/>
                </a:moveTo>
                <a:lnTo>
                  <a:pt x="2465831" y="112775"/>
                </a:lnTo>
                <a:lnTo>
                  <a:pt x="2465831" y="9143"/>
                </a:lnTo>
                <a:lnTo>
                  <a:pt x="2461259" y="12191"/>
                </a:lnTo>
                <a:lnTo>
                  <a:pt x="2458211" y="16763"/>
                </a:lnTo>
                <a:lnTo>
                  <a:pt x="2458211" y="120395"/>
                </a:lnTo>
                <a:lnTo>
                  <a:pt x="2462783" y="123443"/>
                </a:lnTo>
                <a:close/>
              </a:path>
              <a:path w="2663951" h="152400">
                <a:moveTo>
                  <a:pt x="2456687" y="21335"/>
                </a:moveTo>
                <a:lnTo>
                  <a:pt x="2456687" y="115823"/>
                </a:lnTo>
                <a:lnTo>
                  <a:pt x="2458211" y="120395"/>
                </a:lnTo>
                <a:lnTo>
                  <a:pt x="2458211" y="16763"/>
                </a:lnTo>
                <a:lnTo>
                  <a:pt x="2456687" y="21335"/>
                </a:lnTo>
                <a:close/>
              </a:path>
              <a:path w="2663951" h="152400">
                <a:moveTo>
                  <a:pt x="2538983" y="7619"/>
                </a:moveTo>
                <a:lnTo>
                  <a:pt x="2535935" y="7619"/>
                </a:lnTo>
                <a:lnTo>
                  <a:pt x="2535935" y="16763"/>
                </a:lnTo>
                <a:lnTo>
                  <a:pt x="2534411" y="18287"/>
                </a:lnTo>
                <a:lnTo>
                  <a:pt x="2532887" y="19811"/>
                </a:lnTo>
                <a:lnTo>
                  <a:pt x="2531363" y="80771"/>
                </a:lnTo>
                <a:lnTo>
                  <a:pt x="2529839" y="83819"/>
                </a:lnTo>
                <a:lnTo>
                  <a:pt x="2534411" y="86867"/>
                </a:lnTo>
                <a:lnTo>
                  <a:pt x="2534411" y="19811"/>
                </a:lnTo>
                <a:lnTo>
                  <a:pt x="2537459" y="19811"/>
                </a:lnTo>
                <a:lnTo>
                  <a:pt x="2538983" y="7619"/>
                </a:lnTo>
                <a:close/>
              </a:path>
              <a:path w="2663951" h="152400">
                <a:moveTo>
                  <a:pt x="2540507" y="112775"/>
                </a:moveTo>
                <a:lnTo>
                  <a:pt x="2529839" y="112775"/>
                </a:lnTo>
                <a:lnTo>
                  <a:pt x="2525921" y="111469"/>
                </a:lnTo>
                <a:lnTo>
                  <a:pt x="2523743" y="108203"/>
                </a:lnTo>
                <a:lnTo>
                  <a:pt x="2522219" y="106679"/>
                </a:lnTo>
                <a:lnTo>
                  <a:pt x="2520695" y="102107"/>
                </a:lnTo>
                <a:lnTo>
                  <a:pt x="2525267" y="123443"/>
                </a:lnTo>
                <a:lnTo>
                  <a:pt x="2525267" y="111251"/>
                </a:lnTo>
                <a:lnTo>
                  <a:pt x="2526791" y="112775"/>
                </a:lnTo>
                <a:lnTo>
                  <a:pt x="2531363" y="123443"/>
                </a:lnTo>
                <a:lnTo>
                  <a:pt x="2540507" y="123443"/>
                </a:lnTo>
                <a:lnTo>
                  <a:pt x="2540507" y="112775"/>
                </a:lnTo>
                <a:close/>
              </a:path>
              <a:path w="2663951" h="152400">
                <a:moveTo>
                  <a:pt x="2520695" y="102107"/>
                </a:moveTo>
                <a:lnTo>
                  <a:pt x="2494787" y="53339"/>
                </a:lnTo>
                <a:lnTo>
                  <a:pt x="2511551" y="108203"/>
                </a:lnTo>
                <a:lnTo>
                  <a:pt x="2513075" y="111251"/>
                </a:lnTo>
                <a:lnTo>
                  <a:pt x="2514599" y="114299"/>
                </a:lnTo>
                <a:lnTo>
                  <a:pt x="2519171" y="120395"/>
                </a:lnTo>
                <a:lnTo>
                  <a:pt x="2525267" y="123443"/>
                </a:lnTo>
                <a:lnTo>
                  <a:pt x="2520695" y="102107"/>
                </a:lnTo>
                <a:close/>
              </a:path>
              <a:path w="2663951" h="152400">
                <a:moveTo>
                  <a:pt x="2524251" y="89407"/>
                </a:moveTo>
                <a:lnTo>
                  <a:pt x="2526791" y="94487"/>
                </a:lnTo>
                <a:lnTo>
                  <a:pt x="2535935" y="94487"/>
                </a:lnTo>
                <a:lnTo>
                  <a:pt x="2534411" y="77723"/>
                </a:lnTo>
                <a:lnTo>
                  <a:pt x="2534411" y="19811"/>
                </a:lnTo>
                <a:lnTo>
                  <a:pt x="2534411" y="86867"/>
                </a:lnTo>
                <a:lnTo>
                  <a:pt x="2529839" y="83819"/>
                </a:lnTo>
                <a:lnTo>
                  <a:pt x="2524251" y="89407"/>
                </a:lnTo>
                <a:close/>
              </a:path>
              <a:path w="2663951" h="152400">
                <a:moveTo>
                  <a:pt x="2532887" y="19811"/>
                </a:moveTo>
                <a:lnTo>
                  <a:pt x="2534411" y="18287"/>
                </a:lnTo>
                <a:lnTo>
                  <a:pt x="2534411" y="16763"/>
                </a:lnTo>
                <a:lnTo>
                  <a:pt x="2535935" y="16763"/>
                </a:lnTo>
                <a:lnTo>
                  <a:pt x="2535935" y="7619"/>
                </a:lnTo>
                <a:lnTo>
                  <a:pt x="2532887" y="9143"/>
                </a:lnTo>
                <a:lnTo>
                  <a:pt x="2532887" y="19811"/>
                </a:lnTo>
                <a:close/>
              </a:path>
              <a:path w="2663951" h="152400">
                <a:moveTo>
                  <a:pt x="2525267" y="12191"/>
                </a:moveTo>
                <a:lnTo>
                  <a:pt x="2523743" y="16763"/>
                </a:lnTo>
                <a:lnTo>
                  <a:pt x="2525267" y="67055"/>
                </a:lnTo>
                <a:lnTo>
                  <a:pt x="2528315" y="74675"/>
                </a:lnTo>
                <a:lnTo>
                  <a:pt x="2529839" y="9143"/>
                </a:lnTo>
                <a:lnTo>
                  <a:pt x="2525267" y="12191"/>
                </a:lnTo>
                <a:close/>
              </a:path>
              <a:path w="2663951" h="152400">
                <a:moveTo>
                  <a:pt x="2543555" y="16763"/>
                </a:moveTo>
                <a:lnTo>
                  <a:pt x="2543555" y="109727"/>
                </a:lnTo>
                <a:lnTo>
                  <a:pt x="2542540" y="111759"/>
                </a:lnTo>
                <a:lnTo>
                  <a:pt x="2540507" y="112775"/>
                </a:lnTo>
                <a:lnTo>
                  <a:pt x="2540507" y="123443"/>
                </a:lnTo>
                <a:lnTo>
                  <a:pt x="2545079" y="123443"/>
                </a:lnTo>
                <a:lnTo>
                  <a:pt x="2542031" y="112775"/>
                </a:lnTo>
                <a:lnTo>
                  <a:pt x="2543555" y="111251"/>
                </a:lnTo>
                <a:lnTo>
                  <a:pt x="2545079" y="123443"/>
                </a:lnTo>
                <a:lnTo>
                  <a:pt x="2545079" y="19811"/>
                </a:lnTo>
                <a:lnTo>
                  <a:pt x="2543555" y="16763"/>
                </a:lnTo>
                <a:close/>
              </a:path>
              <a:path w="2663951" h="152400">
                <a:moveTo>
                  <a:pt x="2543555" y="112775"/>
                </a:moveTo>
                <a:lnTo>
                  <a:pt x="2543555" y="111251"/>
                </a:lnTo>
                <a:lnTo>
                  <a:pt x="2542031" y="112775"/>
                </a:lnTo>
                <a:lnTo>
                  <a:pt x="2545079" y="123443"/>
                </a:lnTo>
                <a:lnTo>
                  <a:pt x="2543555" y="111251"/>
                </a:lnTo>
                <a:lnTo>
                  <a:pt x="2543555" y="112775"/>
                </a:lnTo>
                <a:close/>
              </a:path>
              <a:path w="2663951" h="152400">
                <a:moveTo>
                  <a:pt x="2542031" y="16763"/>
                </a:moveTo>
                <a:lnTo>
                  <a:pt x="2543555" y="16763"/>
                </a:lnTo>
                <a:lnTo>
                  <a:pt x="2545079" y="9143"/>
                </a:lnTo>
                <a:lnTo>
                  <a:pt x="2538983" y="7619"/>
                </a:lnTo>
                <a:lnTo>
                  <a:pt x="2542031" y="19811"/>
                </a:lnTo>
                <a:lnTo>
                  <a:pt x="2543555" y="19811"/>
                </a:lnTo>
                <a:lnTo>
                  <a:pt x="2543555" y="18288"/>
                </a:lnTo>
                <a:lnTo>
                  <a:pt x="2542031" y="16763"/>
                </a:lnTo>
                <a:close/>
              </a:path>
              <a:path w="2663951" h="152400">
                <a:moveTo>
                  <a:pt x="2543555" y="16763"/>
                </a:moveTo>
                <a:lnTo>
                  <a:pt x="2545079" y="19811"/>
                </a:lnTo>
                <a:lnTo>
                  <a:pt x="2549651" y="120395"/>
                </a:lnTo>
                <a:lnTo>
                  <a:pt x="2552699" y="115823"/>
                </a:lnTo>
                <a:lnTo>
                  <a:pt x="2554223" y="111251"/>
                </a:lnTo>
                <a:lnTo>
                  <a:pt x="2554223" y="16763"/>
                </a:lnTo>
                <a:lnTo>
                  <a:pt x="2552699" y="12191"/>
                </a:lnTo>
                <a:lnTo>
                  <a:pt x="2549651" y="9143"/>
                </a:lnTo>
                <a:lnTo>
                  <a:pt x="2545079" y="9143"/>
                </a:lnTo>
                <a:lnTo>
                  <a:pt x="2543555" y="16763"/>
                </a:lnTo>
                <a:close/>
              </a:path>
              <a:path w="2663951" h="152400">
                <a:moveTo>
                  <a:pt x="2538983" y="7619"/>
                </a:moveTo>
                <a:lnTo>
                  <a:pt x="2537459" y="19811"/>
                </a:lnTo>
                <a:lnTo>
                  <a:pt x="2542031" y="19811"/>
                </a:lnTo>
                <a:lnTo>
                  <a:pt x="2538983" y="7619"/>
                </a:lnTo>
                <a:close/>
              </a:path>
              <a:path w="2663951" h="152400">
                <a:moveTo>
                  <a:pt x="2525267" y="111251"/>
                </a:moveTo>
                <a:lnTo>
                  <a:pt x="2525267" y="123443"/>
                </a:lnTo>
                <a:lnTo>
                  <a:pt x="2531363" y="123443"/>
                </a:lnTo>
                <a:lnTo>
                  <a:pt x="2526791" y="112775"/>
                </a:lnTo>
                <a:lnTo>
                  <a:pt x="2525267" y="111251"/>
                </a:lnTo>
                <a:close/>
              </a:path>
              <a:path w="2663951" h="152400">
                <a:moveTo>
                  <a:pt x="2567939" y="114299"/>
                </a:moveTo>
                <a:lnTo>
                  <a:pt x="2568701" y="115061"/>
                </a:lnTo>
                <a:lnTo>
                  <a:pt x="2568956" y="114807"/>
                </a:lnTo>
                <a:lnTo>
                  <a:pt x="2569463" y="114299"/>
                </a:lnTo>
                <a:lnTo>
                  <a:pt x="2569463" y="115823"/>
                </a:lnTo>
                <a:lnTo>
                  <a:pt x="2568701" y="115061"/>
                </a:lnTo>
                <a:lnTo>
                  <a:pt x="2567939" y="114299"/>
                </a:lnTo>
                <a:lnTo>
                  <a:pt x="2567939" y="112775"/>
                </a:lnTo>
                <a:lnTo>
                  <a:pt x="2569463" y="111251"/>
                </a:lnTo>
                <a:lnTo>
                  <a:pt x="2601467" y="19811"/>
                </a:lnTo>
                <a:lnTo>
                  <a:pt x="2604515" y="19811"/>
                </a:lnTo>
                <a:lnTo>
                  <a:pt x="2602991" y="18287"/>
                </a:lnTo>
                <a:lnTo>
                  <a:pt x="2599943" y="19811"/>
                </a:lnTo>
                <a:lnTo>
                  <a:pt x="2590799" y="15239"/>
                </a:lnTo>
                <a:lnTo>
                  <a:pt x="2566415" y="112775"/>
                </a:lnTo>
                <a:lnTo>
                  <a:pt x="2567939" y="115823"/>
                </a:lnTo>
                <a:lnTo>
                  <a:pt x="2569463" y="123443"/>
                </a:lnTo>
                <a:lnTo>
                  <a:pt x="2572511" y="123443"/>
                </a:lnTo>
                <a:lnTo>
                  <a:pt x="2569463" y="112775"/>
                </a:lnTo>
                <a:lnTo>
                  <a:pt x="2567939" y="112775"/>
                </a:lnTo>
                <a:lnTo>
                  <a:pt x="2567939" y="114299"/>
                </a:lnTo>
                <a:close/>
              </a:path>
              <a:path w="2663951" h="152400">
                <a:moveTo>
                  <a:pt x="2568956" y="114807"/>
                </a:moveTo>
                <a:lnTo>
                  <a:pt x="2568701" y="115061"/>
                </a:lnTo>
                <a:lnTo>
                  <a:pt x="2569463" y="115823"/>
                </a:lnTo>
                <a:lnTo>
                  <a:pt x="2569463" y="114299"/>
                </a:lnTo>
                <a:lnTo>
                  <a:pt x="2568956" y="114807"/>
                </a:lnTo>
                <a:close/>
              </a:path>
              <a:path w="2663951" h="152400">
                <a:moveTo>
                  <a:pt x="2599943" y="19811"/>
                </a:moveTo>
                <a:lnTo>
                  <a:pt x="2602991" y="18287"/>
                </a:lnTo>
                <a:lnTo>
                  <a:pt x="2602991" y="7619"/>
                </a:lnTo>
                <a:lnTo>
                  <a:pt x="2598419" y="9143"/>
                </a:lnTo>
                <a:lnTo>
                  <a:pt x="2593847" y="12191"/>
                </a:lnTo>
                <a:lnTo>
                  <a:pt x="2590799" y="15239"/>
                </a:lnTo>
                <a:lnTo>
                  <a:pt x="2599943" y="19811"/>
                </a:lnTo>
                <a:close/>
              </a:path>
              <a:path w="2663951" h="152400">
                <a:moveTo>
                  <a:pt x="2563367" y="123443"/>
                </a:moveTo>
                <a:lnTo>
                  <a:pt x="2566415" y="123443"/>
                </a:lnTo>
                <a:lnTo>
                  <a:pt x="2566415" y="112775"/>
                </a:lnTo>
                <a:lnTo>
                  <a:pt x="2590799" y="15239"/>
                </a:lnTo>
                <a:lnTo>
                  <a:pt x="2558795" y="108203"/>
                </a:lnTo>
                <a:lnTo>
                  <a:pt x="2558795" y="120395"/>
                </a:lnTo>
                <a:lnTo>
                  <a:pt x="2563367" y="123443"/>
                </a:lnTo>
                <a:close/>
              </a:path>
              <a:path w="2663951" h="152400">
                <a:moveTo>
                  <a:pt x="2587751" y="120395"/>
                </a:moveTo>
                <a:lnTo>
                  <a:pt x="2589275" y="117347"/>
                </a:lnTo>
                <a:lnTo>
                  <a:pt x="2594065" y="100584"/>
                </a:lnTo>
                <a:lnTo>
                  <a:pt x="2628899" y="100583"/>
                </a:lnTo>
                <a:lnTo>
                  <a:pt x="2631947" y="117347"/>
                </a:lnTo>
                <a:lnTo>
                  <a:pt x="2633471" y="120395"/>
                </a:lnTo>
                <a:lnTo>
                  <a:pt x="2633471" y="88391"/>
                </a:lnTo>
                <a:lnTo>
                  <a:pt x="2624327" y="96011"/>
                </a:lnTo>
                <a:lnTo>
                  <a:pt x="2595371" y="96011"/>
                </a:lnTo>
                <a:lnTo>
                  <a:pt x="2590799" y="100583"/>
                </a:lnTo>
                <a:lnTo>
                  <a:pt x="2587751" y="120395"/>
                </a:lnTo>
                <a:close/>
              </a:path>
              <a:path w="2663951" h="152400">
                <a:moveTo>
                  <a:pt x="2652267" y="112775"/>
                </a:moveTo>
                <a:lnTo>
                  <a:pt x="2641091" y="112775"/>
                </a:lnTo>
                <a:lnTo>
                  <a:pt x="2633471" y="88391"/>
                </a:lnTo>
                <a:lnTo>
                  <a:pt x="2633471" y="120395"/>
                </a:lnTo>
                <a:lnTo>
                  <a:pt x="2636519" y="123443"/>
                </a:lnTo>
                <a:lnTo>
                  <a:pt x="2639567" y="112775"/>
                </a:lnTo>
                <a:lnTo>
                  <a:pt x="2642615" y="114299"/>
                </a:lnTo>
                <a:lnTo>
                  <a:pt x="2645663" y="123443"/>
                </a:lnTo>
                <a:lnTo>
                  <a:pt x="2653283" y="123443"/>
                </a:lnTo>
                <a:lnTo>
                  <a:pt x="2652267" y="112775"/>
                </a:lnTo>
                <a:close/>
              </a:path>
              <a:path w="2663951" h="152400">
                <a:moveTo>
                  <a:pt x="2628899" y="12191"/>
                </a:moveTo>
                <a:lnTo>
                  <a:pt x="2651759" y="112775"/>
                </a:lnTo>
                <a:lnTo>
                  <a:pt x="2651759" y="111251"/>
                </a:lnTo>
                <a:lnTo>
                  <a:pt x="2652267" y="112775"/>
                </a:lnTo>
                <a:lnTo>
                  <a:pt x="2653283" y="115823"/>
                </a:lnTo>
                <a:lnTo>
                  <a:pt x="2656331" y="123443"/>
                </a:lnTo>
                <a:lnTo>
                  <a:pt x="2659379" y="123443"/>
                </a:lnTo>
                <a:lnTo>
                  <a:pt x="2662427" y="120395"/>
                </a:lnTo>
                <a:lnTo>
                  <a:pt x="2663951" y="114299"/>
                </a:lnTo>
                <a:lnTo>
                  <a:pt x="2662427" y="108203"/>
                </a:lnTo>
                <a:lnTo>
                  <a:pt x="2656331" y="112775"/>
                </a:lnTo>
                <a:lnTo>
                  <a:pt x="2653283" y="112775"/>
                </a:lnTo>
                <a:lnTo>
                  <a:pt x="2662427" y="108203"/>
                </a:lnTo>
                <a:lnTo>
                  <a:pt x="2630423" y="15239"/>
                </a:lnTo>
                <a:lnTo>
                  <a:pt x="2628899" y="12191"/>
                </a:lnTo>
                <a:close/>
              </a:path>
              <a:path w="2663951" h="152400">
                <a:moveTo>
                  <a:pt x="2662427" y="108203"/>
                </a:moveTo>
                <a:lnTo>
                  <a:pt x="2653283" y="112775"/>
                </a:lnTo>
                <a:lnTo>
                  <a:pt x="2656331" y="112775"/>
                </a:lnTo>
                <a:lnTo>
                  <a:pt x="2662427" y="108203"/>
                </a:lnTo>
                <a:close/>
              </a:path>
              <a:path w="2663951" h="152400">
                <a:moveTo>
                  <a:pt x="2604515" y="19811"/>
                </a:moveTo>
                <a:lnTo>
                  <a:pt x="2619755" y="19811"/>
                </a:lnTo>
                <a:lnTo>
                  <a:pt x="2651759" y="112775"/>
                </a:lnTo>
                <a:lnTo>
                  <a:pt x="2628899" y="12191"/>
                </a:lnTo>
                <a:lnTo>
                  <a:pt x="2624327" y="9143"/>
                </a:lnTo>
                <a:lnTo>
                  <a:pt x="2621279" y="9143"/>
                </a:lnTo>
                <a:lnTo>
                  <a:pt x="2618231" y="7619"/>
                </a:lnTo>
                <a:lnTo>
                  <a:pt x="2606039" y="7619"/>
                </a:lnTo>
                <a:lnTo>
                  <a:pt x="2604515" y="19811"/>
                </a:lnTo>
                <a:close/>
              </a:path>
              <a:path w="2663951" h="152400">
                <a:moveTo>
                  <a:pt x="2602991" y="7619"/>
                </a:moveTo>
                <a:lnTo>
                  <a:pt x="2602991" y="18287"/>
                </a:lnTo>
                <a:lnTo>
                  <a:pt x="2604515" y="19811"/>
                </a:lnTo>
                <a:lnTo>
                  <a:pt x="2606039" y="7619"/>
                </a:lnTo>
                <a:lnTo>
                  <a:pt x="2602991" y="7619"/>
                </a:lnTo>
                <a:close/>
              </a:path>
              <a:path w="2663951" h="152400">
                <a:moveTo>
                  <a:pt x="2653283" y="115823"/>
                </a:moveTo>
                <a:lnTo>
                  <a:pt x="2652267" y="112775"/>
                </a:lnTo>
                <a:lnTo>
                  <a:pt x="2653283" y="123443"/>
                </a:lnTo>
                <a:lnTo>
                  <a:pt x="2656331" y="123443"/>
                </a:lnTo>
                <a:lnTo>
                  <a:pt x="2653283" y="115823"/>
                </a:lnTo>
                <a:close/>
              </a:path>
              <a:path w="2663951" h="152400">
                <a:moveTo>
                  <a:pt x="2636519" y="123443"/>
                </a:moveTo>
                <a:lnTo>
                  <a:pt x="2645663" y="123443"/>
                </a:lnTo>
                <a:lnTo>
                  <a:pt x="2642615" y="114299"/>
                </a:lnTo>
                <a:lnTo>
                  <a:pt x="2639567" y="112775"/>
                </a:lnTo>
                <a:lnTo>
                  <a:pt x="2636519" y="123443"/>
                </a:lnTo>
                <a:close/>
              </a:path>
              <a:path w="2663951" h="152400">
                <a:moveTo>
                  <a:pt x="2587751" y="120395"/>
                </a:moveTo>
                <a:lnTo>
                  <a:pt x="2590799" y="100583"/>
                </a:lnTo>
                <a:lnTo>
                  <a:pt x="2595371" y="96011"/>
                </a:lnTo>
                <a:lnTo>
                  <a:pt x="2624327" y="96011"/>
                </a:lnTo>
                <a:lnTo>
                  <a:pt x="2633471" y="88391"/>
                </a:lnTo>
                <a:lnTo>
                  <a:pt x="2586227" y="88391"/>
                </a:lnTo>
                <a:lnTo>
                  <a:pt x="2587751" y="120395"/>
                </a:lnTo>
                <a:close/>
              </a:path>
              <a:path w="2663951" h="152400">
                <a:moveTo>
                  <a:pt x="2578607" y="123443"/>
                </a:moveTo>
                <a:lnTo>
                  <a:pt x="2583179" y="123443"/>
                </a:lnTo>
                <a:lnTo>
                  <a:pt x="2580131" y="112775"/>
                </a:lnTo>
                <a:lnTo>
                  <a:pt x="2583179" y="123443"/>
                </a:lnTo>
                <a:lnTo>
                  <a:pt x="2587751" y="120395"/>
                </a:lnTo>
                <a:lnTo>
                  <a:pt x="2586227" y="88391"/>
                </a:lnTo>
                <a:lnTo>
                  <a:pt x="2578607" y="112775"/>
                </a:lnTo>
                <a:lnTo>
                  <a:pt x="2578607" y="123443"/>
                </a:lnTo>
                <a:close/>
              </a:path>
              <a:path w="2663951" h="152400">
                <a:moveTo>
                  <a:pt x="2569463" y="112775"/>
                </a:moveTo>
                <a:lnTo>
                  <a:pt x="2572511" y="123443"/>
                </a:lnTo>
                <a:lnTo>
                  <a:pt x="2578607" y="123443"/>
                </a:lnTo>
                <a:lnTo>
                  <a:pt x="2578607" y="112775"/>
                </a:lnTo>
                <a:lnTo>
                  <a:pt x="2569463" y="112775"/>
                </a:lnTo>
                <a:close/>
              </a:path>
              <a:path w="2663951" h="152400">
                <a:moveTo>
                  <a:pt x="2566415" y="112775"/>
                </a:moveTo>
                <a:lnTo>
                  <a:pt x="2566415" y="123443"/>
                </a:lnTo>
                <a:lnTo>
                  <a:pt x="2569463" y="123443"/>
                </a:lnTo>
                <a:lnTo>
                  <a:pt x="2567939" y="115823"/>
                </a:lnTo>
                <a:lnTo>
                  <a:pt x="2566415" y="112775"/>
                </a:lnTo>
                <a:close/>
              </a:path>
              <a:path w="2663951" h="152400">
                <a:moveTo>
                  <a:pt x="534923" y="114299"/>
                </a:moveTo>
                <a:lnTo>
                  <a:pt x="535685" y="115061"/>
                </a:lnTo>
                <a:lnTo>
                  <a:pt x="535940" y="114807"/>
                </a:lnTo>
                <a:lnTo>
                  <a:pt x="536447" y="114299"/>
                </a:lnTo>
                <a:lnTo>
                  <a:pt x="536447" y="115823"/>
                </a:lnTo>
                <a:lnTo>
                  <a:pt x="535685" y="115061"/>
                </a:lnTo>
                <a:lnTo>
                  <a:pt x="534923" y="114299"/>
                </a:lnTo>
                <a:lnTo>
                  <a:pt x="534923" y="112775"/>
                </a:lnTo>
                <a:lnTo>
                  <a:pt x="536447" y="111251"/>
                </a:lnTo>
                <a:lnTo>
                  <a:pt x="568451" y="19811"/>
                </a:lnTo>
                <a:lnTo>
                  <a:pt x="571499" y="19811"/>
                </a:lnTo>
                <a:lnTo>
                  <a:pt x="569975" y="18287"/>
                </a:lnTo>
                <a:lnTo>
                  <a:pt x="566927" y="19811"/>
                </a:lnTo>
                <a:lnTo>
                  <a:pt x="557783" y="15239"/>
                </a:lnTo>
                <a:lnTo>
                  <a:pt x="533399" y="112775"/>
                </a:lnTo>
                <a:lnTo>
                  <a:pt x="534923" y="115823"/>
                </a:lnTo>
                <a:lnTo>
                  <a:pt x="536447" y="123443"/>
                </a:lnTo>
                <a:lnTo>
                  <a:pt x="539495" y="123443"/>
                </a:lnTo>
                <a:lnTo>
                  <a:pt x="536447" y="112775"/>
                </a:lnTo>
                <a:lnTo>
                  <a:pt x="534923" y="112775"/>
                </a:lnTo>
                <a:lnTo>
                  <a:pt x="534923" y="114299"/>
                </a:lnTo>
                <a:close/>
              </a:path>
              <a:path w="2663951" h="152400">
                <a:moveTo>
                  <a:pt x="535940" y="114807"/>
                </a:moveTo>
                <a:lnTo>
                  <a:pt x="535685" y="115061"/>
                </a:lnTo>
                <a:lnTo>
                  <a:pt x="536447" y="115823"/>
                </a:lnTo>
                <a:lnTo>
                  <a:pt x="536447" y="114299"/>
                </a:lnTo>
                <a:lnTo>
                  <a:pt x="535940" y="114807"/>
                </a:lnTo>
                <a:close/>
              </a:path>
              <a:path w="2663951" h="152400">
                <a:moveTo>
                  <a:pt x="566927" y="19811"/>
                </a:moveTo>
                <a:lnTo>
                  <a:pt x="569975" y="18287"/>
                </a:lnTo>
                <a:lnTo>
                  <a:pt x="569975" y="7619"/>
                </a:lnTo>
                <a:lnTo>
                  <a:pt x="565403" y="9143"/>
                </a:lnTo>
                <a:lnTo>
                  <a:pt x="560831" y="12191"/>
                </a:lnTo>
                <a:lnTo>
                  <a:pt x="557783" y="15239"/>
                </a:lnTo>
                <a:lnTo>
                  <a:pt x="566927" y="19811"/>
                </a:lnTo>
                <a:close/>
              </a:path>
              <a:path w="2663951" h="152400">
                <a:moveTo>
                  <a:pt x="530351" y="123443"/>
                </a:moveTo>
                <a:lnTo>
                  <a:pt x="533399" y="123443"/>
                </a:lnTo>
                <a:lnTo>
                  <a:pt x="533399" y="112775"/>
                </a:lnTo>
                <a:lnTo>
                  <a:pt x="557783" y="15239"/>
                </a:lnTo>
                <a:lnTo>
                  <a:pt x="525779" y="108203"/>
                </a:lnTo>
                <a:lnTo>
                  <a:pt x="525779" y="120395"/>
                </a:lnTo>
                <a:lnTo>
                  <a:pt x="530351" y="123443"/>
                </a:lnTo>
                <a:close/>
              </a:path>
              <a:path w="2663951" h="152400">
                <a:moveTo>
                  <a:pt x="554735" y="120395"/>
                </a:moveTo>
                <a:lnTo>
                  <a:pt x="556259" y="117347"/>
                </a:lnTo>
                <a:lnTo>
                  <a:pt x="561049" y="100584"/>
                </a:lnTo>
                <a:lnTo>
                  <a:pt x="595883" y="100583"/>
                </a:lnTo>
                <a:lnTo>
                  <a:pt x="598931" y="117347"/>
                </a:lnTo>
                <a:lnTo>
                  <a:pt x="600455" y="120395"/>
                </a:lnTo>
                <a:lnTo>
                  <a:pt x="600455" y="88391"/>
                </a:lnTo>
                <a:lnTo>
                  <a:pt x="591311" y="96011"/>
                </a:lnTo>
                <a:lnTo>
                  <a:pt x="562355" y="96011"/>
                </a:lnTo>
                <a:lnTo>
                  <a:pt x="557783" y="100583"/>
                </a:lnTo>
                <a:lnTo>
                  <a:pt x="554735" y="120395"/>
                </a:lnTo>
                <a:close/>
              </a:path>
              <a:path w="2663951" h="152400">
                <a:moveTo>
                  <a:pt x="619252" y="112775"/>
                </a:moveTo>
                <a:lnTo>
                  <a:pt x="608075" y="112775"/>
                </a:lnTo>
                <a:lnTo>
                  <a:pt x="600455" y="88391"/>
                </a:lnTo>
                <a:lnTo>
                  <a:pt x="600455" y="120395"/>
                </a:lnTo>
                <a:lnTo>
                  <a:pt x="603503" y="123443"/>
                </a:lnTo>
                <a:lnTo>
                  <a:pt x="606551" y="112775"/>
                </a:lnTo>
                <a:lnTo>
                  <a:pt x="609599" y="114299"/>
                </a:lnTo>
                <a:lnTo>
                  <a:pt x="612647" y="123443"/>
                </a:lnTo>
                <a:lnTo>
                  <a:pt x="620267" y="123443"/>
                </a:lnTo>
                <a:lnTo>
                  <a:pt x="619252" y="112775"/>
                </a:lnTo>
                <a:close/>
              </a:path>
              <a:path w="2663951" h="152400">
                <a:moveTo>
                  <a:pt x="595883" y="12191"/>
                </a:moveTo>
                <a:lnTo>
                  <a:pt x="618743" y="112775"/>
                </a:lnTo>
                <a:lnTo>
                  <a:pt x="618743" y="111251"/>
                </a:lnTo>
                <a:lnTo>
                  <a:pt x="619252" y="112775"/>
                </a:lnTo>
                <a:lnTo>
                  <a:pt x="620267" y="115823"/>
                </a:lnTo>
                <a:lnTo>
                  <a:pt x="623315" y="123443"/>
                </a:lnTo>
                <a:lnTo>
                  <a:pt x="626363" y="123443"/>
                </a:lnTo>
                <a:lnTo>
                  <a:pt x="629411" y="120395"/>
                </a:lnTo>
                <a:lnTo>
                  <a:pt x="630935" y="114299"/>
                </a:lnTo>
                <a:lnTo>
                  <a:pt x="629411" y="108203"/>
                </a:lnTo>
                <a:lnTo>
                  <a:pt x="623315" y="112775"/>
                </a:lnTo>
                <a:lnTo>
                  <a:pt x="620267" y="112775"/>
                </a:lnTo>
                <a:lnTo>
                  <a:pt x="629411" y="108203"/>
                </a:lnTo>
                <a:lnTo>
                  <a:pt x="597407" y="15239"/>
                </a:lnTo>
                <a:lnTo>
                  <a:pt x="595883" y="12191"/>
                </a:lnTo>
                <a:close/>
              </a:path>
              <a:path w="2663951" h="152400">
                <a:moveTo>
                  <a:pt x="629411" y="108203"/>
                </a:moveTo>
                <a:lnTo>
                  <a:pt x="620267" y="112775"/>
                </a:lnTo>
                <a:lnTo>
                  <a:pt x="623315" y="112775"/>
                </a:lnTo>
                <a:lnTo>
                  <a:pt x="629411" y="108203"/>
                </a:lnTo>
                <a:close/>
              </a:path>
              <a:path w="2663951" h="152400">
                <a:moveTo>
                  <a:pt x="571499" y="19811"/>
                </a:moveTo>
                <a:lnTo>
                  <a:pt x="586739" y="19811"/>
                </a:lnTo>
                <a:lnTo>
                  <a:pt x="618743" y="112775"/>
                </a:lnTo>
                <a:lnTo>
                  <a:pt x="595883" y="12191"/>
                </a:lnTo>
                <a:lnTo>
                  <a:pt x="591311" y="9143"/>
                </a:lnTo>
                <a:lnTo>
                  <a:pt x="588263" y="9143"/>
                </a:lnTo>
                <a:lnTo>
                  <a:pt x="585215" y="7619"/>
                </a:lnTo>
                <a:lnTo>
                  <a:pt x="573023" y="7619"/>
                </a:lnTo>
                <a:lnTo>
                  <a:pt x="571499" y="19811"/>
                </a:lnTo>
                <a:close/>
              </a:path>
              <a:path w="2663951" h="152400">
                <a:moveTo>
                  <a:pt x="569975" y="7619"/>
                </a:moveTo>
                <a:lnTo>
                  <a:pt x="569975" y="18287"/>
                </a:lnTo>
                <a:lnTo>
                  <a:pt x="571499" y="19811"/>
                </a:lnTo>
                <a:lnTo>
                  <a:pt x="573023" y="7619"/>
                </a:lnTo>
                <a:lnTo>
                  <a:pt x="569975" y="7619"/>
                </a:lnTo>
                <a:close/>
              </a:path>
              <a:path w="2663951" h="152400">
                <a:moveTo>
                  <a:pt x="620267" y="115823"/>
                </a:moveTo>
                <a:lnTo>
                  <a:pt x="619252" y="112775"/>
                </a:lnTo>
                <a:lnTo>
                  <a:pt x="620267" y="123443"/>
                </a:lnTo>
                <a:lnTo>
                  <a:pt x="623315" y="123443"/>
                </a:lnTo>
                <a:lnTo>
                  <a:pt x="620267" y="115823"/>
                </a:lnTo>
                <a:close/>
              </a:path>
              <a:path w="2663951" h="152400">
                <a:moveTo>
                  <a:pt x="603503" y="123443"/>
                </a:moveTo>
                <a:lnTo>
                  <a:pt x="612647" y="123443"/>
                </a:lnTo>
                <a:lnTo>
                  <a:pt x="609599" y="114299"/>
                </a:lnTo>
                <a:lnTo>
                  <a:pt x="606551" y="112775"/>
                </a:lnTo>
                <a:lnTo>
                  <a:pt x="603503" y="123443"/>
                </a:lnTo>
                <a:close/>
              </a:path>
              <a:path w="2663951" h="152400">
                <a:moveTo>
                  <a:pt x="554735" y="120395"/>
                </a:moveTo>
                <a:lnTo>
                  <a:pt x="557783" y="100583"/>
                </a:lnTo>
                <a:lnTo>
                  <a:pt x="562355" y="96011"/>
                </a:lnTo>
                <a:lnTo>
                  <a:pt x="591311" y="96011"/>
                </a:lnTo>
                <a:lnTo>
                  <a:pt x="600455" y="88391"/>
                </a:lnTo>
                <a:lnTo>
                  <a:pt x="553211" y="88391"/>
                </a:lnTo>
                <a:lnTo>
                  <a:pt x="554735" y="120395"/>
                </a:lnTo>
                <a:close/>
              </a:path>
              <a:path w="2663951" h="152400">
                <a:moveTo>
                  <a:pt x="545591" y="123443"/>
                </a:moveTo>
                <a:lnTo>
                  <a:pt x="550163" y="123443"/>
                </a:lnTo>
                <a:lnTo>
                  <a:pt x="547115" y="112775"/>
                </a:lnTo>
                <a:lnTo>
                  <a:pt x="550163" y="123443"/>
                </a:lnTo>
                <a:lnTo>
                  <a:pt x="554735" y="120395"/>
                </a:lnTo>
                <a:lnTo>
                  <a:pt x="553211" y="88391"/>
                </a:lnTo>
                <a:lnTo>
                  <a:pt x="545591" y="112775"/>
                </a:lnTo>
                <a:lnTo>
                  <a:pt x="545591" y="123443"/>
                </a:lnTo>
                <a:close/>
              </a:path>
              <a:path w="2663951" h="152400">
                <a:moveTo>
                  <a:pt x="536447" y="112775"/>
                </a:moveTo>
                <a:lnTo>
                  <a:pt x="539495" y="123443"/>
                </a:lnTo>
                <a:lnTo>
                  <a:pt x="545591" y="123443"/>
                </a:lnTo>
                <a:lnTo>
                  <a:pt x="545591" y="112775"/>
                </a:lnTo>
                <a:lnTo>
                  <a:pt x="536447" y="112775"/>
                </a:lnTo>
                <a:close/>
              </a:path>
              <a:path w="2663951" h="152400">
                <a:moveTo>
                  <a:pt x="533399" y="112775"/>
                </a:moveTo>
                <a:lnTo>
                  <a:pt x="533399" y="123443"/>
                </a:lnTo>
                <a:lnTo>
                  <a:pt x="536447" y="123443"/>
                </a:lnTo>
                <a:lnTo>
                  <a:pt x="534923" y="115823"/>
                </a:lnTo>
                <a:lnTo>
                  <a:pt x="533399" y="112775"/>
                </a:lnTo>
                <a:close/>
              </a:path>
              <a:path w="2663951" h="152400">
                <a:moveTo>
                  <a:pt x="1933955" y="3047"/>
                </a:moveTo>
                <a:lnTo>
                  <a:pt x="1929383" y="13715"/>
                </a:lnTo>
                <a:lnTo>
                  <a:pt x="1928621" y="15239"/>
                </a:lnTo>
                <a:lnTo>
                  <a:pt x="1927859" y="15239"/>
                </a:lnTo>
                <a:lnTo>
                  <a:pt x="1926335" y="16763"/>
                </a:lnTo>
                <a:lnTo>
                  <a:pt x="1926335" y="22859"/>
                </a:lnTo>
                <a:lnTo>
                  <a:pt x="1929383" y="25907"/>
                </a:lnTo>
                <a:lnTo>
                  <a:pt x="1928876" y="24383"/>
                </a:lnTo>
                <a:lnTo>
                  <a:pt x="1927859" y="24383"/>
                </a:lnTo>
                <a:lnTo>
                  <a:pt x="1927860" y="16255"/>
                </a:lnTo>
                <a:lnTo>
                  <a:pt x="1928164" y="16154"/>
                </a:lnTo>
                <a:lnTo>
                  <a:pt x="1930907" y="15239"/>
                </a:lnTo>
                <a:lnTo>
                  <a:pt x="1933955" y="3047"/>
                </a:lnTo>
                <a:close/>
              </a:path>
              <a:path w="2663951" h="152400">
                <a:moveTo>
                  <a:pt x="1926335" y="35051"/>
                </a:moveTo>
                <a:lnTo>
                  <a:pt x="1926335" y="16763"/>
                </a:lnTo>
                <a:lnTo>
                  <a:pt x="1927859" y="15239"/>
                </a:lnTo>
                <a:lnTo>
                  <a:pt x="1928621" y="15239"/>
                </a:lnTo>
                <a:lnTo>
                  <a:pt x="1929383" y="13715"/>
                </a:lnTo>
                <a:lnTo>
                  <a:pt x="1926335" y="4571"/>
                </a:lnTo>
                <a:lnTo>
                  <a:pt x="1926335" y="35051"/>
                </a:lnTo>
                <a:close/>
              </a:path>
              <a:path w="2663951" h="152400">
                <a:moveTo>
                  <a:pt x="1940051" y="18287"/>
                </a:moveTo>
                <a:lnTo>
                  <a:pt x="1946147" y="32003"/>
                </a:lnTo>
                <a:lnTo>
                  <a:pt x="1941575" y="4571"/>
                </a:lnTo>
                <a:lnTo>
                  <a:pt x="1937003" y="15239"/>
                </a:lnTo>
                <a:lnTo>
                  <a:pt x="1938832" y="16154"/>
                </a:lnTo>
                <a:lnTo>
                  <a:pt x="1939834" y="19158"/>
                </a:lnTo>
                <a:lnTo>
                  <a:pt x="1940051" y="19811"/>
                </a:lnTo>
                <a:lnTo>
                  <a:pt x="1940051" y="21335"/>
                </a:lnTo>
                <a:lnTo>
                  <a:pt x="1939036" y="23367"/>
                </a:lnTo>
                <a:lnTo>
                  <a:pt x="1938745" y="23513"/>
                </a:lnTo>
                <a:lnTo>
                  <a:pt x="1937003" y="24383"/>
                </a:lnTo>
                <a:lnTo>
                  <a:pt x="1938527" y="24383"/>
                </a:lnTo>
                <a:lnTo>
                  <a:pt x="1940051" y="22859"/>
                </a:lnTo>
                <a:lnTo>
                  <a:pt x="1946147" y="32003"/>
                </a:lnTo>
                <a:lnTo>
                  <a:pt x="1940051" y="18287"/>
                </a:lnTo>
                <a:lnTo>
                  <a:pt x="1940051" y="16763"/>
                </a:lnTo>
                <a:lnTo>
                  <a:pt x="1938527" y="15239"/>
                </a:lnTo>
                <a:lnTo>
                  <a:pt x="1938527" y="13715"/>
                </a:lnTo>
                <a:lnTo>
                  <a:pt x="1940051" y="16763"/>
                </a:lnTo>
                <a:lnTo>
                  <a:pt x="1940051" y="18287"/>
                </a:lnTo>
                <a:close/>
              </a:path>
              <a:path w="2663951" h="152400">
                <a:moveTo>
                  <a:pt x="1939834" y="19158"/>
                </a:moveTo>
                <a:lnTo>
                  <a:pt x="1938745" y="23513"/>
                </a:lnTo>
                <a:lnTo>
                  <a:pt x="1939036" y="23367"/>
                </a:lnTo>
                <a:lnTo>
                  <a:pt x="1940051" y="21335"/>
                </a:lnTo>
                <a:lnTo>
                  <a:pt x="1940051" y="19811"/>
                </a:lnTo>
                <a:lnTo>
                  <a:pt x="1939834" y="19158"/>
                </a:lnTo>
                <a:close/>
              </a:path>
              <a:path w="2663951" h="152400">
                <a:moveTo>
                  <a:pt x="1933955" y="3047"/>
                </a:moveTo>
                <a:lnTo>
                  <a:pt x="1930907" y="15239"/>
                </a:lnTo>
                <a:lnTo>
                  <a:pt x="1937003" y="15239"/>
                </a:lnTo>
                <a:lnTo>
                  <a:pt x="1941575" y="4571"/>
                </a:lnTo>
                <a:lnTo>
                  <a:pt x="1933955" y="3047"/>
                </a:lnTo>
                <a:close/>
              </a:path>
              <a:path w="2663951" h="152400">
                <a:moveTo>
                  <a:pt x="1915667" y="19811"/>
                </a:moveTo>
                <a:lnTo>
                  <a:pt x="1917191" y="25907"/>
                </a:lnTo>
                <a:lnTo>
                  <a:pt x="1920239" y="32003"/>
                </a:lnTo>
                <a:lnTo>
                  <a:pt x="1926335" y="35051"/>
                </a:lnTo>
                <a:lnTo>
                  <a:pt x="1926335" y="4571"/>
                </a:lnTo>
                <a:lnTo>
                  <a:pt x="1920239" y="7619"/>
                </a:lnTo>
                <a:lnTo>
                  <a:pt x="1917191" y="12191"/>
                </a:lnTo>
                <a:lnTo>
                  <a:pt x="1915667" y="19811"/>
                </a:lnTo>
                <a:close/>
              </a:path>
              <a:path w="2663951" h="152400">
                <a:moveTo>
                  <a:pt x="1941575" y="4571"/>
                </a:moveTo>
                <a:lnTo>
                  <a:pt x="1946147" y="32003"/>
                </a:lnTo>
                <a:lnTo>
                  <a:pt x="1950719" y="25907"/>
                </a:lnTo>
                <a:lnTo>
                  <a:pt x="1950719" y="12191"/>
                </a:lnTo>
                <a:lnTo>
                  <a:pt x="1946147" y="7619"/>
                </a:lnTo>
                <a:lnTo>
                  <a:pt x="1941575" y="4571"/>
                </a:lnTo>
                <a:close/>
              </a:path>
              <a:path w="2663951" h="152400">
                <a:moveTo>
                  <a:pt x="1940051" y="35051"/>
                </a:moveTo>
                <a:lnTo>
                  <a:pt x="1946147" y="32003"/>
                </a:lnTo>
                <a:lnTo>
                  <a:pt x="1940051" y="22859"/>
                </a:lnTo>
                <a:lnTo>
                  <a:pt x="1938527" y="24383"/>
                </a:lnTo>
                <a:lnTo>
                  <a:pt x="1933955" y="24383"/>
                </a:lnTo>
                <a:lnTo>
                  <a:pt x="1933955" y="35051"/>
                </a:lnTo>
                <a:lnTo>
                  <a:pt x="1940051" y="35051"/>
                </a:lnTo>
                <a:close/>
              </a:path>
              <a:path w="2663951" h="152400">
                <a:moveTo>
                  <a:pt x="1932431" y="24383"/>
                </a:moveTo>
                <a:lnTo>
                  <a:pt x="1930907" y="24383"/>
                </a:lnTo>
                <a:lnTo>
                  <a:pt x="1933955" y="35051"/>
                </a:lnTo>
                <a:lnTo>
                  <a:pt x="1933955" y="24383"/>
                </a:lnTo>
                <a:lnTo>
                  <a:pt x="1932431" y="24383"/>
                </a:lnTo>
                <a:close/>
              </a:path>
              <a:path w="2663951" h="152400">
                <a:moveTo>
                  <a:pt x="1926335" y="22859"/>
                </a:moveTo>
                <a:lnTo>
                  <a:pt x="1926335" y="35051"/>
                </a:lnTo>
                <a:lnTo>
                  <a:pt x="1927859" y="35051"/>
                </a:lnTo>
                <a:lnTo>
                  <a:pt x="1929383" y="25907"/>
                </a:lnTo>
                <a:lnTo>
                  <a:pt x="1926335" y="22859"/>
                </a:lnTo>
                <a:close/>
              </a:path>
              <a:path w="2663951" h="152400">
                <a:moveTo>
                  <a:pt x="1618487" y="3047"/>
                </a:moveTo>
                <a:lnTo>
                  <a:pt x="1613915" y="13715"/>
                </a:lnTo>
                <a:lnTo>
                  <a:pt x="1613153" y="15239"/>
                </a:lnTo>
                <a:lnTo>
                  <a:pt x="1612391" y="15239"/>
                </a:lnTo>
                <a:lnTo>
                  <a:pt x="1610867" y="16763"/>
                </a:lnTo>
                <a:lnTo>
                  <a:pt x="1610867" y="22859"/>
                </a:lnTo>
                <a:lnTo>
                  <a:pt x="1613915" y="25907"/>
                </a:lnTo>
                <a:lnTo>
                  <a:pt x="1613408" y="24383"/>
                </a:lnTo>
                <a:lnTo>
                  <a:pt x="1612391" y="24383"/>
                </a:lnTo>
                <a:lnTo>
                  <a:pt x="1612392" y="16255"/>
                </a:lnTo>
                <a:lnTo>
                  <a:pt x="1612696" y="16154"/>
                </a:lnTo>
                <a:lnTo>
                  <a:pt x="1615439" y="15239"/>
                </a:lnTo>
                <a:lnTo>
                  <a:pt x="1618487" y="3047"/>
                </a:lnTo>
                <a:close/>
              </a:path>
              <a:path w="2663951" h="152400">
                <a:moveTo>
                  <a:pt x="1610867" y="35051"/>
                </a:moveTo>
                <a:lnTo>
                  <a:pt x="1610867" y="16763"/>
                </a:lnTo>
                <a:lnTo>
                  <a:pt x="1612391" y="15239"/>
                </a:lnTo>
                <a:lnTo>
                  <a:pt x="1613153" y="15239"/>
                </a:lnTo>
                <a:lnTo>
                  <a:pt x="1613915" y="13715"/>
                </a:lnTo>
                <a:lnTo>
                  <a:pt x="1610867" y="4571"/>
                </a:lnTo>
                <a:lnTo>
                  <a:pt x="1610867" y="35051"/>
                </a:lnTo>
                <a:close/>
              </a:path>
              <a:path w="2663951" h="152400">
                <a:moveTo>
                  <a:pt x="1624583" y="18287"/>
                </a:moveTo>
                <a:lnTo>
                  <a:pt x="1630679" y="32003"/>
                </a:lnTo>
                <a:lnTo>
                  <a:pt x="1626107" y="4571"/>
                </a:lnTo>
                <a:lnTo>
                  <a:pt x="1621535" y="15239"/>
                </a:lnTo>
                <a:lnTo>
                  <a:pt x="1623364" y="16154"/>
                </a:lnTo>
                <a:lnTo>
                  <a:pt x="1624366" y="19158"/>
                </a:lnTo>
                <a:lnTo>
                  <a:pt x="1624583" y="19811"/>
                </a:lnTo>
                <a:lnTo>
                  <a:pt x="1624583" y="21335"/>
                </a:lnTo>
                <a:lnTo>
                  <a:pt x="1623568" y="23367"/>
                </a:lnTo>
                <a:lnTo>
                  <a:pt x="1623277" y="23513"/>
                </a:lnTo>
                <a:lnTo>
                  <a:pt x="1621535" y="24383"/>
                </a:lnTo>
                <a:lnTo>
                  <a:pt x="1623059" y="24383"/>
                </a:lnTo>
                <a:lnTo>
                  <a:pt x="1624583" y="22859"/>
                </a:lnTo>
                <a:lnTo>
                  <a:pt x="1630679" y="32003"/>
                </a:lnTo>
                <a:lnTo>
                  <a:pt x="1624583" y="18287"/>
                </a:lnTo>
                <a:lnTo>
                  <a:pt x="1624583" y="16763"/>
                </a:lnTo>
                <a:lnTo>
                  <a:pt x="1623059" y="15239"/>
                </a:lnTo>
                <a:lnTo>
                  <a:pt x="1623059" y="13715"/>
                </a:lnTo>
                <a:lnTo>
                  <a:pt x="1624583" y="16763"/>
                </a:lnTo>
                <a:lnTo>
                  <a:pt x="1624583" y="18287"/>
                </a:lnTo>
                <a:close/>
              </a:path>
              <a:path w="2663951" h="152400">
                <a:moveTo>
                  <a:pt x="1624366" y="19158"/>
                </a:moveTo>
                <a:lnTo>
                  <a:pt x="1623277" y="23513"/>
                </a:lnTo>
                <a:lnTo>
                  <a:pt x="1623568" y="23367"/>
                </a:lnTo>
                <a:lnTo>
                  <a:pt x="1624583" y="21335"/>
                </a:lnTo>
                <a:lnTo>
                  <a:pt x="1624583" y="19811"/>
                </a:lnTo>
                <a:lnTo>
                  <a:pt x="1624366" y="19158"/>
                </a:lnTo>
                <a:close/>
              </a:path>
              <a:path w="2663951" h="152400">
                <a:moveTo>
                  <a:pt x="1618487" y="3047"/>
                </a:moveTo>
                <a:lnTo>
                  <a:pt x="1615439" y="15239"/>
                </a:lnTo>
                <a:lnTo>
                  <a:pt x="1621535" y="15239"/>
                </a:lnTo>
                <a:lnTo>
                  <a:pt x="1626107" y="4571"/>
                </a:lnTo>
                <a:lnTo>
                  <a:pt x="1618487" y="3047"/>
                </a:lnTo>
                <a:close/>
              </a:path>
              <a:path w="2663951" h="152400">
                <a:moveTo>
                  <a:pt x="1600199" y="19811"/>
                </a:moveTo>
                <a:lnTo>
                  <a:pt x="1601723" y="25907"/>
                </a:lnTo>
                <a:lnTo>
                  <a:pt x="1604771" y="32003"/>
                </a:lnTo>
                <a:lnTo>
                  <a:pt x="1610867" y="35051"/>
                </a:lnTo>
                <a:lnTo>
                  <a:pt x="1610867" y="4571"/>
                </a:lnTo>
                <a:lnTo>
                  <a:pt x="1604771" y="7619"/>
                </a:lnTo>
                <a:lnTo>
                  <a:pt x="1601723" y="12191"/>
                </a:lnTo>
                <a:lnTo>
                  <a:pt x="1600199" y="19811"/>
                </a:lnTo>
                <a:close/>
              </a:path>
              <a:path w="2663951" h="152400">
                <a:moveTo>
                  <a:pt x="1626107" y="4571"/>
                </a:moveTo>
                <a:lnTo>
                  <a:pt x="1630679" y="32003"/>
                </a:lnTo>
                <a:lnTo>
                  <a:pt x="1635251" y="25907"/>
                </a:lnTo>
                <a:lnTo>
                  <a:pt x="1635251" y="12191"/>
                </a:lnTo>
                <a:lnTo>
                  <a:pt x="1630679" y="7619"/>
                </a:lnTo>
                <a:lnTo>
                  <a:pt x="1626107" y="4571"/>
                </a:lnTo>
                <a:close/>
              </a:path>
              <a:path w="2663951" h="152400">
                <a:moveTo>
                  <a:pt x="1624583" y="35051"/>
                </a:moveTo>
                <a:lnTo>
                  <a:pt x="1630679" y="32003"/>
                </a:lnTo>
                <a:lnTo>
                  <a:pt x="1624583" y="22859"/>
                </a:lnTo>
                <a:lnTo>
                  <a:pt x="1623059" y="24383"/>
                </a:lnTo>
                <a:lnTo>
                  <a:pt x="1618487" y="24383"/>
                </a:lnTo>
                <a:lnTo>
                  <a:pt x="1618487" y="35051"/>
                </a:lnTo>
                <a:lnTo>
                  <a:pt x="1624583" y="35051"/>
                </a:lnTo>
                <a:close/>
              </a:path>
              <a:path w="2663951" h="152400">
                <a:moveTo>
                  <a:pt x="1616963" y="24383"/>
                </a:moveTo>
                <a:lnTo>
                  <a:pt x="1615439" y="24383"/>
                </a:lnTo>
                <a:lnTo>
                  <a:pt x="1618487" y="35051"/>
                </a:lnTo>
                <a:lnTo>
                  <a:pt x="1618487" y="24383"/>
                </a:lnTo>
                <a:lnTo>
                  <a:pt x="1616963" y="24383"/>
                </a:lnTo>
                <a:close/>
              </a:path>
              <a:path w="2663951" h="152400">
                <a:moveTo>
                  <a:pt x="1610867" y="22859"/>
                </a:moveTo>
                <a:lnTo>
                  <a:pt x="1610867" y="35051"/>
                </a:lnTo>
                <a:lnTo>
                  <a:pt x="1612391" y="35051"/>
                </a:lnTo>
                <a:lnTo>
                  <a:pt x="1613915" y="25907"/>
                </a:lnTo>
                <a:lnTo>
                  <a:pt x="1610867" y="22859"/>
                </a:lnTo>
                <a:close/>
              </a:path>
              <a:path w="2663951" h="152400">
                <a:moveTo>
                  <a:pt x="955548" y="16255"/>
                </a:moveTo>
                <a:lnTo>
                  <a:pt x="955548" y="23367"/>
                </a:lnTo>
                <a:lnTo>
                  <a:pt x="955547" y="16763"/>
                </a:lnTo>
                <a:lnTo>
                  <a:pt x="955852" y="16154"/>
                </a:lnTo>
                <a:lnTo>
                  <a:pt x="955548" y="16255"/>
                </a:lnTo>
                <a:close/>
              </a:path>
              <a:path w="2663951" h="152400">
                <a:moveTo>
                  <a:pt x="960119" y="24383"/>
                </a:moveTo>
                <a:lnTo>
                  <a:pt x="958595" y="24383"/>
                </a:lnTo>
                <a:lnTo>
                  <a:pt x="957071" y="25907"/>
                </a:lnTo>
                <a:lnTo>
                  <a:pt x="956564" y="24383"/>
                </a:lnTo>
                <a:lnTo>
                  <a:pt x="956309" y="23621"/>
                </a:lnTo>
                <a:lnTo>
                  <a:pt x="955547" y="21335"/>
                </a:lnTo>
                <a:lnTo>
                  <a:pt x="955547" y="24383"/>
                </a:lnTo>
                <a:lnTo>
                  <a:pt x="961643" y="35051"/>
                </a:lnTo>
                <a:lnTo>
                  <a:pt x="960119" y="24383"/>
                </a:lnTo>
                <a:close/>
              </a:path>
              <a:path w="2663951" h="152400">
                <a:moveTo>
                  <a:pt x="954023" y="35051"/>
                </a:moveTo>
                <a:lnTo>
                  <a:pt x="954023" y="16763"/>
                </a:lnTo>
                <a:lnTo>
                  <a:pt x="955547" y="15239"/>
                </a:lnTo>
                <a:lnTo>
                  <a:pt x="956309" y="15239"/>
                </a:lnTo>
                <a:lnTo>
                  <a:pt x="957071" y="13715"/>
                </a:lnTo>
                <a:lnTo>
                  <a:pt x="954023" y="4571"/>
                </a:lnTo>
                <a:lnTo>
                  <a:pt x="954023" y="35051"/>
                </a:lnTo>
                <a:close/>
              </a:path>
              <a:path w="2663951" h="152400">
                <a:moveTo>
                  <a:pt x="958595" y="24383"/>
                </a:moveTo>
                <a:lnTo>
                  <a:pt x="956309" y="23621"/>
                </a:lnTo>
                <a:lnTo>
                  <a:pt x="956564" y="24383"/>
                </a:lnTo>
                <a:lnTo>
                  <a:pt x="957071" y="25907"/>
                </a:lnTo>
                <a:lnTo>
                  <a:pt x="958595" y="24383"/>
                </a:lnTo>
                <a:close/>
              </a:path>
              <a:path w="2663951" h="152400">
                <a:moveTo>
                  <a:pt x="967739" y="18287"/>
                </a:moveTo>
                <a:lnTo>
                  <a:pt x="973835" y="32003"/>
                </a:lnTo>
                <a:lnTo>
                  <a:pt x="969263" y="4571"/>
                </a:lnTo>
                <a:lnTo>
                  <a:pt x="964691" y="15239"/>
                </a:lnTo>
                <a:lnTo>
                  <a:pt x="966520" y="16154"/>
                </a:lnTo>
                <a:lnTo>
                  <a:pt x="967522" y="19158"/>
                </a:lnTo>
                <a:lnTo>
                  <a:pt x="967739" y="19811"/>
                </a:lnTo>
                <a:lnTo>
                  <a:pt x="967739" y="21335"/>
                </a:lnTo>
                <a:lnTo>
                  <a:pt x="966724" y="23367"/>
                </a:lnTo>
                <a:lnTo>
                  <a:pt x="966433" y="23513"/>
                </a:lnTo>
                <a:lnTo>
                  <a:pt x="964691" y="24383"/>
                </a:lnTo>
                <a:lnTo>
                  <a:pt x="966215" y="24383"/>
                </a:lnTo>
                <a:lnTo>
                  <a:pt x="967739" y="22859"/>
                </a:lnTo>
                <a:lnTo>
                  <a:pt x="973835" y="32003"/>
                </a:lnTo>
                <a:lnTo>
                  <a:pt x="967739" y="18287"/>
                </a:lnTo>
                <a:lnTo>
                  <a:pt x="967739" y="16763"/>
                </a:lnTo>
                <a:lnTo>
                  <a:pt x="966215" y="15239"/>
                </a:lnTo>
                <a:lnTo>
                  <a:pt x="966215" y="13715"/>
                </a:lnTo>
                <a:lnTo>
                  <a:pt x="967739" y="16763"/>
                </a:lnTo>
                <a:lnTo>
                  <a:pt x="967739" y="18287"/>
                </a:lnTo>
                <a:close/>
              </a:path>
              <a:path w="2663951" h="152400">
                <a:moveTo>
                  <a:pt x="967522" y="19158"/>
                </a:moveTo>
                <a:lnTo>
                  <a:pt x="966433" y="23513"/>
                </a:lnTo>
                <a:lnTo>
                  <a:pt x="966724" y="23367"/>
                </a:lnTo>
                <a:lnTo>
                  <a:pt x="967739" y="21335"/>
                </a:lnTo>
                <a:lnTo>
                  <a:pt x="967739" y="19811"/>
                </a:lnTo>
                <a:lnTo>
                  <a:pt x="967522" y="19158"/>
                </a:lnTo>
                <a:close/>
              </a:path>
              <a:path w="2663951" h="152400">
                <a:moveTo>
                  <a:pt x="961643" y="3047"/>
                </a:moveTo>
                <a:lnTo>
                  <a:pt x="958595" y="15239"/>
                </a:lnTo>
                <a:lnTo>
                  <a:pt x="964691" y="15239"/>
                </a:lnTo>
                <a:lnTo>
                  <a:pt x="969263" y="4571"/>
                </a:lnTo>
                <a:lnTo>
                  <a:pt x="961643" y="3047"/>
                </a:lnTo>
                <a:close/>
              </a:path>
              <a:path w="2663951" h="152400">
                <a:moveTo>
                  <a:pt x="943355" y="19811"/>
                </a:moveTo>
                <a:lnTo>
                  <a:pt x="944879" y="25907"/>
                </a:lnTo>
                <a:lnTo>
                  <a:pt x="947927" y="32003"/>
                </a:lnTo>
                <a:lnTo>
                  <a:pt x="954023" y="35051"/>
                </a:lnTo>
                <a:lnTo>
                  <a:pt x="954023" y="4571"/>
                </a:lnTo>
                <a:lnTo>
                  <a:pt x="947927" y="7619"/>
                </a:lnTo>
                <a:lnTo>
                  <a:pt x="944879" y="12191"/>
                </a:lnTo>
                <a:lnTo>
                  <a:pt x="943355" y="19811"/>
                </a:lnTo>
                <a:close/>
              </a:path>
              <a:path w="2663951" h="152400">
                <a:moveTo>
                  <a:pt x="969263" y="4571"/>
                </a:moveTo>
                <a:lnTo>
                  <a:pt x="973835" y="32003"/>
                </a:lnTo>
                <a:lnTo>
                  <a:pt x="978407" y="25907"/>
                </a:lnTo>
                <a:lnTo>
                  <a:pt x="978407" y="12191"/>
                </a:lnTo>
                <a:lnTo>
                  <a:pt x="973835" y="7619"/>
                </a:lnTo>
                <a:lnTo>
                  <a:pt x="969263" y="4571"/>
                </a:lnTo>
                <a:close/>
              </a:path>
              <a:path w="2663951" h="152400">
                <a:moveTo>
                  <a:pt x="967739" y="35051"/>
                </a:moveTo>
                <a:lnTo>
                  <a:pt x="973835" y="32003"/>
                </a:lnTo>
                <a:lnTo>
                  <a:pt x="967739" y="22859"/>
                </a:lnTo>
                <a:lnTo>
                  <a:pt x="966215" y="24383"/>
                </a:lnTo>
                <a:lnTo>
                  <a:pt x="961643" y="24383"/>
                </a:lnTo>
                <a:lnTo>
                  <a:pt x="961643" y="35051"/>
                </a:lnTo>
                <a:lnTo>
                  <a:pt x="967739" y="35051"/>
                </a:lnTo>
                <a:close/>
              </a:path>
              <a:path w="2663951" h="152400">
                <a:moveTo>
                  <a:pt x="1264919" y="0"/>
                </a:moveTo>
                <a:lnTo>
                  <a:pt x="1260347" y="9143"/>
                </a:lnTo>
                <a:lnTo>
                  <a:pt x="1260347" y="10667"/>
                </a:lnTo>
                <a:lnTo>
                  <a:pt x="1257299" y="12191"/>
                </a:lnTo>
                <a:lnTo>
                  <a:pt x="1257299" y="112775"/>
                </a:lnTo>
                <a:lnTo>
                  <a:pt x="1258823" y="123443"/>
                </a:lnTo>
                <a:lnTo>
                  <a:pt x="1264919" y="123443"/>
                </a:lnTo>
                <a:lnTo>
                  <a:pt x="1260347" y="115823"/>
                </a:lnTo>
                <a:lnTo>
                  <a:pt x="1260347" y="12191"/>
                </a:lnTo>
                <a:lnTo>
                  <a:pt x="1264919" y="12191"/>
                </a:lnTo>
                <a:lnTo>
                  <a:pt x="1264919" y="0"/>
                </a:lnTo>
                <a:close/>
              </a:path>
              <a:path w="2663951" h="152400">
                <a:moveTo>
                  <a:pt x="1301495" y="44195"/>
                </a:moveTo>
                <a:lnTo>
                  <a:pt x="1307591" y="47243"/>
                </a:lnTo>
                <a:lnTo>
                  <a:pt x="1306067" y="45719"/>
                </a:lnTo>
                <a:lnTo>
                  <a:pt x="1304543" y="33527"/>
                </a:lnTo>
                <a:lnTo>
                  <a:pt x="1296923" y="33527"/>
                </a:lnTo>
                <a:lnTo>
                  <a:pt x="1296923" y="44195"/>
                </a:lnTo>
                <a:lnTo>
                  <a:pt x="1303019" y="45719"/>
                </a:lnTo>
                <a:lnTo>
                  <a:pt x="1301495" y="44195"/>
                </a:lnTo>
                <a:close/>
              </a:path>
              <a:path w="2663951" h="152400">
                <a:moveTo>
                  <a:pt x="1307591" y="74675"/>
                </a:moveTo>
                <a:lnTo>
                  <a:pt x="1307591" y="64007"/>
                </a:lnTo>
                <a:lnTo>
                  <a:pt x="1306067" y="112775"/>
                </a:lnTo>
                <a:lnTo>
                  <a:pt x="1307591" y="123443"/>
                </a:lnTo>
                <a:lnTo>
                  <a:pt x="1312163" y="123443"/>
                </a:lnTo>
                <a:lnTo>
                  <a:pt x="1309115" y="112775"/>
                </a:lnTo>
                <a:lnTo>
                  <a:pt x="1307591" y="112776"/>
                </a:lnTo>
                <a:lnTo>
                  <a:pt x="1309115" y="115823"/>
                </a:lnTo>
                <a:lnTo>
                  <a:pt x="1307591" y="115823"/>
                </a:lnTo>
                <a:lnTo>
                  <a:pt x="1307591" y="74675"/>
                </a:lnTo>
                <a:close/>
              </a:path>
              <a:path w="2663951" h="152400">
                <a:moveTo>
                  <a:pt x="1303019" y="123443"/>
                </a:moveTo>
                <a:lnTo>
                  <a:pt x="1307591" y="123443"/>
                </a:lnTo>
                <a:lnTo>
                  <a:pt x="1306067" y="112775"/>
                </a:lnTo>
                <a:lnTo>
                  <a:pt x="1304543" y="57911"/>
                </a:lnTo>
                <a:lnTo>
                  <a:pt x="1298447" y="53339"/>
                </a:lnTo>
                <a:lnTo>
                  <a:pt x="1298447" y="120395"/>
                </a:lnTo>
                <a:lnTo>
                  <a:pt x="1303019" y="123443"/>
                </a:lnTo>
                <a:close/>
              </a:path>
              <a:path w="2663951" h="152400">
                <a:moveTo>
                  <a:pt x="1292351" y="62483"/>
                </a:moveTo>
                <a:lnTo>
                  <a:pt x="1295399" y="64007"/>
                </a:lnTo>
                <a:lnTo>
                  <a:pt x="1296923" y="65531"/>
                </a:lnTo>
                <a:lnTo>
                  <a:pt x="1296923" y="67055"/>
                </a:lnTo>
                <a:lnTo>
                  <a:pt x="1296923" y="65531"/>
                </a:lnTo>
                <a:lnTo>
                  <a:pt x="1295399" y="64007"/>
                </a:lnTo>
                <a:lnTo>
                  <a:pt x="1292351" y="62483"/>
                </a:lnTo>
                <a:lnTo>
                  <a:pt x="1290827" y="51815"/>
                </a:lnTo>
                <a:lnTo>
                  <a:pt x="1286255" y="64007"/>
                </a:lnTo>
                <a:lnTo>
                  <a:pt x="1289303" y="62483"/>
                </a:lnTo>
                <a:lnTo>
                  <a:pt x="1287779" y="62483"/>
                </a:lnTo>
                <a:lnTo>
                  <a:pt x="1289303" y="62483"/>
                </a:lnTo>
                <a:lnTo>
                  <a:pt x="1294180" y="63703"/>
                </a:lnTo>
                <a:lnTo>
                  <a:pt x="1295617" y="64661"/>
                </a:lnTo>
                <a:lnTo>
                  <a:pt x="1296923" y="68579"/>
                </a:lnTo>
                <a:lnTo>
                  <a:pt x="1298447" y="120395"/>
                </a:lnTo>
                <a:lnTo>
                  <a:pt x="1298447" y="53339"/>
                </a:lnTo>
                <a:lnTo>
                  <a:pt x="1292351" y="62483"/>
                </a:lnTo>
                <a:close/>
              </a:path>
              <a:path w="2663951" h="152400">
                <a:moveTo>
                  <a:pt x="1280159" y="115823"/>
                </a:moveTo>
                <a:lnTo>
                  <a:pt x="1280159" y="67055"/>
                </a:lnTo>
                <a:lnTo>
                  <a:pt x="1283207" y="67055"/>
                </a:lnTo>
                <a:lnTo>
                  <a:pt x="1286255" y="64007"/>
                </a:lnTo>
                <a:lnTo>
                  <a:pt x="1290827" y="51815"/>
                </a:lnTo>
                <a:lnTo>
                  <a:pt x="1284731" y="51815"/>
                </a:lnTo>
                <a:lnTo>
                  <a:pt x="1280159" y="54863"/>
                </a:lnTo>
                <a:lnTo>
                  <a:pt x="1278635" y="71627"/>
                </a:lnTo>
                <a:lnTo>
                  <a:pt x="1280159" y="115823"/>
                </a:lnTo>
                <a:close/>
              </a:path>
              <a:path w="2663951" h="152400">
                <a:moveTo>
                  <a:pt x="1304543" y="33527"/>
                </a:moveTo>
                <a:lnTo>
                  <a:pt x="1306067" y="45719"/>
                </a:lnTo>
                <a:lnTo>
                  <a:pt x="1310639" y="48767"/>
                </a:lnTo>
                <a:lnTo>
                  <a:pt x="1312773" y="51206"/>
                </a:lnTo>
                <a:lnTo>
                  <a:pt x="1315211" y="54863"/>
                </a:lnTo>
                <a:lnTo>
                  <a:pt x="1316735" y="59435"/>
                </a:lnTo>
                <a:lnTo>
                  <a:pt x="1316735" y="65531"/>
                </a:lnTo>
                <a:lnTo>
                  <a:pt x="1319783" y="112775"/>
                </a:lnTo>
                <a:lnTo>
                  <a:pt x="1316735" y="39623"/>
                </a:lnTo>
                <a:lnTo>
                  <a:pt x="1313687" y="51815"/>
                </a:lnTo>
                <a:lnTo>
                  <a:pt x="1312163" y="50291"/>
                </a:lnTo>
                <a:lnTo>
                  <a:pt x="1310639" y="36575"/>
                </a:lnTo>
                <a:lnTo>
                  <a:pt x="1304543" y="33527"/>
                </a:lnTo>
                <a:close/>
              </a:path>
              <a:path w="2663951" h="152400">
                <a:moveTo>
                  <a:pt x="1316735" y="39623"/>
                </a:moveTo>
                <a:lnTo>
                  <a:pt x="1310639" y="36575"/>
                </a:lnTo>
                <a:lnTo>
                  <a:pt x="1312163" y="50291"/>
                </a:lnTo>
                <a:lnTo>
                  <a:pt x="1313687" y="51815"/>
                </a:lnTo>
                <a:lnTo>
                  <a:pt x="1316735" y="39623"/>
                </a:lnTo>
                <a:close/>
              </a:path>
              <a:path w="2663951" h="152400">
                <a:moveTo>
                  <a:pt x="1319783" y="112775"/>
                </a:moveTo>
                <a:lnTo>
                  <a:pt x="1316735" y="65531"/>
                </a:lnTo>
                <a:lnTo>
                  <a:pt x="1316735" y="115823"/>
                </a:lnTo>
                <a:lnTo>
                  <a:pt x="1318259" y="123443"/>
                </a:lnTo>
                <a:lnTo>
                  <a:pt x="1322831" y="123443"/>
                </a:lnTo>
                <a:lnTo>
                  <a:pt x="1321307" y="44195"/>
                </a:lnTo>
                <a:lnTo>
                  <a:pt x="1316735" y="39623"/>
                </a:lnTo>
                <a:lnTo>
                  <a:pt x="1319783" y="112775"/>
                </a:lnTo>
                <a:close/>
              </a:path>
              <a:path w="2663951" h="152400">
                <a:moveTo>
                  <a:pt x="1327403" y="120395"/>
                </a:moveTo>
                <a:lnTo>
                  <a:pt x="1328927" y="115823"/>
                </a:lnTo>
                <a:lnTo>
                  <a:pt x="1327403" y="64007"/>
                </a:lnTo>
                <a:lnTo>
                  <a:pt x="1327403" y="56387"/>
                </a:lnTo>
                <a:lnTo>
                  <a:pt x="1324355" y="50291"/>
                </a:lnTo>
                <a:lnTo>
                  <a:pt x="1322831" y="123443"/>
                </a:lnTo>
                <a:lnTo>
                  <a:pt x="1327403" y="120395"/>
                </a:lnTo>
                <a:close/>
              </a:path>
              <a:path w="2663951" h="152400">
                <a:moveTo>
                  <a:pt x="1309115" y="112775"/>
                </a:moveTo>
                <a:lnTo>
                  <a:pt x="1312163" y="123443"/>
                </a:lnTo>
                <a:lnTo>
                  <a:pt x="1318259" y="123443"/>
                </a:lnTo>
                <a:lnTo>
                  <a:pt x="1316735" y="115823"/>
                </a:lnTo>
                <a:lnTo>
                  <a:pt x="1316735" y="112775"/>
                </a:lnTo>
                <a:lnTo>
                  <a:pt x="1309115" y="112775"/>
                </a:lnTo>
                <a:close/>
              </a:path>
              <a:path w="2663951" h="152400">
                <a:moveTo>
                  <a:pt x="1283207" y="36575"/>
                </a:moveTo>
                <a:lnTo>
                  <a:pt x="1280159" y="38099"/>
                </a:lnTo>
                <a:lnTo>
                  <a:pt x="1280159" y="48767"/>
                </a:lnTo>
                <a:lnTo>
                  <a:pt x="1271015" y="45719"/>
                </a:lnTo>
                <a:lnTo>
                  <a:pt x="1271015" y="1523"/>
                </a:lnTo>
                <a:lnTo>
                  <a:pt x="1264919" y="0"/>
                </a:lnTo>
                <a:lnTo>
                  <a:pt x="1264919" y="12191"/>
                </a:lnTo>
                <a:lnTo>
                  <a:pt x="1267967" y="12191"/>
                </a:lnTo>
                <a:lnTo>
                  <a:pt x="1269491" y="9143"/>
                </a:lnTo>
                <a:lnTo>
                  <a:pt x="1269491" y="60959"/>
                </a:lnTo>
                <a:lnTo>
                  <a:pt x="1283207" y="48767"/>
                </a:lnTo>
                <a:lnTo>
                  <a:pt x="1283207" y="36575"/>
                </a:lnTo>
                <a:close/>
              </a:path>
              <a:path w="2663951" h="152400">
                <a:moveTo>
                  <a:pt x="1258823" y="1523"/>
                </a:moveTo>
                <a:lnTo>
                  <a:pt x="1254251" y="1523"/>
                </a:lnTo>
                <a:lnTo>
                  <a:pt x="1257299" y="12191"/>
                </a:lnTo>
                <a:lnTo>
                  <a:pt x="1260347" y="10667"/>
                </a:lnTo>
                <a:lnTo>
                  <a:pt x="1260347" y="9143"/>
                </a:lnTo>
                <a:lnTo>
                  <a:pt x="1264919" y="0"/>
                </a:lnTo>
                <a:lnTo>
                  <a:pt x="1258823" y="1523"/>
                </a:lnTo>
                <a:close/>
              </a:path>
              <a:path w="2663951" h="152400">
                <a:moveTo>
                  <a:pt x="1254251" y="1523"/>
                </a:moveTo>
                <a:lnTo>
                  <a:pt x="1249679" y="4571"/>
                </a:lnTo>
                <a:lnTo>
                  <a:pt x="1254251" y="123443"/>
                </a:lnTo>
                <a:lnTo>
                  <a:pt x="1257299" y="112775"/>
                </a:lnTo>
                <a:lnTo>
                  <a:pt x="1257299" y="12191"/>
                </a:lnTo>
                <a:lnTo>
                  <a:pt x="1254251" y="1523"/>
                </a:lnTo>
                <a:close/>
              </a:path>
              <a:path w="2663951" h="152400">
                <a:moveTo>
                  <a:pt x="1275587" y="59435"/>
                </a:moveTo>
                <a:lnTo>
                  <a:pt x="1269491" y="65531"/>
                </a:lnTo>
                <a:lnTo>
                  <a:pt x="1271015" y="112775"/>
                </a:lnTo>
                <a:lnTo>
                  <a:pt x="1274063" y="123443"/>
                </a:lnTo>
                <a:lnTo>
                  <a:pt x="1278635" y="120395"/>
                </a:lnTo>
                <a:lnTo>
                  <a:pt x="1278635" y="71627"/>
                </a:lnTo>
                <a:lnTo>
                  <a:pt x="1280159" y="54863"/>
                </a:lnTo>
                <a:lnTo>
                  <a:pt x="1275587" y="59435"/>
                </a:lnTo>
                <a:close/>
              </a:path>
              <a:path w="2663951" h="152400">
                <a:moveTo>
                  <a:pt x="1269491" y="112775"/>
                </a:moveTo>
                <a:lnTo>
                  <a:pt x="1267967" y="112775"/>
                </a:lnTo>
                <a:lnTo>
                  <a:pt x="1269491" y="123443"/>
                </a:lnTo>
                <a:lnTo>
                  <a:pt x="1269491" y="115823"/>
                </a:lnTo>
                <a:lnTo>
                  <a:pt x="1271015" y="112775"/>
                </a:lnTo>
                <a:lnTo>
                  <a:pt x="1269491" y="65531"/>
                </a:lnTo>
                <a:lnTo>
                  <a:pt x="1269491" y="112775"/>
                </a:lnTo>
                <a:close/>
              </a:path>
              <a:path w="2663951" h="152400">
                <a:moveTo>
                  <a:pt x="1277111" y="39623"/>
                </a:moveTo>
                <a:lnTo>
                  <a:pt x="1280159" y="48767"/>
                </a:lnTo>
                <a:lnTo>
                  <a:pt x="1280159" y="38099"/>
                </a:lnTo>
                <a:lnTo>
                  <a:pt x="1278635" y="4571"/>
                </a:lnTo>
                <a:lnTo>
                  <a:pt x="1275587" y="1523"/>
                </a:lnTo>
                <a:lnTo>
                  <a:pt x="1271015" y="1523"/>
                </a:lnTo>
                <a:lnTo>
                  <a:pt x="1271015" y="45719"/>
                </a:lnTo>
                <a:lnTo>
                  <a:pt x="1280159" y="48767"/>
                </a:lnTo>
                <a:lnTo>
                  <a:pt x="1277111" y="39623"/>
                </a:lnTo>
                <a:close/>
              </a:path>
              <a:path w="2663951" h="152400">
                <a:moveTo>
                  <a:pt x="1287779" y="45719"/>
                </a:moveTo>
                <a:lnTo>
                  <a:pt x="1287779" y="47243"/>
                </a:lnTo>
                <a:lnTo>
                  <a:pt x="1292351" y="45719"/>
                </a:lnTo>
                <a:lnTo>
                  <a:pt x="1290827" y="45719"/>
                </a:lnTo>
                <a:lnTo>
                  <a:pt x="1289303" y="35051"/>
                </a:lnTo>
                <a:lnTo>
                  <a:pt x="1283207" y="36575"/>
                </a:lnTo>
                <a:lnTo>
                  <a:pt x="1283207" y="50291"/>
                </a:lnTo>
                <a:lnTo>
                  <a:pt x="1287779" y="45719"/>
                </a:lnTo>
                <a:close/>
              </a:path>
              <a:path w="2663951" h="152400">
                <a:moveTo>
                  <a:pt x="1296923" y="33527"/>
                </a:moveTo>
                <a:lnTo>
                  <a:pt x="1289303" y="35051"/>
                </a:lnTo>
                <a:lnTo>
                  <a:pt x="1290827" y="45719"/>
                </a:lnTo>
                <a:lnTo>
                  <a:pt x="1296923" y="44195"/>
                </a:lnTo>
                <a:lnTo>
                  <a:pt x="1296923" y="33527"/>
                </a:lnTo>
                <a:close/>
              </a:path>
              <a:path w="2663951" h="152400">
                <a:moveTo>
                  <a:pt x="1298447" y="120395"/>
                </a:moveTo>
                <a:lnTo>
                  <a:pt x="1296923" y="68579"/>
                </a:lnTo>
                <a:lnTo>
                  <a:pt x="1296923" y="115823"/>
                </a:lnTo>
                <a:lnTo>
                  <a:pt x="1298447" y="120395"/>
                </a:lnTo>
                <a:close/>
              </a:path>
              <a:path w="2663951" h="152400">
                <a:moveTo>
                  <a:pt x="1269491" y="115823"/>
                </a:moveTo>
                <a:lnTo>
                  <a:pt x="1269491" y="123443"/>
                </a:lnTo>
                <a:lnTo>
                  <a:pt x="1274063" y="123443"/>
                </a:lnTo>
                <a:lnTo>
                  <a:pt x="1271015" y="112775"/>
                </a:lnTo>
                <a:lnTo>
                  <a:pt x="1269491" y="115823"/>
                </a:lnTo>
                <a:close/>
              </a:path>
              <a:path w="2663951" h="152400">
                <a:moveTo>
                  <a:pt x="1264919" y="112775"/>
                </a:moveTo>
                <a:lnTo>
                  <a:pt x="1260347" y="112775"/>
                </a:lnTo>
                <a:lnTo>
                  <a:pt x="1264919" y="123443"/>
                </a:lnTo>
                <a:lnTo>
                  <a:pt x="1269491" y="123443"/>
                </a:lnTo>
                <a:lnTo>
                  <a:pt x="1267967" y="112775"/>
                </a:lnTo>
                <a:lnTo>
                  <a:pt x="1264919" y="112775"/>
                </a:lnTo>
                <a:close/>
              </a:path>
              <a:path w="2663951" h="152400">
                <a:moveTo>
                  <a:pt x="1254251" y="123443"/>
                </a:moveTo>
                <a:lnTo>
                  <a:pt x="1249679" y="4571"/>
                </a:lnTo>
                <a:lnTo>
                  <a:pt x="1249679" y="120395"/>
                </a:lnTo>
                <a:lnTo>
                  <a:pt x="1254251" y="123443"/>
                </a:lnTo>
                <a:close/>
              </a:path>
              <a:path w="2663951" h="152400">
                <a:moveTo>
                  <a:pt x="2266187" y="115823"/>
                </a:moveTo>
                <a:lnTo>
                  <a:pt x="2267711" y="120395"/>
                </a:lnTo>
                <a:lnTo>
                  <a:pt x="2272283" y="62483"/>
                </a:lnTo>
                <a:lnTo>
                  <a:pt x="2266187" y="54863"/>
                </a:lnTo>
                <a:lnTo>
                  <a:pt x="2265172" y="52831"/>
                </a:lnTo>
                <a:lnTo>
                  <a:pt x="2264663" y="51815"/>
                </a:lnTo>
                <a:lnTo>
                  <a:pt x="2264663" y="45719"/>
                </a:lnTo>
                <a:lnTo>
                  <a:pt x="2263139" y="47243"/>
                </a:lnTo>
                <a:lnTo>
                  <a:pt x="2263139" y="51815"/>
                </a:lnTo>
                <a:lnTo>
                  <a:pt x="2266188" y="62483"/>
                </a:lnTo>
                <a:lnTo>
                  <a:pt x="2266187" y="57911"/>
                </a:lnTo>
                <a:lnTo>
                  <a:pt x="2266187" y="115823"/>
                </a:lnTo>
                <a:close/>
              </a:path>
              <a:path w="2663951" h="152400">
                <a:moveTo>
                  <a:pt x="2276855" y="123443"/>
                </a:moveTo>
                <a:lnTo>
                  <a:pt x="2281427" y="123443"/>
                </a:lnTo>
                <a:lnTo>
                  <a:pt x="2276855" y="112775"/>
                </a:lnTo>
                <a:lnTo>
                  <a:pt x="2276855" y="51815"/>
                </a:lnTo>
                <a:lnTo>
                  <a:pt x="2265680" y="51815"/>
                </a:lnTo>
                <a:lnTo>
                  <a:pt x="2264663" y="48767"/>
                </a:lnTo>
                <a:lnTo>
                  <a:pt x="2266187" y="45719"/>
                </a:lnTo>
                <a:lnTo>
                  <a:pt x="2276855" y="45719"/>
                </a:lnTo>
                <a:lnTo>
                  <a:pt x="2272283" y="35051"/>
                </a:lnTo>
                <a:lnTo>
                  <a:pt x="2266187" y="27431"/>
                </a:lnTo>
                <a:lnTo>
                  <a:pt x="2266187" y="44195"/>
                </a:lnTo>
                <a:lnTo>
                  <a:pt x="2264663" y="45719"/>
                </a:lnTo>
                <a:lnTo>
                  <a:pt x="2264663" y="51815"/>
                </a:lnTo>
                <a:lnTo>
                  <a:pt x="2266187" y="53339"/>
                </a:lnTo>
                <a:lnTo>
                  <a:pt x="2272283" y="62483"/>
                </a:lnTo>
                <a:lnTo>
                  <a:pt x="2275331" y="112775"/>
                </a:lnTo>
                <a:lnTo>
                  <a:pt x="2276855" y="115823"/>
                </a:lnTo>
                <a:lnTo>
                  <a:pt x="2276855" y="123443"/>
                </a:lnTo>
                <a:close/>
              </a:path>
              <a:path w="2663951" h="152400">
                <a:moveTo>
                  <a:pt x="2266187" y="53339"/>
                </a:moveTo>
                <a:lnTo>
                  <a:pt x="2264663" y="51815"/>
                </a:lnTo>
                <a:lnTo>
                  <a:pt x="2265172" y="52831"/>
                </a:lnTo>
                <a:lnTo>
                  <a:pt x="2266187" y="54863"/>
                </a:lnTo>
                <a:lnTo>
                  <a:pt x="2272283" y="62483"/>
                </a:lnTo>
                <a:lnTo>
                  <a:pt x="2266187" y="53339"/>
                </a:lnTo>
                <a:close/>
              </a:path>
              <a:path w="2663951" h="152400">
                <a:moveTo>
                  <a:pt x="2266187" y="35051"/>
                </a:moveTo>
                <a:lnTo>
                  <a:pt x="2261615" y="35051"/>
                </a:lnTo>
                <a:lnTo>
                  <a:pt x="2263139" y="45719"/>
                </a:lnTo>
                <a:lnTo>
                  <a:pt x="2264663" y="45719"/>
                </a:lnTo>
                <a:lnTo>
                  <a:pt x="2266187" y="44195"/>
                </a:lnTo>
                <a:lnTo>
                  <a:pt x="2266187" y="35051"/>
                </a:lnTo>
                <a:close/>
              </a:path>
              <a:path w="2663951" h="152400">
                <a:moveTo>
                  <a:pt x="2263139" y="47243"/>
                </a:moveTo>
                <a:lnTo>
                  <a:pt x="2263139" y="45719"/>
                </a:lnTo>
                <a:lnTo>
                  <a:pt x="2261615" y="35051"/>
                </a:lnTo>
                <a:lnTo>
                  <a:pt x="2258567" y="36575"/>
                </a:lnTo>
                <a:lnTo>
                  <a:pt x="2255519" y="41147"/>
                </a:lnTo>
                <a:lnTo>
                  <a:pt x="2253995" y="44195"/>
                </a:lnTo>
                <a:lnTo>
                  <a:pt x="2253995" y="48767"/>
                </a:lnTo>
                <a:lnTo>
                  <a:pt x="2255519" y="57911"/>
                </a:lnTo>
                <a:lnTo>
                  <a:pt x="2258567" y="60959"/>
                </a:lnTo>
                <a:lnTo>
                  <a:pt x="2261615" y="62483"/>
                </a:lnTo>
                <a:lnTo>
                  <a:pt x="2263139" y="51815"/>
                </a:lnTo>
                <a:lnTo>
                  <a:pt x="2263139" y="47243"/>
                </a:lnTo>
                <a:close/>
              </a:path>
              <a:path w="2663951" h="152400">
                <a:moveTo>
                  <a:pt x="2272283" y="35051"/>
                </a:moveTo>
                <a:lnTo>
                  <a:pt x="2276855" y="45719"/>
                </a:lnTo>
                <a:lnTo>
                  <a:pt x="2273807" y="9143"/>
                </a:lnTo>
                <a:lnTo>
                  <a:pt x="2270759" y="15239"/>
                </a:lnTo>
                <a:lnTo>
                  <a:pt x="2267711" y="21335"/>
                </a:lnTo>
                <a:lnTo>
                  <a:pt x="2266187" y="27431"/>
                </a:lnTo>
                <a:lnTo>
                  <a:pt x="2272283" y="35051"/>
                </a:lnTo>
                <a:close/>
              </a:path>
              <a:path w="2663951" h="152400">
                <a:moveTo>
                  <a:pt x="2281427" y="16763"/>
                </a:moveTo>
                <a:lnTo>
                  <a:pt x="2284475" y="13715"/>
                </a:lnTo>
                <a:lnTo>
                  <a:pt x="2287523" y="12191"/>
                </a:lnTo>
                <a:lnTo>
                  <a:pt x="2292095" y="10667"/>
                </a:lnTo>
                <a:lnTo>
                  <a:pt x="2296667" y="10667"/>
                </a:lnTo>
                <a:lnTo>
                  <a:pt x="2297429" y="10858"/>
                </a:lnTo>
                <a:lnTo>
                  <a:pt x="2302763" y="12191"/>
                </a:lnTo>
                <a:lnTo>
                  <a:pt x="2298191" y="10667"/>
                </a:lnTo>
                <a:lnTo>
                  <a:pt x="2296667" y="0"/>
                </a:lnTo>
                <a:lnTo>
                  <a:pt x="2290571" y="0"/>
                </a:lnTo>
                <a:lnTo>
                  <a:pt x="2284475" y="1523"/>
                </a:lnTo>
                <a:lnTo>
                  <a:pt x="2281427" y="16763"/>
                </a:lnTo>
                <a:close/>
              </a:path>
              <a:path w="2663951" h="152400">
                <a:moveTo>
                  <a:pt x="2279903" y="19811"/>
                </a:moveTo>
                <a:lnTo>
                  <a:pt x="2282951" y="15239"/>
                </a:lnTo>
                <a:lnTo>
                  <a:pt x="2281427" y="16763"/>
                </a:lnTo>
                <a:lnTo>
                  <a:pt x="2284475" y="1523"/>
                </a:lnTo>
                <a:lnTo>
                  <a:pt x="2278379" y="4571"/>
                </a:lnTo>
                <a:lnTo>
                  <a:pt x="2278379" y="24383"/>
                </a:lnTo>
                <a:lnTo>
                  <a:pt x="2279903" y="19811"/>
                </a:lnTo>
                <a:close/>
              </a:path>
              <a:path w="2663951" h="152400">
                <a:moveTo>
                  <a:pt x="2284475" y="13715"/>
                </a:moveTo>
                <a:lnTo>
                  <a:pt x="2284475" y="15239"/>
                </a:lnTo>
                <a:lnTo>
                  <a:pt x="2289047" y="12191"/>
                </a:lnTo>
                <a:lnTo>
                  <a:pt x="2287523" y="12191"/>
                </a:lnTo>
                <a:lnTo>
                  <a:pt x="2284475" y="13715"/>
                </a:lnTo>
                <a:close/>
              </a:path>
              <a:path w="2663951" h="152400">
                <a:moveTo>
                  <a:pt x="2289047" y="21335"/>
                </a:moveTo>
                <a:lnTo>
                  <a:pt x="2287523" y="27431"/>
                </a:lnTo>
                <a:lnTo>
                  <a:pt x="2285999" y="33527"/>
                </a:lnTo>
                <a:lnTo>
                  <a:pt x="2302763" y="45719"/>
                </a:lnTo>
                <a:lnTo>
                  <a:pt x="2302763" y="44195"/>
                </a:lnTo>
                <a:lnTo>
                  <a:pt x="2303525" y="45719"/>
                </a:lnTo>
                <a:lnTo>
                  <a:pt x="2304287" y="47243"/>
                </a:lnTo>
                <a:lnTo>
                  <a:pt x="2304287" y="51815"/>
                </a:lnTo>
                <a:lnTo>
                  <a:pt x="2302763" y="52577"/>
                </a:lnTo>
                <a:lnTo>
                  <a:pt x="2302763" y="54863"/>
                </a:lnTo>
                <a:lnTo>
                  <a:pt x="2301239" y="53339"/>
                </a:lnTo>
                <a:lnTo>
                  <a:pt x="2292095" y="62483"/>
                </a:lnTo>
                <a:lnTo>
                  <a:pt x="2296667" y="120395"/>
                </a:lnTo>
                <a:lnTo>
                  <a:pt x="2298191" y="115823"/>
                </a:lnTo>
                <a:lnTo>
                  <a:pt x="2298191" y="57911"/>
                </a:lnTo>
                <a:lnTo>
                  <a:pt x="2305811" y="62483"/>
                </a:lnTo>
                <a:lnTo>
                  <a:pt x="2302763" y="53339"/>
                </a:lnTo>
                <a:lnTo>
                  <a:pt x="2305811" y="62483"/>
                </a:lnTo>
                <a:lnTo>
                  <a:pt x="2305811" y="35051"/>
                </a:lnTo>
                <a:lnTo>
                  <a:pt x="2298191" y="35051"/>
                </a:lnTo>
                <a:lnTo>
                  <a:pt x="2298191" y="41147"/>
                </a:lnTo>
                <a:lnTo>
                  <a:pt x="2292095" y="35051"/>
                </a:lnTo>
                <a:lnTo>
                  <a:pt x="2289047" y="21335"/>
                </a:lnTo>
                <a:close/>
              </a:path>
              <a:path w="2663951" h="152400">
                <a:moveTo>
                  <a:pt x="2299715" y="27431"/>
                </a:moveTo>
                <a:lnTo>
                  <a:pt x="2299715" y="16763"/>
                </a:lnTo>
                <a:lnTo>
                  <a:pt x="2293619" y="16763"/>
                </a:lnTo>
                <a:lnTo>
                  <a:pt x="2292095" y="35051"/>
                </a:lnTo>
                <a:lnTo>
                  <a:pt x="2298191" y="41147"/>
                </a:lnTo>
                <a:lnTo>
                  <a:pt x="2298191" y="27431"/>
                </a:lnTo>
                <a:lnTo>
                  <a:pt x="2299715" y="27431"/>
                </a:lnTo>
                <a:close/>
              </a:path>
              <a:path w="2663951" h="152400">
                <a:moveTo>
                  <a:pt x="2298191" y="30479"/>
                </a:moveTo>
                <a:lnTo>
                  <a:pt x="2299715" y="27431"/>
                </a:lnTo>
                <a:lnTo>
                  <a:pt x="2298191" y="27431"/>
                </a:lnTo>
                <a:lnTo>
                  <a:pt x="2298191" y="35051"/>
                </a:lnTo>
                <a:lnTo>
                  <a:pt x="2298191" y="28955"/>
                </a:lnTo>
                <a:lnTo>
                  <a:pt x="2298191" y="30479"/>
                </a:lnTo>
                <a:close/>
              </a:path>
              <a:path w="2663951" h="152400">
                <a:moveTo>
                  <a:pt x="2302763" y="54863"/>
                </a:moveTo>
                <a:lnTo>
                  <a:pt x="2302763" y="51815"/>
                </a:lnTo>
                <a:lnTo>
                  <a:pt x="2285999" y="51815"/>
                </a:lnTo>
                <a:lnTo>
                  <a:pt x="2285999" y="112775"/>
                </a:lnTo>
                <a:lnTo>
                  <a:pt x="2276855" y="112775"/>
                </a:lnTo>
                <a:lnTo>
                  <a:pt x="2281427" y="123443"/>
                </a:lnTo>
                <a:lnTo>
                  <a:pt x="2287523" y="123443"/>
                </a:lnTo>
                <a:lnTo>
                  <a:pt x="2285999" y="115823"/>
                </a:lnTo>
                <a:lnTo>
                  <a:pt x="2289047" y="112775"/>
                </a:lnTo>
                <a:lnTo>
                  <a:pt x="2292095" y="62483"/>
                </a:lnTo>
                <a:lnTo>
                  <a:pt x="2301239" y="53339"/>
                </a:lnTo>
                <a:lnTo>
                  <a:pt x="2302763" y="54863"/>
                </a:lnTo>
                <a:close/>
              </a:path>
              <a:path w="2663951" h="152400">
                <a:moveTo>
                  <a:pt x="2296667" y="120395"/>
                </a:moveTo>
                <a:lnTo>
                  <a:pt x="2292095" y="62483"/>
                </a:lnTo>
                <a:lnTo>
                  <a:pt x="2289047" y="112775"/>
                </a:lnTo>
                <a:lnTo>
                  <a:pt x="2285999" y="115823"/>
                </a:lnTo>
                <a:lnTo>
                  <a:pt x="2287523" y="123443"/>
                </a:lnTo>
                <a:lnTo>
                  <a:pt x="2292095" y="123443"/>
                </a:lnTo>
                <a:lnTo>
                  <a:pt x="2296667" y="120395"/>
                </a:lnTo>
                <a:close/>
              </a:path>
              <a:path w="2663951" h="152400">
                <a:moveTo>
                  <a:pt x="2305811" y="16763"/>
                </a:moveTo>
                <a:lnTo>
                  <a:pt x="2305811" y="28955"/>
                </a:lnTo>
                <a:lnTo>
                  <a:pt x="2308859" y="28955"/>
                </a:lnTo>
                <a:lnTo>
                  <a:pt x="2305811" y="18287"/>
                </a:lnTo>
                <a:lnTo>
                  <a:pt x="2310383" y="18287"/>
                </a:lnTo>
                <a:lnTo>
                  <a:pt x="2307335" y="1523"/>
                </a:lnTo>
                <a:lnTo>
                  <a:pt x="2304287" y="0"/>
                </a:lnTo>
                <a:lnTo>
                  <a:pt x="2304287" y="12191"/>
                </a:lnTo>
                <a:lnTo>
                  <a:pt x="2305811" y="12954"/>
                </a:lnTo>
                <a:lnTo>
                  <a:pt x="2304287" y="10667"/>
                </a:lnTo>
                <a:lnTo>
                  <a:pt x="2305811" y="10667"/>
                </a:lnTo>
                <a:lnTo>
                  <a:pt x="2307335" y="13715"/>
                </a:lnTo>
                <a:lnTo>
                  <a:pt x="2307335" y="16763"/>
                </a:lnTo>
                <a:lnTo>
                  <a:pt x="2305811" y="16763"/>
                </a:lnTo>
                <a:lnTo>
                  <a:pt x="2305811" y="21335"/>
                </a:lnTo>
                <a:lnTo>
                  <a:pt x="2305811" y="16763"/>
                </a:lnTo>
                <a:close/>
              </a:path>
              <a:path w="2663951" h="152400">
                <a:moveTo>
                  <a:pt x="2304287" y="16763"/>
                </a:moveTo>
                <a:lnTo>
                  <a:pt x="2299715" y="16763"/>
                </a:lnTo>
                <a:lnTo>
                  <a:pt x="2301239" y="27431"/>
                </a:lnTo>
                <a:lnTo>
                  <a:pt x="2302763" y="27431"/>
                </a:lnTo>
                <a:lnTo>
                  <a:pt x="2305811" y="28955"/>
                </a:lnTo>
                <a:lnTo>
                  <a:pt x="2305811" y="16763"/>
                </a:lnTo>
                <a:lnTo>
                  <a:pt x="2304287" y="16763"/>
                </a:lnTo>
                <a:close/>
              </a:path>
              <a:path w="2663951" h="152400">
                <a:moveTo>
                  <a:pt x="2305811" y="12954"/>
                </a:moveTo>
                <a:lnTo>
                  <a:pt x="2305811" y="13715"/>
                </a:lnTo>
                <a:lnTo>
                  <a:pt x="2307335" y="16763"/>
                </a:lnTo>
                <a:lnTo>
                  <a:pt x="2307335" y="13715"/>
                </a:lnTo>
                <a:lnTo>
                  <a:pt x="2305811" y="12191"/>
                </a:lnTo>
                <a:lnTo>
                  <a:pt x="2304287" y="10667"/>
                </a:lnTo>
                <a:lnTo>
                  <a:pt x="2305811" y="12954"/>
                </a:lnTo>
                <a:close/>
              </a:path>
              <a:path w="2663951" h="152400">
                <a:moveTo>
                  <a:pt x="2304287" y="0"/>
                </a:moveTo>
                <a:lnTo>
                  <a:pt x="2296667" y="0"/>
                </a:lnTo>
                <a:lnTo>
                  <a:pt x="2298191" y="10667"/>
                </a:lnTo>
                <a:lnTo>
                  <a:pt x="2302763" y="12191"/>
                </a:lnTo>
                <a:lnTo>
                  <a:pt x="2304287" y="12191"/>
                </a:lnTo>
                <a:lnTo>
                  <a:pt x="2304287" y="0"/>
                </a:lnTo>
                <a:close/>
              </a:path>
              <a:path w="2663951" h="152400">
                <a:moveTo>
                  <a:pt x="2316479" y="7619"/>
                </a:moveTo>
                <a:lnTo>
                  <a:pt x="2313431" y="4571"/>
                </a:lnTo>
                <a:lnTo>
                  <a:pt x="2314955" y="24383"/>
                </a:lnTo>
                <a:lnTo>
                  <a:pt x="2316479" y="21335"/>
                </a:lnTo>
                <a:lnTo>
                  <a:pt x="2316479" y="7619"/>
                </a:lnTo>
                <a:close/>
              </a:path>
              <a:path w="2663951" h="152400">
                <a:moveTo>
                  <a:pt x="2314955" y="24383"/>
                </a:moveTo>
                <a:lnTo>
                  <a:pt x="2313431" y="4571"/>
                </a:lnTo>
                <a:lnTo>
                  <a:pt x="2310383" y="18287"/>
                </a:lnTo>
                <a:lnTo>
                  <a:pt x="2305811" y="18287"/>
                </a:lnTo>
                <a:lnTo>
                  <a:pt x="2308859" y="28955"/>
                </a:lnTo>
                <a:lnTo>
                  <a:pt x="2313431" y="27431"/>
                </a:lnTo>
                <a:lnTo>
                  <a:pt x="2314955" y="24383"/>
                </a:lnTo>
                <a:close/>
              </a:path>
              <a:path w="2663951" h="152400">
                <a:moveTo>
                  <a:pt x="2308859" y="1523"/>
                </a:moveTo>
                <a:lnTo>
                  <a:pt x="2307335" y="1523"/>
                </a:lnTo>
                <a:lnTo>
                  <a:pt x="2310383" y="18287"/>
                </a:lnTo>
                <a:lnTo>
                  <a:pt x="2313431" y="4571"/>
                </a:lnTo>
                <a:lnTo>
                  <a:pt x="2308859" y="1523"/>
                </a:lnTo>
                <a:close/>
              </a:path>
              <a:path w="2663951" h="152400">
                <a:moveTo>
                  <a:pt x="2302763" y="45719"/>
                </a:moveTo>
                <a:lnTo>
                  <a:pt x="2302763" y="48767"/>
                </a:lnTo>
                <a:lnTo>
                  <a:pt x="2304287" y="51815"/>
                </a:lnTo>
                <a:lnTo>
                  <a:pt x="2304287" y="47243"/>
                </a:lnTo>
                <a:lnTo>
                  <a:pt x="2303525" y="45719"/>
                </a:lnTo>
                <a:lnTo>
                  <a:pt x="2302763" y="44195"/>
                </a:lnTo>
                <a:lnTo>
                  <a:pt x="2302763" y="45719"/>
                </a:lnTo>
                <a:close/>
              </a:path>
              <a:path w="2663951" h="152400">
                <a:moveTo>
                  <a:pt x="2304287" y="51815"/>
                </a:moveTo>
                <a:lnTo>
                  <a:pt x="2302763" y="48767"/>
                </a:lnTo>
                <a:lnTo>
                  <a:pt x="2302763" y="52577"/>
                </a:lnTo>
                <a:lnTo>
                  <a:pt x="2304287" y="51815"/>
                </a:lnTo>
                <a:close/>
              </a:path>
              <a:path w="2663951" h="152400">
                <a:moveTo>
                  <a:pt x="2313431" y="48767"/>
                </a:moveTo>
                <a:lnTo>
                  <a:pt x="2313431" y="44195"/>
                </a:lnTo>
                <a:lnTo>
                  <a:pt x="2311907" y="39623"/>
                </a:lnTo>
                <a:lnTo>
                  <a:pt x="2310383" y="36575"/>
                </a:lnTo>
                <a:lnTo>
                  <a:pt x="2305811" y="35051"/>
                </a:lnTo>
                <a:lnTo>
                  <a:pt x="2305811" y="45719"/>
                </a:lnTo>
                <a:lnTo>
                  <a:pt x="2310383" y="60959"/>
                </a:lnTo>
                <a:lnTo>
                  <a:pt x="2311907" y="57911"/>
                </a:lnTo>
                <a:lnTo>
                  <a:pt x="2313431" y="53339"/>
                </a:lnTo>
                <a:lnTo>
                  <a:pt x="2313431" y="48767"/>
                </a:lnTo>
                <a:close/>
              </a:path>
              <a:path w="2663951" h="152400">
                <a:moveTo>
                  <a:pt x="2305811" y="51815"/>
                </a:moveTo>
                <a:lnTo>
                  <a:pt x="2305811" y="62483"/>
                </a:lnTo>
                <a:lnTo>
                  <a:pt x="2310383" y="60959"/>
                </a:lnTo>
                <a:lnTo>
                  <a:pt x="2305811" y="45719"/>
                </a:lnTo>
                <a:lnTo>
                  <a:pt x="2305811" y="51815"/>
                </a:lnTo>
                <a:close/>
              </a:path>
              <a:path w="2663951" h="152400">
                <a:moveTo>
                  <a:pt x="2292095" y="10667"/>
                </a:moveTo>
                <a:lnTo>
                  <a:pt x="2292095" y="12191"/>
                </a:lnTo>
                <a:lnTo>
                  <a:pt x="2297429" y="10858"/>
                </a:lnTo>
                <a:lnTo>
                  <a:pt x="2296667" y="10667"/>
                </a:lnTo>
                <a:lnTo>
                  <a:pt x="2292095" y="10667"/>
                </a:lnTo>
                <a:close/>
              </a:path>
              <a:path w="2663951" h="152400">
                <a:moveTo>
                  <a:pt x="2275331" y="112775"/>
                </a:moveTo>
                <a:lnTo>
                  <a:pt x="2272283" y="62483"/>
                </a:lnTo>
                <a:lnTo>
                  <a:pt x="2272283" y="123443"/>
                </a:lnTo>
                <a:lnTo>
                  <a:pt x="2276855" y="123443"/>
                </a:lnTo>
                <a:lnTo>
                  <a:pt x="2276855" y="115823"/>
                </a:lnTo>
                <a:lnTo>
                  <a:pt x="2275331" y="112775"/>
                </a:lnTo>
                <a:close/>
              </a:path>
              <a:path w="2663951" h="152400">
                <a:moveTo>
                  <a:pt x="2278379" y="4571"/>
                </a:moveTo>
                <a:lnTo>
                  <a:pt x="2273807" y="9143"/>
                </a:lnTo>
                <a:lnTo>
                  <a:pt x="2276855" y="35051"/>
                </a:lnTo>
                <a:lnTo>
                  <a:pt x="2278379" y="28955"/>
                </a:lnTo>
                <a:lnTo>
                  <a:pt x="2278379" y="4571"/>
                </a:lnTo>
                <a:close/>
              </a:path>
              <a:path w="2663951" h="152400">
                <a:moveTo>
                  <a:pt x="688847" y="51815"/>
                </a:moveTo>
                <a:lnTo>
                  <a:pt x="685799" y="51815"/>
                </a:lnTo>
                <a:lnTo>
                  <a:pt x="684275" y="48767"/>
                </a:lnTo>
                <a:lnTo>
                  <a:pt x="684275" y="35051"/>
                </a:lnTo>
                <a:lnTo>
                  <a:pt x="681227" y="36575"/>
                </a:lnTo>
                <a:lnTo>
                  <a:pt x="682751" y="39623"/>
                </a:lnTo>
                <a:lnTo>
                  <a:pt x="684275" y="53339"/>
                </a:lnTo>
                <a:lnTo>
                  <a:pt x="688848" y="62483"/>
                </a:lnTo>
                <a:lnTo>
                  <a:pt x="687832" y="52831"/>
                </a:lnTo>
                <a:lnTo>
                  <a:pt x="688847" y="53339"/>
                </a:lnTo>
                <a:lnTo>
                  <a:pt x="688847" y="51815"/>
                </a:lnTo>
                <a:close/>
              </a:path>
              <a:path w="2663951" h="152400">
                <a:moveTo>
                  <a:pt x="684275" y="53339"/>
                </a:moveTo>
                <a:lnTo>
                  <a:pt x="682751" y="39623"/>
                </a:lnTo>
                <a:lnTo>
                  <a:pt x="681227" y="36575"/>
                </a:lnTo>
                <a:lnTo>
                  <a:pt x="678179" y="41147"/>
                </a:lnTo>
                <a:lnTo>
                  <a:pt x="676655" y="44195"/>
                </a:lnTo>
                <a:lnTo>
                  <a:pt x="676655" y="35051"/>
                </a:lnTo>
                <a:lnTo>
                  <a:pt x="673607" y="44195"/>
                </a:lnTo>
                <a:lnTo>
                  <a:pt x="669035" y="35051"/>
                </a:lnTo>
                <a:lnTo>
                  <a:pt x="662939" y="35051"/>
                </a:lnTo>
                <a:lnTo>
                  <a:pt x="656843" y="33527"/>
                </a:lnTo>
                <a:lnTo>
                  <a:pt x="656843" y="45719"/>
                </a:lnTo>
                <a:lnTo>
                  <a:pt x="673607" y="45719"/>
                </a:lnTo>
                <a:lnTo>
                  <a:pt x="669035" y="41147"/>
                </a:lnTo>
                <a:lnTo>
                  <a:pt x="673607" y="45719"/>
                </a:lnTo>
                <a:lnTo>
                  <a:pt x="676655" y="45719"/>
                </a:lnTo>
                <a:lnTo>
                  <a:pt x="678179" y="57911"/>
                </a:lnTo>
                <a:lnTo>
                  <a:pt x="681227" y="60959"/>
                </a:lnTo>
                <a:lnTo>
                  <a:pt x="682751" y="57911"/>
                </a:lnTo>
                <a:lnTo>
                  <a:pt x="684275" y="53339"/>
                </a:lnTo>
                <a:close/>
              </a:path>
              <a:path w="2663951" h="152400">
                <a:moveTo>
                  <a:pt x="681227" y="60959"/>
                </a:moveTo>
                <a:lnTo>
                  <a:pt x="678179" y="57911"/>
                </a:lnTo>
                <a:lnTo>
                  <a:pt x="676655" y="53339"/>
                </a:lnTo>
                <a:lnTo>
                  <a:pt x="678179" y="57911"/>
                </a:lnTo>
                <a:lnTo>
                  <a:pt x="676655" y="45719"/>
                </a:lnTo>
                <a:lnTo>
                  <a:pt x="675131" y="47243"/>
                </a:lnTo>
                <a:lnTo>
                  <a:pt x="673607" y="45719"/>
                </a:lnTo>
                <a:lnTo>
                  <a:pt x="673607" y="48767"/>
                </a:lnTo>
                <a:lnTo>
                  <a:pt x="675131" y="51815"/>
                </a:lnTo>
                <a:lnTo>
                  <a:pt x="676655" y="51815"/>
                </a:lnTo>
                <a:lnTo>
                  <a:pt x="676655" y="48767"/>
                </a:lnTo>
                <a:lnTo>
                  <a:pt x="676655" y="62483"/>
                </a:lnTo>
                <a:lnTo>
                  <a:pt x="681227" y="60959"/>
                </a:lnTo>
                <a:close/>
              </a:path>
              <a:path w="2663951" h="152400">
                <a:moveTo>
                  <a:pt x="688847" y="35051"/>
                </a:moveTo>
                <a:lnTo>
                  <a:pt x="684275" y="35051"/>
                </a:lnTo>
                <a:lnTo>
                  <a:pt x="685799" y="51815"/>
                </a:lnTo>
                <a:lnTo>
                  <a:pt x="688340" y="51815"/>
                </a:lnTo>
                <a:lnTo>
                  <a:pt x="687323" y="48767"/>
                </a:lnTo>
                <a:lnTo>
                  <a:pt x="685799" y="47243"/>
                </a:lnTo>
                <a:lnTo>
                  <a:pt x="685799" y="45719"/>
                </a:lnTo>
                <a:lnTo>
                  <a:pt x="688847" y="35051"/>
                </a:lnTo>
                <a:close/>
              </a:path>
              <a:path w="2663951" h="152400">
                <a:moveTo>
                  <a:pt x="687323" y="48767"/>
                </a:moveTo>
                <a:lnTo>
                  <a:pt x="688847" y="45719"/>
                </a:lnTo>
                <a:lnTo>
                  <a:pt x="688847" y="41147"/>
                </a:lnTo>
                <a:lnTo>
                  <a:pt x="699515" y="45719"/>
                </a:lnTo>
                <a:lnTo>
                  <a:pt x="699515" y="35051"/>
                </a:lnTo>
                <a:lnTo>
                  <a:pt x="701039" y="28955"/>
                </a:lnTo>
                <a:lnTo>
                  <a:pt x="701039" y="4571"/>
                </a:lnTo>
                <a:lnTo>
                  <a:pt x="696467" y="9143"/>
                </a:lnTo>
                <a:lnTo>
                  <a:pt x="694943" y="35051"/>
                </a:lnTo>
                <a:lnTo>
                  <a:pt x="688847" y="35051"/>
                </a:lnTo>
                <a:lnTo>
                  <a:pt x="687323" y="45719"/>
                </a:lnTo>
                <a:lnTo>
                  <a:pt x="687323" y="48767"/>
                </a:lnTo>
                <a:close/>
              </a:path>
              <a:path w="2663951" h="152400">
                <a:moveTo>
                  <a:pt x="694943" y="35051"/>
                </a:moveTo>
                <a:lnTo>
                  <a:pt x="696467" y="9143"/>
                </a:lnTo>
                <a:lnTo>
                  <a:pt x="693419" y="15239"/>
                </a:lnTo>
                <a:lnTo>
                  <a:pt x="690371" y="21335"/>
                </a:lnTo>
                <a:lnTo>
                  <a:pt x="688847" y="27431"/>
                </a:lnTo>
                <a:lnTo>
                  <a:pt x="688847" y="35051"/>
                </a:lnTo>
                <a:lnTo>
                  <a:pt x="694943" y="35051"/>
                </a:lnTo>
                <a:close/>
              </a:path>
              <a:path w="2663951" h="152400">
                <a:moveTo>
                  <a:pt x="699515" y="123443"/>
                </a:moveTo>
                <a:lnTo>
                  <a:pt x="704087" y="123443"/>
                </a:lnTo>
                <a:lnTo>
                  <a:pt x="699515" y="112775"/>
                </a:lnTo>
                <a:lnTo>
                  <a:pt x="699515" y="51815"/>
                </a:lnTo>
                <a:lnTo>
                  <a:pt x="688847" y="51815"/>
                </a:lnTo>
                <a:lnTo>
                  <a:pt x="688847" y="53339"/>
                </a:lnTo>
                <a:lnTo>
                  <a:pt x="694943" y="62483"/>
                </a:lnTo>
                <a:lnTo>
                  <a:pt x="697991" y="112775"/>
                </a:lnTo>
                <a:lnTo>
                  <a:pt x="699515" y="115823"/>
                </a:lnTo>
                <a:lnTo>
                  <a:pt x="699515" y="123443"/>
                </a:lnTo>
                <a:close/>
              </a:path>
              <a:path w="2663951" h="152400">
                <a:moveTo>
                  <a:pt x="694943" y="62483"/>
                </a:moveTo>
                <a:lnTo>
                  <a:pt x="688847" y="53339"/>
                </a:lnTo>
                <a:lnTo>
                  <a:pt x="688848" y="62483"/>
                </a:lnTo>
                <a:lnTo>
                  <a:pt x="690371" y="120395"/>
                </a:lnTo>
                <a:lnTo>
                  <a:pt x="694943" y="123443"/>
                </a:lnTo>
                <a:lnTo>
                  <a:pt x="697991" y="112775"/>
                </a:lnTo>
                <a:lnTo>
                  <a:pt x="694943" y="62483"/>
                </a:lnTo>
                <a:close/>
              </a:path>
              <a:path w="2663951" h="152400">
                <a:moveTo>
                  <a:pt x="688847" y="54863"/>
                </a:moveTo>
                <a:lnTo>
                  <a:pt x="688847" y="53339"/>
                </a:lnTo>
                <a:lnTo>
                  <a:pt x="687832" y="52831"/>
                </a:lnTo>
                <a:lnTo>
                  <a:pt x="688848" y="62483"/>
                </a:lnTo>
                <a:lnTo>
                  <a:pt x="688847" y="54863"/>
                </a:lnTo>
                <a:close/>
              </a:path>
              <a:path w="2663951" h="152400">
                <a:moveTo>
                  <a:pt x="684275" y="44195"/>
                </a:moveTo>
                <a:lnTo>
                  <a:pt x="684275" y="48767"/>
                </a:lnTo>
                <a:lnTo>
                  <a:pt x="685799" y="51815"/>
                </a:lnTo>
                <a:lnTo>
                  <a:pt x="684275" y="35051"/>
                </a:lnTo>
                <a:lnTo>
                  <a:pt x="684275" y="44195"/>
                </a:lnTo>
                <a:close/>
              </a:path>
              <a:path w="2663951" h="152400">
                <a:moveTo>
                  <a:pt x="684275" y="62483"/>
                </a:moveTo>
                <a:lnTo>
                  <a:pt x="688848" y="62483"/>
                </a:lnTo>
                <a:lnTo>
                  <a:pt x="684275" y="53339"/>
                </a:lnTo>
                <a:lnTo>
                  <a:pt x="682751" y="57911"/>
                </a:lnTo>
                <a:lnTo>
                  <a:pt x="681227" y="60959"/>
                </a:lnTo>
                <a:lnTo>
                  <a:pt x="684275" y="62483"/>
                </a:lnTo>
                <a:close/>
              </a:path>
              <a:path w="2663951" h="152400">
                <a:moveTo>
                  <a:pt x="704087" y="16763"/>
                </a:moveTo>
                <a:lnTo>
                  <a:pt x="707135" y="13715"/>
                </a:lnTo>
                <a:lnTo>
                  <a:pt x="710183" y="12191"/>
                </a:lnTo>
                <a:lnTo>
                  <a:pt x="714755" y="10667"/>
                </a:lnTo>
                <a:lnTo>
                  <a:pt x="719327" y="10667"/>
                </a:lnTo>
                <a:lnTo>
                  <a:pt x="720089" y="10858"/>
                </a:lnTo>
                <a:lnTo>
                  <a:pt x="725423" y="12191"/>
                </a:lnTo>
                <a:lnTo>
                  <a:pt x="720851" y="10667"/>
                </a:lnTo>
                <a:lnTo>
                  <a:pt x="719327" y="0"/>
                </a:lnTo>
                <a:lnTo>
                  <a:pt x="713231" y="0"/>
                </a:lnTo>
                <a:lnTo>
                  <a:pt x="707135" y="1523"/>
                </a:lnTo>
                <a:lnTo>
                  <a:pt x="704087" y="16763"/>
                </a:lnTo>
                <a:close/>
              </a:path>
              <a:path w="2663951" h="152400">
                <a:moveTo>
                  <a:pt x="702563" y="19811"/>
                </a:moveTo>
                <a:lnTo>
                  <a:pt x="705611" y="15239"/>
                </a:lnTo>
                <a:lnTo>
                  <a:pt x="704087" y="16763"/>
                </a:lnTo>
                <a:lnTo>
                  <a:pt x="707135" y="1523"/>
                </a:lnTo>
                <a:lnTo>
                  <a:pt x="701039" y="4571"/>
                </a:lnTo>
                <a:lnTo>
                  <a:pt x="701039" y="24383"/>
                </a:lnTo>
                <a:lnTo>
                  <a:pt x="702563" y="19811"/>
                </a:lnTo>
                <a:close/>
              </a:path>
              <a:path w="2663951" h="152400">
                <a:moveTo>
                  <a:pt x="707135" y="13715"/>
                </a:moveTo>
                <a:lnTo>
                  <a:pt x="707135" y="15239"/>
                </a:lnTo>
                <a:lnTo>
                  <a:pt x="711707" y="12191"/>
                </a:lnTo>
                <a:lnTo>
                  <a:pt x="710183" y="12191"/>
                </a:lnTo>
                <a:lnTo>
                  <a:pt x="707135" y="13715"/>
                </a:lnTo>
                <a:close/>
              </a:path>
              <a:path w="2663951" h="152400">
                <a:moveTo>
                  <a:pt x="711707" y="21335"/>
                </a:moveTo>
                <a:lnTo>
                  <a:pt x="710183" y="27431"/>
                </a:lnTo>
                <a:lnTo>
                  <a:pt x="708659" y="33527"/>
                </a:lnTo>
                <a:lnTo>
                  <a:pt x="725423" y="45719"/>
                </a:lnTo>
                <a:lnTo>
                  <a:pt x="725423" y="44195"/>
                </a:lnTo>
                <a:lnTo>
                  <a:pt x="726185" y="45719"/>
                </a:lnTo>
                <a:lnTo>
                  <a:pt x="726947" y="47243"/>
                </a:lnTo>
                <a:lnTo>
                  <a:pt x="726947" y="51815"/>
                </a:lnTo>
                <a:lnTo>
                  <a:pt x="725423" y="52577"/>
                </a:lnTo>
                <a:lnTo>
                  <a:pt x="725423" y="54863"/>
                </a:lnTo>
                <a:lnTo>
                  <a:pt x="723899" y="53339"/>
                </a:lnTo>
                <a:lnTo>
                  <a:pt x="714755" y="62483"/>
                </a:lnTo>
                <a:lnTo>
                  <a:pt x="719327" y="120395"/>
                </a:lnTo>
                <a:lnTo>
                  <a:pt x="720851" y="115823"/>
                </a:lnTo>
                <a:lnTo>
                  <a:pt x="720851" y="57911"/>
                </a:lnTo>
                <a:lnTo>
                  <a:pt x="728471" y="62483"/>
                </a:lnTo>
                <a:lnTo>
                  <a:pt x="725423" y="53339"/>
                </a:lnTo>
                <a:lnTo>
                  <a:pt x="728471" y="62483"/>
                </a:lnTo>
                <a:lnTo>
                  <a:pt x="728471" y="35051"/>
                </a:lnTo>
                <a:lnTo>
                  <a:pt x="720851" y="35051"/>
                </a:lnTo>
                <a:lnTo>
                  <a:pt x="720851" y="41147"/>
                </a:lnTo>
                <a:lnTo>
                  <a:pt x="714755" y="35051"/>
                </a:lnTo>
                <a:lnTo>
                  <a:pt x="711707" y="21335"/>
                </a:lnTo>
                <a:close/>
              </a:path>
              <a:path w="2663951" h="152400">
                <a:moveTo>
                  <a:pt x="722375" y="27431"/>
                </a:moveTo>
                <a:lnTo>
                  <a:pt x="722375" y="16763"/>
                </a:lnTo>
                <a:lnTo>
                  <a:pt x="716279" y="16763"/>
                </a:lnTo>
                <a:lnTo>
                  <a:pt x="714755" y="35051"/>
                </a:lnTo>
                <a:lnTo>
                  <a:pt x="720851" y="41147"/>
                </a:lnTo>
                <a:lnTo>
                  <a:pt x="720851" y="27431"/>
                </a:lnTo>
                <a:lnTo>
                  <a:pt x="722375" y="27431"/>
                </a:lnTo>
                <a:close/>
              </a:path>
              <a:path w="2663951" h="152400">
                <a:moveTo>
                  <a:pt x="720851" y="30479"/>
                </a:moveTo>
                <a:lnTo>
                  <a:pt x="722375" y="27431"/>
                </a:lnTo>
                <a:lnTo>
                  <a:pt x="720851" y="27431"/>
                </a:lnTo>
                <a:lnTo>
                  <a:pt x="720851" y="35051"/>
                </a:lnTo>
                <a:lnTo>
                  <a:pt x="720851" y="28955"/>
                </a:lnTo>
                <a:lnTo>
                  <a:pt x="720851" y="30479"/>
                </a:lnTo>
                <a:close/>
              </a:path>
              <a:path w="2663951" h="152400">
                <a:moveTo>
                  <a:pt x="725423" y="54863"/>
                </a:moveTo>
                <a:lnTo>
                  <a:pt x="725423" y="51815"/>
                </a:lnTo>
                <a:lnTo>
                  <a:pt x="708659" y="51815"/>
                </a:lnTo>
                <a:lnTo>
                  <a:pt x="708659" y="112775"/>
                </a:lnTo>
                <a:lnTo>
                  <a:pt x="699515" y="112775"/>
                </a:lnTo>
                <a:lnTo>
                  <a:pt x="704087" y="123443"/>
                </a:lnTo>
                <a:lnTo>
                  <a:pt x="710183" y="123443"/>
                </a:lnTo>
                <a:lnTo>
                  <a:pt x="708659" y="115823"/>
                </a:lnTo>
                <a:lnTo>
                  <a:pt x="711707" y="112775"/>
                </a:lnTo>
                <a:lnTo>
                  <a:pt x="714755" y="62483"/>
                </a:lnTo>
                <a:lnTo>
                  <a:pt x="723899" y="53339"/>
                </a:lnTo>
                <a:lnTo>
                  <a:pt x="725423" y="54863"/>
                </a:lnTo>
                <a:close/>
              </a:path>
              <a:path w="2663951" h="152400">
                <a:moveTo>
                  <a:pt x="719327" y="120395"/>
                </a:moveTo>
                <a:lnTo>
                  <a:pt x="714755" y="62483"/>
                </a:lnTo>
                <a:lnTo>
                  <a:pt x="711707" y="112775"/>
                </a:lnTo>
                <a:lnTo>
                  <a:pt x="708659" y="115823"/>
                </a:lnTo>
                <a:lnTo>
                  <a:pt x="710183" y="123443"/>
                </a:lnTo>
                <a:lnTo>
                  <a:pt x="714755" y="123443"/>
                </a:lnTo>
                <a:lnTo>
                  <a:pt x="719327" y="120395"/>
                </a:lnTo>
                <a:close/>
              </a:path>
              <a:path w="2663951" h="152400">
                <a:moveTo>
                  <a:pt x="728471" y="16763"/>
                </a:moveTo>
                <a:lnTo>
                  <a:pt x="728471" y="28955"/>
                </a:lnTo>
                <a:lnTo>
                  <a:pt x="731519" y="28955"/>
                </a:lnTo>
                <a:lnTo>
                  <a:pt x="728471" y="18287"/>
                </a:lnTo>
                <a:lnTo>
                  <a:pt x="733043" y="18287"/>
                </a:lnTo>
                <a:lnTo>
                  <a:pt x="729995" y="1523"/>
                </a:lnTo>
                <a:lnTo>
                  <a:pt x="726947" y="0"/>
                </a:lnTo>
                <a:lnTo>
                  <a:pt x="726947" y="12191"/>
                </a:lnTo>
                <a:lnTo>
                  <a:pt x="728471" y="12954"/>
                </a:lnTo>
                <a:lnTo>
                  <a:pt x="726947" y="10667"/>
                </a:lnTo>
                <a:lnTo>
                  <a:pt x="728471" y="10667"/>
                </a:lnTo>
                <a:lnTo>
                  <a:pt x="729995" y="13715"/>
                </a:lnTo>
                <a:lnTo>
                  <a:pt x="729995" y="16763"/>
                </a:lnTo>
                <a:lnTo>
                  <a:pt x="728471" y="16763"/>
                </a:lnTo>
                <a:lnTo>
                  <a:pt x="728471" y="21335"/>
                </a:lnTo>
                <a:lnTo>
                  <a:pt x="728471" y="16763"/>
                </a:lnTo>
                <a:close/>
              </a:path>
              <a:path w="2663951" h="152400">
                <a:moveTo>
                  <a:pt x="726947" y="16763"/>
                </a:moveTo>
                <a:lnTo>
                  <a:pt x="722375" y="16763"/>
                </a:lnTo>
                <a:lnTo>
                  <a:pt x="723899" y="27431"/>
                </a:lnTo>
                <a:lnTo>
                  <a:pt x="725423" y="27431"/>
                </a:lnTo>
                <a:lnTo>
                  <a:pt x="728471" y="28955"/>
                </a:lnTo>
                <a:lnTo>
                  <a:pt x="728471" y="16763"/>
                </a:lnTo>
                <a:lnTo>
                  <a:pt x="726947" y="16763"/>
                </a:lnTo>
                <a:close/>
              </a:path>
              <a:path w="2663951" h="152400">
                <a:moveTo>
                  <a:pt x="728471" y="12954"/>
                </a:moveTo>
                <a:lnTo>
                  <a:pt x="728471" y="13715"/>
                </a:lnTo>
                <a:lnTo>
                  <a:pt x="729995" y="16763"/>
                </a:lnTo>
                <a:lnTo>
                  <a:pt x="729995" y="13715"/>
                </a:lnTo>
                <a:lnTo>
                  <a:pt x="728471" y="12191"/>
                </a:lnTo>
                <a:lnTo>
                  <a:pt x="726947" y="10667"/>
                </a:lnTo>
                <a:lnTo>
                  <a:pt x="728471" y="12954"/>
                </a:lnTo>
                <a:close/>
              </a:path>
              <a:path w="2663951" h="152400">
                <a:moveTo>
                  <a:pt x="726947" y="0"/>
                </a:moveTo>
                <a:lnTo>
                  <a:pt x="719327" y="0"/>
                </a:lnTo>
                <a:lnTo>
                  <a:pt x="720851" y="10667"/>
                </a:lnTo>
                <a:lnTo>
                  <a:pt x="725423" y="12191"/>
                </a:lnTo>
                <a:lnTo>
                  <a:pt x="726947" y="12191"/>
                </a:lnTo>
                <a:lnTo>
                  <a:pt x="726947" y="0"/>
                </a:lnTo>
                <a:close/>
              </a:path>
              <a:path w="2663951" h="152400">
                <a:moveTo>
                  <a:pt x="739139" y="7619"/>
                </a:moveTo>
                <a:lnTo>
                  <a:pt x="736091" y="4571"/>
                </a:lnTo>
                <a:lnTo>
                  <a:pt x="737615" y="24383"/>
                </a:lnTo>
                <a:lnTo>
                  <a:pt x="739139" y="21335"/>
                </a:lnTo>
                <a:lnTo>
                  <a:pt x="739139" y="7619"/>
                </a:lnTo>
                <a:close/>
              </a:path>
              <a:path w="2663951" h="152400">
                <a:moveTo>
                  <a:pt x="737615" y="24383"/>
                </a:moveTo>
                <a:lnTo>
                  <a:pt x="736091" y="4571"/>
                </a:lnTo>
                <a:lnTo>
                  <a:pt x="733043" y="18287"/>
                </a:lnTo>
                <a:lnTo>
                  <a:pt x="728471" y="18287"/>
                </a:lnTo>
                <a:lnTo>
                  <a:pt x="731519" y="28955"/>
                </a:lnTo>
                <a:lnTo>
                  <a:pt x="736091" y="27431"/>
                </a:lnTo>
                <a:lnTo>
                  <a:pt x="737615" y="24383"/>
                </a:lnTo>
                <a:close/>
              </a:path>
              <a:path w="2663951" h="152400">
                <a:moveTo>
                  <a:pt x="731519" y="1523"/>
                </a:moveTo>
                <a:lnTo>
                  <a:pt x="729995" y="1523"/>
                </a:lnTo>
                <a:lnTo>
                  <a:pt x="733043" y="18287"/>
                </a:lnTo>
                <a:lnTo>
                  <a:pt x="736091" y="4571"/>
                </a:lnTo>
                <a:lnTo>
                  <a:pt x="731519" y="1523"/>
                </a:lnTo>
                <a:close/>
              </a:path>
              <a:path w="2663951" h="152400">
                <a:moveTo>
                  <a:pt x="725423" y="45719"/>
                </a:moveTo>
                <a:lnTo>
                  <a:pt x="725423" y="48767"/>
                </a:lnTo>
                <a:lnTo>
                  <a:pt x="726947" y="51815"/>
                </a:lnTo>
                <a:lnTo>
                  <a:pt x="726947" y="47243"/>
                </a:lnTo>
                <a:lnTo>
                  <a:pt x="726185" y="45719"/>
                </a:lnTo>
                <a:lnTo>
                  <a:pt x="725423" y="44195"/>
                </a:lnTo>
                <a:lnTo>
                  <a:pt x="725423" y="45719"/>
                </a:lnTo>
                <a:close/>
              </a:path>
              <a:path w="2663951" h="152400">
                <a:moveTo>
                  <a:pt x="726947" y="51815"/>
                </a:moveTo>
                <a:lnTo>
                  <a:pt x="725423" y="48767"/>
                </a:lnTo>
                <a:lnTo>
                  <a:pt x="725423" y="52577"/>
                </a:lnTo>
                <a:lnTo>
                  <a:pt x="726947" y="51815"/>
                </a:lnTo>
                <a:close/>
              </a:path>
              <a:path w="2663951" h="152400">
                <a:moveTo>
                  <a:pt x="736091" y="48767"/>
                </a:moveTo>
                <a:lnTo>
                  <a:pt x="736091" y="44195"/>
                </a:lnTo>
                <a:lnTo>
                  <a:pt x="734567" y="39623"/>
                </a:lnTo>
                <a:lnTo>
                  <a:pt x="733043" y="36575"/>
                </a:lnTo>
                <a:lnTo>
                  <a:pt x="728471" y="35051"/>
                </a:lnTo>
                <a:lnTo>
                  <a:pt x="728471" y="45719"/>
                </a:lnTo>
                <a:lnTo>
                  <a:pt x="733043" y="60959"/>
                </a:lnTo>
                <a:lnTo>
                  <a:pt x="734567" y="57911"/>
                </a:lnTo>
                <a:lnTo>
                  <a:pt x="736091" y="53339"/>
                </a:lnTo>
                <a:lnTo>
                  <a:pt x="736091" y="48767"/>
                </a:lnTo>
                <a:close/>
              </a:path>
              <a:path w="2663951" h="152400">
                <a:moveTo>
                  <a:pt x="728471" y="51815"/>
                </a:moveTo>
                <a:lnTo>
                  <a:pt x="728471" y="62483"/>
                </a:lnTo>
                <a:lnTo>
                  <a:pt x="733043" y="60959"/>
                </a:lnTo>
                <a:lnTo>
                  <a:pt x="728471" y="45719"/>
                </a:lnTo>
                <a:lnTo>
                  <a:pt x="728471" y="51815"/>
                </a:lnTo>
                <a:close/>
              </a:path>
              <a:path w="2663951" h="152400">
                <a:moveTo>
                  <a:pt x="714755" y="10667"/>
                </a:moveTo>
                <a:lnTo>
                  <a:pt x="714755" y="12191"/>
                </a:lnTo>
                <a:lnTo>
                  <a:pt x="720089" y="10858"/>
                </a:lnTo>
                <a:lnTo>
                  <a:pt x="719327" y="10667"/>
                </a:lnTo>
                <a:lnTo>
                  <a:pt x="714755" y="10667"/>
                </a:lnTo>
                <a:close/>
              </a:path>
              <a:path w="2663951" h="152400">
                <a:moveTo>
                  <a:pt x="697991" y="112775"/>
                </a:moveTo>
                <a:lnTo>
                  <a:pt x="694943" y="123443"/>
                </a:lnTo>
                <a:lnTo>
                  <a:pt x="699515" y="123443"/>
                </a:lnTo>
                <a:lnTo>
                  <a:pt x="699515" y="115823"/>
                </a:lnTo>
                <a:lnTo>
                  <a:pt x="697991" y="112775"/>
                </a:lnTo>
                <a:close/>
              </a:path>
              <a:path w="2663951" h="152400">
                <a:moveTo>
                  <a:pt x="688847" y="44195"/>
                </a:moveTo>
                <a:lnTo>
                  <a:pt x="688847" y="45719"/>
                </a:lnTo>
                <a:lnTo>
                  <a:pt x="699515" y="45719"/>
                </a:lnTo>
                <a:lnTo>
                  <a:pt x="688847" y="41147"/>
                </a:lnTo>
                <a:lnTo>
                  <a:pt x="688847" y="44195"/>
                </a:lnTo>
                <a:close/>
              </a:path>
              <a:path w="2663951" h="152400">
                <a:moveTo>
                  <a:pt x="637031" y="115823"/>
                </a:moveTo>
                <a:lnTo>
                  <a:pt x="638555" y="120395"/>
                </a:lnTo>
                <a:lnTo>
                  <a:pt x="643127" y="62483"/>
                </a:lnTo>
                <a:lnTo>
                  <a:pt x="637031" y="54863"/>
                </a:lnTo>
                <a:lnTo>
                  <a:pt x="636016" y="52831"/>
                </a:lnTo>
                <a:lnTo>
                  <a:pt x="635507" y="51815"/>
                </a:lnTo>
                <a:lnTo>
                  <a:pt x="635507" y="48767"/>
                </a:lnTo>
                <a:lnTo>
                  <a:pt x="637031" y="45719"/>
                </a:lnTo>
                <a:lnTo>
                  <a:pt x="647699" y="45719"/>
                </a:lnTo>
                <a:lnTo>
                  <a:pt x="643127" y="35051"/>
                </a:lnTo>
                <a:lnTo>
                  <a:pt x="637031" y="27431"/>
                </a:lnTo>
                <a:lnTo>
                  <a:pt x="637031" y="44195"/>
                </a:lnTo>
                <a:lnTo>
                  <a:pt x="635507" y="45719"/>
                </a:lnTo>
                <a:lnTo>
                  <a:pt x="633983" y="47243"/>
                </a:lnTo>
                <a:lnTo>
                  <a:pt x="633983" y="51815"/>
                </a:lnTo>
                <a:lnTo>
                  <a:pt x="637032" y="62483"/>
                </a:lnTo>
                <a:lnTo>
                  <a:pt x="637031" y="57911"/>
                </a:lnTo>
                <a:lnTo>
                  <a:pt x="637031" y="115823"/>
                </a:lnTo>
                <a:close/>
              </a:path>
              <a:path w="2663951" h="152400">
                <a:moveTo>
                  <a:pt x="647699" y="123443"/>
                </a:moveTo>
                <a:lnTo>
                  <a:pt x="652271" y="123443"/>
                </a:lnTo>
                <a:lnTo>
                  <a:pt x="647699" y="112775"/>
                </a:lnTo>
                <a:lnTo>
                  <a:pt x="647699" y="51815"/>
                </a:lnTo>
                <a:lnTo>
                  <a:pt x="636524" y="51815"/>
                </a:lnTo>
                <a:lnTo>
                  <a:pt x="635507" y="48767"/>
                </a:lnTo>
                <a:lnTo>
                  <a:pt x="635507" y="51815"/>
                </a:lnTo>
                <a:lnTo>
                  <a:pt x="637031" y="53339"/>
                </a:lnTo>
                <a:lnTo>
                  <a:pt x="643127" y="62483"/>
                </a:lnTo>
                <a:lnTo>
                  <a:pt x="646175" y="112775"/>
                </a:lnTo>
                <a:lnTo>
                  <a:pt x="647699" y="115823"/>
                </a:lnTo>
                <a:lnTo>
                  <a:pt x="647699" y="123443"/>
                </a:lnTo>
                <a:close/>
              </a:path>
              <a:path w="2663951" h="152400">
                <a:moveTo>
                  <a:pt x="637031" y="53339"/>
                </a:moveTo>
                <a:lnTo>
                  <a:pt x="635507" y="51815"/>
                </a:lnTo>
                <a:lnTo>
                  <a:pt x="636016" y="52831"/>
                </a:lnTo>
                <a:lnTo>
                  <a:pt x="637031" y="54863"/>
                </a:lnTo>
                <a:lnTo>
                  <a:pt x="643127" y="62483"/>
                </a:lnTo>
                <a:lnTo>
                  <a:pt x="637031" y="53339"/>
                </a:lnTo>
                <a:close/>
              </a:path>
              <a:path w="2663951" h="152400">
                <a:moveTo>
                  <a:pt x="637031" y="35051"/>
                </a:moveTo>
                <a:lnTo>
                  <a:pt x="632459" y="35051"/>
                </a:lnTo>
                <a:lnTo>
                  <a:pt x="633983" y="45719"/>
                </a:lnTo>
                <a:lnTo>
                  <a:pt x="635507" y="45719"/>
                </a:lnTo>
                <a:lnTo>
                  <a:pt x="637031" y="44195"/>
                </a:lnTo>
                <a:lnTo>
                  <a:pt x="637031" y="35051"/>
                </a:lnTo>
                <a:close/>
              </a:path>
              <a:path w="2663951" h="152400">
                <a:moveTo>
                  <a:pt x="633983" y="47243"/>
                </a:moveTo>
                <a:lnTo>
                  <a:pt x="633983" y="45719"/>
                </a:lnTo>
                <a:lnTo>
                  <a:pt x="632459" y="35051"/>
                </a:lnTo>
                <a:lnTo>
                  <a:pt x="629411" y="36575"/>
                </a:lnTo>
                <a:lnTo>
                  <a:pt x="626363" y="41147"/>
                </a:lnTo>
                <a:lnTo>
                  <a:pt x="624839" y="44195"/>
                </a:lnTo>
                <a:lnTo>
                  <a:pt x="624839" y="48767"/>
                </a:lnTo>
                <a:lnTo>
                  <a:pt x="626363" y="57911"/>
                </a:lnTo>
                <a:lnTo>
                  <a:pt x="629411" y="60959"/>
                </a:lnTo>
                <a:lnTo>
                  <a:pt x="632459" y="62483"/>
                </a:lnTo>
                <a:lnTo>
                  <a:pt x="633983" y="51815"/>
                </a:lnTo>
                <a:lnTo>
                  <a:pt x="633983" y="47243"/>
                </a:lnTo>
                <a:close/>
              </a:path>
              <a:path w="2663951" h="152400">
                <a:moveTo>
                  <a:pt x="643127" y="35051"/>
                </a:moveTo>
                <a:lnTo>
                  <a:pt x="647699" y="45719"/>
                </a:lnTo>
                <a:lnTo>
                  <a:pt x="644651" y="9143"/>
                </a:lnTo>
                <a:lnTo>
                  <a:pt x="641603" y="15239"/>
                </a:lnTo>
                <a:lnTo>
                  <a:pt x="638555" y="21335"/>
                </a:lnTo>
                <a:lnTo>
                  <a:pt x="637031" y="27431"/>
                </a:lnTo>
                <a:lnTo>
                  <a:pt x="643127" y="35051"/>
                </a:lnTo>
                <a:close/>
              </a:path>
              <a:path w="2663951" h="152400">
                <a:moveTo>
                  <a:pt x="653795" y="15239"/>
                </a:moveTo>
                <a:lnTo>
                  <a:pt x="655319" y="13715"/>
                </a:lnTo>
                <a:lnTo>
                  <a:pt x="658367" y="12191"/>
                </a:lnTo>
                <a:lnTo>
                  <a:pt x="662939" y="10667"/>
                </a:lnTo>
                <a:lnTo>
                  <a:pt x="667511" y="10667"/>
                </a:lnTo>
                <a:lnTo>
                  <a:pt x="668273" y="10858"/>
                </a:lnTo>
                <a:lnTo>
                  <a:pt x="673607" y="12191"/>
                </a:lnTo>
                <a:lnTo>
                  <a:pt x="669035" y="10667"/>
                </a:lnTo>
                <a:lnTo>
                  <a:pt x="667511" y="0"/>
                </a:lnTo>
                <a:lnTo>
                  <a:pt x="661415" y="0"/>
                </a:lnTo>
                <a:lnTo>
                  <a:pt x="655319" y="1523"/>
                </a:lnTo>
                <a:lnTo>
                  <a:pt x="653795" y="15239"/>
                </a:lnTo>
                <a:close/>
              </a:path>
              <a:path w="2663951" h="152400">
                <a:moveTo>
                  <a:pt x="655319" y="13715"/>
                </a:moveTo>
                <a:lnTo>
                  <a:pt x="655319" y="15239"/>
                </a:lnTo>
                <a:lnTo>
                  <a:pt x="659891" y="12191"/>
                </a:lnTo>
                <a:lnTo>
                  <a:pt x="658367" y="12191"/>
                </a:lnTo>
                <a:lnTo>
                  <a:pt x="655319" y="13715"/>
                </a:lnTo>
                <a:close/>
              </a:path>
              <a:path w="2663951" h="152400">
                <a:moveTo>
                  <a:pt x="676655" y="51815"/>
                </a:moveTo>
                <a:lnTo>
                  <a:pt x="675131" y="51815"/>
                </a:lnTo>
                <a:lnTo>
                  <a:pt x="673607" y="52577"/>
                </a:lnTo>
                <a:lnTo>
                  <a:pt x="673607" y="54863"/>
                </a:lnTo>
                <a:lnTo>
                  <a:pt x="672083" y="53339"/>
                </a:lnTo>
                <a:lnTo>
                  <a:pt x="662939" y="62483"/>
                </a:lnTo>
                <a:lnTo>
                  <a:pt x="667511" y="120395"/>
                </a:lnTo>
                <a:lnTo>
                  <a:pt x="669035" y="115823"/>
                </a:lnTo>
                <a:lnTo>
                  <a:pt x="669035" y="57911"/>
                </a:lnTo>
                <a:lnTo>
                  <a:pt x="676655" y="62483"/>
                </a:lnTo>
                <a:lnTo>
                  <a:pt x="673607" y="53339"/>
                </a:lnTo>
                <a:lnTo>
                  <a:pt x="676655" y="62483"/>
                </a:lnTo>
                <a:lnTo>
                  <a:pt x="676655" y="51815"/>
                </a:lnTo>
                <a:close/>
              </a:path>
              <a:path w="2663951" h="152400">
                <a:moveTo>
                  <a:pt x="659891" y="21335"/>
                </a:moveTo>
                <a:lnTo>
                  <a:pt x="662939" y="35051"/>
                </a:lnTo>
                <a:lnTo>
                  <a:pt x="669035" y="35051"/>
                </a:lnTo>
                <a:lnTo>
                  <a:pt x="669035" y="30479"/>
                </a:lnTo>
                <a:lnTo>
                  <a:pt x="670559" y="27431"/>
                </a:lnTo>
                <a:lnTo>
                  <a:pt x="670559" y="16763"/>
                </a:lnTo>
                <a:lnTo>
                  <a:pt x="664463" y="16763"/>
                </a:lnTo>
                <a:lnTo>
                  <a:pt x="669035" y="27431"/>
                </a:lnTo>
                <a:lnTo>
                  <a:pt x="669035" y="28955"/>
                </a:lnTo>
                <a:lnTo>
                  <a:pt x="669035" y="27431"/>
                </a:lnTo>
                <a:lnTo>
                  <a:pt x="664463" y="16763"/>
                </a:lnTo>
                <a:lnTo>
                  <a:pt x="659891" y="21335"/>
                </a:lnTo>
                <a:close/>
              </a:path>
              <a:path w="2663951" h="152400">
                <a:moveTo>
                  <a:pt x="673607" y="54863"/>
                </a:moveTo>
                <a:lnTo>
                  <a:pt x="673607" y="51815"/>
                </a:lnTo>
                <a:lnTo>
                  <a:pt x="656843" y="51815"/>
                </a:lnTo>
                <a:lnTo>
                  <a:pt x="656843" y="112775"/>
                </a:lnTo>
                <a:lnTo>
                  <a:pt x="647699" y="112775"/>
                </a:lnTo>
                <a:lnTo>
                  <a:pt x="652271" y="123443"/>
                </a:lnTo>
                <a:lnTo>
                  <a:pt x="658367" y="123443"/>
                </a:lnTo>
                <a:lnTo>
                  <a:pt x="656843" y="115823"/>
                </a:lnTo>
                <a:lnTo>
                  <a:pt x="659891" y="112775"/>
                </a:lnTo>
                <a:lnTo>
                  <a:pt x="662939" y="62483"/>
                </a:lnTo>
                <a:lnTo>
                  <a:pt x="672083" y="53339"/>
                </a:lnTo>
                <a:lnTo>
                  <a:pt x="673607" y="54863"/>
                </a:lnTo>
                <a:close/>
              </a:path>
              <a:path w="2663951" h="152400">
                <a:moveTo>
                  <a:pt x="667511" y="120395"/>
                </a:moveTo>
                <a:lnTo>
                  <a:pt x="662939" y="62483"/>
                </a:lnTo>
                <a:lnTo>
                  <a:pt x="659891" y="112775"/>
                </a:lnTo>
                <a:lnTo>
                  <a:pt x="656843" y="115823"/>
                </a:lnTo>
                <a:lnTo>
                  <a:pt x="658367" y="123443"/>
                </a:lnTo>
                <a:lnTo>
                  <a:pt x="662939" y="123443"/>
                </a:lnTo>
                <a:lnTo>
                  <a:pt x="667511" y="120395"/>
                </a:lnTo>
                <a:close/>
              </a:path>
              <a:path w="2663951" h="152400">
                <a:moveTo>
                  <a:pt x="676655" y="16763"/>
                </a:moveTo>
                <a:lnTo>
                  <a:pt x="676655" y="28955"/>
                </a:lnTo>
                <a:lnTo>
                  <a:pt x="679703" y="28955"/>
                </a:lnTo>
                <a:lnTo>
                  <a:pt x="676655" y="18287"/>
                </a:lnTo>
                <a:lnTo>
                  <a:pt x="681227" y="18287"/>
                </a:lnTo>
                <a:lnTo>
                  <a:pt x="678179" y="1523"/>
                </a:lnTo>
                <a:lnTo>
                  <a:pt x="675131" y="0"/>
                </a:lnTo>
                <a:lnTo>
                  <a:pt x="675131" y="12191"/>
                </a:lnTo>
                <a:lnTo>
                  <a:pt x="676655" y="12954"/>
                </a:lnTo>
                <a:lnTo>
                  <a:pt x="675131" y="10667"/>
                </a:lnTo>
                <a:lnTo>
                  <a:pt x="676655" y="10667"/>
                </a:lnTo>
                <a:lnTo>
                  <a:pt x="678179" y="13715"/>
                </a:lnTo>
                <a:lnTo>
                  <a:pt x="678179" y="16763"/>
                </a:lnTo>
                <a:lnTo>
                  <a:pt x="676655" y="16763"/>
                </a:lnTo>
                <a:lnTo>
                  <a:pt x="676655" y="21335"/>
                </a:lnTo>
                <a:lnTo>
                  <a:pt x="676655" y="16763"/>
                </a:lnTo>
                <a:close/>
              </a:path>
              <a:path w="2663951" h="152400">
                <a:moveTo>
                  <a:pt x="675131" y="16763"/>
                </a:moveTo>
                <a:lnTo>
                  <a:pt x="670559" y="16763"/>
                </a:lnTo>
                <a:lnTo>
                  <a:pt x="672083" y="27431"/>
                </a:lnTo>
                <a:lnTo>
                  <a:pt x="673607" y="27431"/>
                </a:lnTo>
                <a:lnTo>
                  <a:pt x="676655" y="28955"/>
                </a:lnTo>
                <a:lnTo>
                  <a:pt x="676655" y="16763"/>
                </a:lnTo>
                <a:lnTo>
                  <a:pt x="675131" y="16763"/>
                </a:lnTo>
                <a:close/>
              </a:path>
              <a:path w="2663951" h="152400">
                <a:moveTo>
                  <a:pt x="676655" y="12954"/>
                </a:moveTo>
                <a:lnTo>
                  <a:pt x="676655" y="13715"/>
                </a:lnTo>
                <a:lnTo>
                  <a:pt x="678179" y="16763"/>
                </a:lnTo>
                <a:lnTo>
                  <a:pt x="678179" y="13715"/>
                </a:lnTo>
                <a:lnTo>
                  <a:pt x="676655" y="12191"/>
                </a:lnTo>
                <a:lnTo>
                  <a:pt x="675131" y="10667"/>
                </a:lnTo>
                <a:lnTo>
                  <a:pt x="676655" y="12954"/>
                </a:lnTo>
                <a:close/>
              </a:path>
              <a:path w="2663951" h="152400">
                <a:moveTo>
                  <a:pt x="675131" y="0"/>
                </a:moveTo>
                <a:lnTo>
                  <a:pt x="667511" y="0"/>
                </a:lnTo>
                <a:lnTo>
                  <a:pt x="669035" y="10667"/>
                </a:lnTo>
                <a:lnTo>
                  <a:pt x="673607" y="12191"/>
                </a:lnTo>
                <a:lnTo>
                  <a:pt x="675131" y="12191"/>
                </a:lnTo>
                <a:lnTo>
                  <a:pt x="675131" y="0"/>
                </a:lnTo>
                <a:close/>
              </a:path>
              <a:path w="2663951" h="152400">
                <a:moveTo>
                  <a:pt x="687323" y="7619"/>
                </a:moveTo>
                <a:lnTo>
                  <a:pt x="684275" y="4571"/>
                </a:lnTo>
                <a:lnTo>
                  <a:pt x="685799" y="24383"/>
                </a:lnTo>
                <a:lnTo>
                  <a:pt x="687323" y="21335"/>
                </a:lnTo>
                <a:lnTo>
                  <a:pt x="687323" y="7619"/>
                </a:lnTo>
                <a:close/>
              </a:path>
              <a:path w="2663951" h="152400">
                <a:moveTo>
                  <a:pt x="685799" y="24383"/>
                </a:moveTo>
                <a:lnTo>
                  <a:pt x="684275" y="4571"/>
                </a:lnTo>
                <a:lnTo>
                  <a:pt x="681227" y="18287"/>
                </a:lnTo>
                <a:lnTo>
                  <a:pt x="676655" y="18287"/>
                </a:lnTo>
                <a:lnTo>
                  <a:pt x="679703" y="28955"/>
                </a:lnTo>
                <a:lnTo>
                  <a:pt x="684275" y="27431"/>
                </a:lnTo>
                <a:lnTo>
                  <a:pt x="685799" y="24383"/>
                </a:lnTo>
                <a:close/>
              </a:path>
              <a:path w="2663951" h="152400">
                <a:moveTo>
                  <a:pt x="679703" y="1523"/>
                </a:moveTo>
                <a:lnTo>
                  <a:pt x="678179" y="1523"/>
                </a:lnTo>
                <a:lnTo>
                  <a:pt x="681227" y="18287"/>
                </a:lnTo>
                <a:lnTo>
                  <a:pt x="684275" y="4571"/>
                </a:lnTo>
                <a:lnTo>
                  <a:pt x="679703" y="1523"/>
                </a:lnTo>
                <a:close/>
              </a:path>
              <a:path w="2663951" h="152400">
                <a:moveTo>
                  <a:pt x="675131" y="47243"/>
                </a:moveTo>
                <a:lnTo>
                  <a:pt x="676655" y="45719"/>
                </a:lnTo>
                <a:lnTo>
                  <a:pt x="673607" y="45719"/>
                </a:lnTo>
                <a:lnTo>
                  <a:pt x="675131" y="47243"/>
                </a:lnTo>
                <a:close/>
              </a:path>
              <a:path w="2663951" h="152400">
                <a:moveTo>
                  <a:pt x="675131" y="51815"/>
                </a:moveTo>
                <a:lnTo>
                  <a:pt x="673607" y="48767"/>
                </a:lnTo>
                <a:lnTo>
                  <a:pt x="673607" y="52577"/>
                </a:lnTo>
                <a:lnTo>
                  <a:pt x="675131" y="51815"/>
                </a:lnTo>
                <a:close/>
              </a:path>
              <a:path w="2663951" h="152400">
                <a:moveTo>
                  <a:pt x="676655" y="35051"/>
                </a:moveTo>
                <a:lnTo>
                  <a:pt x="676655" y="44195"/>
                </a:lnTo>
                <a:lnTo>
                  <a:pt x="678179" y="41147"/>
                </a:lnTo>
                <a:lnTo>
                  <a:pt x="681227" y="36575"/>
                </a:lnTo>
                <a:lnTo>
                  <a:pt x="676655" y="35051"/>
                </a:lnTo>
                <a:close/>
              </a:path>
              <a:path w="2663951" h="152400">
                <a:moveTo>
                  <a:pt x="658367" y="27431"/>
                </a:moveTo>
                <a:lnTo>
                  <a:pt x="656843" y="33527"/>
                </a:lnTo>
                <a:lnTo>
                  <a:pt x="662939" y="35051"/>
                </a:lnTo>
                <a:lnTo>
                  <a:pt x="659891" y="21335"/>
                </a:lnTo>
                <a:lnTo>
                  <a:pt x="658367" y="27431"/>
                </a:lnTo>
                <a:close/>
              </a:path>
              <a:path w="2663951" h="152400">
                <a:moveTo>
                  <a:pt x="662939" y="10667"/>
                </a:moveTo>
                <a:lnTo>
                  <a:pt x="662939" y="12191"/>
                </a:lnTo>
                <a:lnTo>
                  <a:pt x="668273" y="10858"/>
                </a:lnTo>
                <a:lnTo>
                  <a:pt x="667511" y="10667"/>
                </a:lnTo>
                <a:lnTo>
                  <a:pt x="662939" y="10667"/>
                </a:lnTo>
                <a:close/>
              </a:path>
              <a:path w="2663951" h="152400">
                <a:moveTo>
                  <a:pt x="646175" y="112775"/>
                </a:moveTo>
                <a:lnTo>
                  <a:pt x="643127" y="62483"/>
                </a:lnTo>
                <a:lnTo>
                  <a:pt x="643127" y="123443"/>
                </a:lnTo>
                <a:lnTo>
                  <a:pt x="647699" y="123443"/>
                </a:lnTo>
                <a:lnTo>
                  <a:pt x="647699" y="115823"/>
                </a:lnTo>
                <a:lnTo>
                  <a:pt x="646175" y="112775"/>
                </a:lnTo>
                <a:close/>
              </a:path>
              <a:path w="2663951" h="152400">
                <a:moveTo>
                  <a:pt x="650747" y="19811"/>
                </a:moveTo>
                <a:lnTo>
                  <a:pt x="653795" y="15239"/>
                </a:lnTo>
                <a:lnTo>
                  <a:pt x="655319" y="1523"/>
                </a:lnTo>
                <a:lnTo>
                  <a:pt x="649223" y="4571"/>
                </a:lnTo>
                <a:lnTo>
                  <a:pt x="649223" y="24383"/>
                </a:lnTo>
                <a:lnTo>
                  <a:pt x="650747" y="19811"/>
                </a:lnTo>
                <a:lnTo>
                  <a:pt x="649223" y="22859"/>
                </a:lnTo>
                <a:lnTo>
                  <a:pt x="650747" y="19811"/>
                </a:lnTo>
                <a:lnTo>
                  <a:pt x="652271" y="16763"/>
                </a:lnTo>
                <a:lnTo>
                  <a:pt x="650747" y="19811"/>
                </a:lnTo>
                <a:close/>
              </a:path>
              <a:path w="2663951" h="152400">
                <a:moveTo>
                  <a:pt x="649223" y="4571"/>
                </a:moveTo>
                <a:lnTo>
                  <a:pt x="644651" y="9143"/>
                </a:lnTo>
                <a:lnTo>
                  <a:pt x="647699" y="35051"/>
                </a:lnTo>
                <a:lnTo>
                  <a:pt x="649223" y="28955"/>
                </a:lnTo>
                <a:lnTo>
                  <a:pt x="649223" y="4571"/>
                </a:lnTo>
                <a:close/>
              </a:path>
              <a:path w="2663951" h="152400">
                <a:moveTo>
                  <a:pt x="644651" y="9143"/>
                </a:moveTo>
                <a:lnTo>
                  <a:pt x="647699" y="45719"/>
                </a:lnTo>
                <a:lnTo>
                  <a:pt x="647699" y="35051"/>
                </a:lnTo>
                <a:lnTo>
                  <a:pt x="644651" y="9143"/>
                </a:lnTo>
                <a:close/>
              </a:path>
              <a:path w="2663951" h="152400">
                <a:moveTo>
                  <a:pt x="643127" y="62483"/>
                </a:moveTo>
                <a:lnTo>
                  <a:pt x="638555" y="120395"/>
                </a:lnTo>
                <a:lnTo>
                  <a:pt x="643127" y="123443"/>
                </a:lnTo>
                <a:lnTo>
                  <a:pt x="643127" y="62483"/>
                </a:lnTo>
                <a:close/>
              </a:path>
              <a:path w="2663951" h="152400">
                <a:moveTo>
                  <a:pt x="676655" y="62483"/>
                </a:moveTo>
                <a:lnTo>
                  <a:pt x="669035" y="57911"/>
                </a:lnTo>
                <a:lnTo>
                  <a:pt x="669036" y="62483"/>
                </a:lnTo>
                <a:lnTo>
                  <a:pt x="676655" y="62483"/>
                </a:lnTo>
                <a:close/>
              </a:path>
              <a:path w="2663951" h="152400">
                <a:moveTo>
                  <a:pt x="669035" y="35051"/>
                </a:moveTo>
                <a:lnTo>
                  <a:pt x="673607" y="44195"/>
                </a:lnTo>
                <a:lnTo>
                  <a:pt x="676655" y="35051"/>
                </a:lnTo>
                <a:lnTo>
                  <a:pt x="669035" y="35051"/>
                </a:lnTo>
                <a:close/>
              </a:path>
              <a:path w="2663951" h="152400">
                <a:moveTo>
                  <a:pt x="678179" y="13715"/>
                </a:moveTo>
                <a:lnTo>
                  <a:pt x="676655" y="10667"/>
                </a:lnTo>
                <a:lnTo>
                  <a:pt x="676655" y="12191"/>
                </a:lnTo>
                <a:lnTo>
                  <a:pt x="678179" y="13715"/>
                </a:lnTo>
                <a:close/>
              </a:path>
              <a:path w="2663951" h="152400">
                <a:moveTo>
                  <a:pt x="678179" y="16763"/>
                </a:moveTo>
                <a:lnTo>
                  <a:pt x="676655" y="13715"/>
                </a:lnTo>
                <a:lnTo>
                  <a:pt x="676655" y="16763"/>
                </a:lnTo>
                <a:lnTo>
                  <a:pt x="678179" y="16763"/>
                </a:lnTo>
                <a:close/>
              </a:path>
              <a:path w="2663951" h="152400">
                <a:moveTo>
                  <a:pt x="670559" y="16763"/>
                </a:moveTo>
                <a:lnTo>
                  <a:pt x="670559" y="27431"/>
                </a:lnTo>
                <a:lnTo>
                  <a:pt x="672083" y="27431"/>
                </a:lnTo>
                <a:lnTo>
                  <a:pt x="670559" y="16763"/>
                </a:lnTo>
                <a:close/>
              </a:path>
              <a:path w="2663951" h="152400">
                <a:moveTo>
                  <a:pt x="676655" y="16763"/>
                </a:moveTo>
                <a:lnTo>
                  <a:pt x="676655" y="21335"/>
                </a:lnTo>
                <a:lnTo>
                  <a:pt x="676655" y="16763"/>
                </a:lnTo>
                <a:close/>
              </a:path>
              <a:path w="2663951" h="152400">
                <a:moveTo>
                  <a:pt x="626363" y="57911"/>
                </a:moveTo>
                <a:lnTo>
                  <a:pt x="624839" y="48767"/>
                </a:lnTo>
                <a:lnTo>
                  <a:pt x="624839" y="53339"/>
                </a:lnTo>
                <a:lnTo>
                  <a:pt x="626363" y="57911"/>
                </a:lnTo>
                <a:close/>
              </a:path>
              <a:path w="2663951" h="152400">
                <a:moveTo>
                  <a:pt x="633983" y="51815"/>
                </a:moveTo>
                <a:lnTo>
                  <a:pt x="632459" y="62483"/>
                </a:lnTo>
                <a:lnTo>
                  <a:pt x="637032" y="62483"/>
                </a:lnTo>
                <a:lnTo>
                  <a:pt x="633983" y="51815"/>
                </a:lnTo>
                <a:close/>
              </a:path>
              <a:path w="2663951" h="152400">
                <a:moveTo>
                  <a:pt x="701039" y="4571"/>
                </a:moveTo>
                <a:lnTo>
                  <a:pt x="701039" y="24383"/>
                </a:lnTo>
                <a:lnTo>
                  <a:pt x="701039" y="4571"/>
                </a:lnTo>
                <a:close/>
              </a:path>
              <a:path w="2663951" h="152400">
                <a:moveTo>
                  <a:pt x="690371" y="120395"/>
                </a:moveTo>
                <a:lnTo>
                  <a:pt x="688848" y="62483"/>
                </a:lnTo>
                <a:lnTo>
                  <a:pt x="688847" y="115823"/>
                </a:lnTo>
                <a:lnTo>
                  <a:pt x="690371" y="120395"/>
                </a:lnTo>
                <a:close/>
              </a:path>
              <a:path w="2663951" h="152400">
                <a:moveTo>
                  <a:pt x="728471" y="62483"/>
                </a:moveTo>
                <a:lnTo>
                  <a:pt x="720851" y="57911"/>
                </a:lnTo>
                <a:lnTo>
                  <a:pt x="720852" y="62483"/>
                </a:lnTo>
                <a:lnTo>
                  <a:pt x="728471" y="62483"/>
                </a:lnTo>
                <a:close/>
              </a:path>
              <a:path w="2663951" h="152400">
                <a:moveTo>
                  <a:pt x="725423" y="45719"/>
                </a:moveTo>
                <a:lnTo>
                  <a:pt x="708659" y="33527"/>
                </a:lnTo>
                <a:lnTo>
                  <a:pt x="708659" y="45719"/>
                </a:lnTo>
                <a:lnTo>
                  <a:pt x="725423" y="45719"/>
                </a:lnTo>
                <a:close/>
              </a:path>
              <a:path w="2663951" h="152400">
                <a:moveTo>
                  <a:pt x="729995" y="13715"/>
                </a:moveTo>
                <a:lnTo>
                  <a:pt x="728471" y="10667"/>
                </a:lnTo>
                <a:lnTo>
                  <a:pt x="728471" y="12191"/>
                </a:lnTo>
                <a:lnTo>
                  <a:pt x="729995" y="13715"/>
                </a:lnTo>
                <a:close/>
              </a:path>
              <a:path w="2663951" h="152400">
                <a:moveTo>
                  <a:pt x="729995" y="16763"/>
                </a:moveTo>
                <a:lnTo>
                  <a:pt x="728471" y="13715"/>
                </a:lnTo>
                <a:lnTo>
                  <a:pt x="728471" y="16763"/>
                </a:lnTo>
                <a:lnTo>
                  <a:pt x="729995" y="16763"/>
                </a:lnTo>
                <a:close/>
              </a:path>
              <a:path w="2663951" h="152400">
                <a:moveTo>
                  <a:pt x="714755" y="35051"/>
                </a:moveTo>
                <a:lnTo>
                  <a:pt x="716279" y="16763"/>
                </a:lnTo>
                <a:lnTo>
                  <a:pt x="711707" y="21335"/>
                </a:lnTo>
                <a:lnTo>
                  <a:pt x="714755" y="35051"/>
                </a:lnTo>
                <a:close/>
              </a:path>
              <a:path w="2663951" h="152400">
                <a:moveTo>
                  <a:pt x="722375" y="16763"/>
                </a:moveTo>
                <a:lnTo>
                  <a:pt x="722375" y="27431"/>
                </a:lnTo>
                <a:lnTo>
                  <a:pt x="723899" y="27431"/>
                </a:lnTo>
                <a:lnTo>
                  <a:pt x="722375" y="16763"/>
                </a:lnTo>
                <a:close/>
              </a:path>
              <a:path w="2663951" h="152400">
                <a:moveTo>
                  <a:pt x="728471" y="16763"/>
                </a:moveTo>
                <a:lnTo>
                  <a:pt x="728471" y="21335"/>
                </a:lnTo>
                <a:lnTo>
                  <a:pt x="728471" y="16763"/>
                </a:lnTo>
                <a:close/>
              </a:path>
              <a:path w="2663951" h="152400">
                <a:moveTo>
                  <a:pt x="688847" y="35051"/>
                </a:moveTo>
                <a:lnTo>
                  <a:pt x="685799" y="45719"/>
                </a:lnTo>
                <a:lnTo>
                  <a:pt x="687323" y="45719"/>
                </a:lnTo>
                <a:lnTo>
                  <a:pt x="688847" y="35051"/>
                </a:lnTo>
                <a:close/>
              </a:path>
              <a:path w="2663951" h="152400">
                <a:moveTo>
                  <a:pt x="685799" y="47243"/>
                </a:moveTo>
                <a:lnTo>
                  <a:pt x="687323" y="48767"/>
                </a:lnTo>
                <a:lnTo>
                  <a:pt x="687323" y="45719"/>
                </a:lnTo>
                <a:lnTo>
                  <a:pt x="685799" y="47243"/>
                </a:lnTo>
                <a:close/>
              </a:path>
              <a:path w="2663951" h="152400">
                <a:moveTo>
                  <a:pt x="2273807" y="9143"/>
                </a:moveTo>
                <a:lnTo>
                  <a:pt x="2276855" y="45719"/>
                </a:lnTo>
                <a:lnTo>
                  <a:pt x="2276855" y="35051"/>
                </a:lnTo>
                <a:lnTo>
                  <a:pt x="2273807" y="9143"/>
                </a:lnTo>
                <a:close/>
              </a:path>
              <a:path w="2663951" h="152400">
                <a:moveTo>
                  <a:pt x="2272283" y="62483"/>
                </a:moveTo>
                <a:lnTo>
                  <a:pt x="2267711" y="120395"/>
                </a:lnTo>
                <a:lnTo>
                  <a:pt x="2272283" y="123443"/>
                </a:lnTo>
                <a:lnTo>
                  <a:pt x="2272283" y="62483"/>
                </a:lnTo>
                <a:close/>
              </a:path>
              <a:path w="2663951" h="152400">
                <a:moveTo>
                  <a:pt x="2305811" y="62483"/>
                </a:moveTo>
                <a:lnTo>
                  <a:pt x="2298191" y="57911"/>
                </a:lnTo>
                <a:lnTo>
                  <a:pt x="2298192" y="62483"/>
                </a:lnTo>
                <a:lnTo>
                  <a:pt x="2305811" y="62483"/>
                </a:lnTo>
                <a:close/>
              </a:path>
              <a:path w="2663951" h="152400">
                <a:moveTo>
                  <a:pt x="2302763" y="45719"/>
                </a:moveTo>
                <a:lnTo>
                  <a:pt x="2285999" y="33527"/>
                </a:lnTo>
                <a:lnTo>
                  <a:pt x="2285999" y="45719"/>
                </a:lnTo>
                <a:lnTo>
                  <a:pt x="2302763" y="45719"/>
                </a:lnTo>
                <a:close/>
              </a:path>
              <a:path w="2663951" h="152400">
                <a:moveTo>
                  <a:pt x="2307335" y="13715"/>
                </a:moveTo>
                <a:lnTo>
                  <a:pt x="2305811" y="10667"/>
                </a:lnTo>
                <a:lnTo>
                  <a:pt x="2305811" y="12191"/>
                </a:lnTo>
                <a:lnTo>
                  <a:pt x="2307335" y="13715"/>
                </a:lnTo>
                <a:close/>
              </a:path>
              <a:path w="2663951" h="152400">
                <a:moveTo>
                  <a:pt x="2307335" y="16763"/>
                </a:moveTo>
                <a:lnTo>
                  <a:pt x="2305811" y="13715"/>
                </a:lnTo>
                <a:lnTo>
                  <a:pt x="2305811" y="16763"/>
                </a:lnTo>
                <a:lnTo>
                  <a:pt x="2307335" y="16763"/>
                </a:lnTo>
                <a:close/>
              </a:path>
              <a:path w="2663951" h="152400">
                <a:moveTo>
                  <a:pt x="2292095" y="35051"/>
                </a:moveTo>
                <a:lnTo>
                  <a:pt x="2293619" y="16763"/>
                </a:lnTo>
                <a:lnTo>
                  <a:pt x="2289047" y="21335"/>
                </a:lnTo>
                <a:lnTo>
                  <a:pt x="2292095" y="35051"/>
                </a:lnTo>
                <a:close/>
              </a:path>
              <a:path w="2663951" h="152400">
                <a:moveTo>
                  <a:pt x="2299715" y="16763"/>
                </a:moveTo>
                <a:lnTo>
                  <a:pt x="2299715" y="27431"/>
                </a:lnTo>
                <a:lnTo>
                  <a:pt x="2301239" y="27431"/>
                </a:lnTo>
                <a:lnTo>
                  <a:pt x="2299715" y="16763"/>
                </a:lnTo>
                <a:close/>
              </a:path>
              <a:path w="2663951" h="152400">
                <a:moveTo>
                  <a:pt x="2305811" y="16763"/>
                </a:moveTo>
                <a:lnTo>
                  <a:pt x="2305811" y="21335"/>
                </a:lnTo>
                <a:lnTo>
                  <a:pt x="2305811" y="16763"/>
                </a:lnTo>
                <a:close/>
              </a:path>
              <a:path w="2663951" h="152400">
                <a:moveTo>
                  <a:pt x="2255519" y="57911"/>
                </a:moveTo>
                <a:lnTo>
                  <a:pt x="2253995" y="48767"/>
                </a:lnTo>
                <a:lnTo>
                  <a:pt x="2253995" y="53339"/>
                </a:lnTo>
                <a:lnTo>
                  <a:pt x="2255519" y="57911"/>
                </a:lnTo>
                <a:close/>
              </a:path>
              <a:path w="2663951" h="152400">
                <a:moveTo>
                  <a:pt x="2263139" y="51815"/>
                </a:moveTo>
                <a:lnTo>
                  <a:pt x="2261615" y="62483"/>
                </a:lnTo>
                <a:lnTo>
                  <a:pt x="2266188" y="62483"/>
                </a:lnTo>
                <a:lnTo>
                  <a:pt x="2263139" y="51815"/>
                </a:lnTo>
                <a:close/>
              </a:path>
              <a:path w="2663951" h="152400">
                <a:moveTo>
                  <a:pt x="1257299" y="112775"/>
                </a:moveTo>
                <a:lnTo>
                  <a:pt x="1254251" y="123443"/>
                </a:lnTo>
                <a:lnTo>
                  <a:pt x="1258823" y="123443"/>
                </a:lnTo>
                <a:lnTo>
                  <a:pt x="1257299" y="112775"/>
                </a:lnTo>
                <a:close/>
              </a:path>
              <a:path w="2663951" h="152400">
                <a:moveTo>
                  <a:pt x="1260347" y="115823"/>
                </a:moveTo>
                <a:lnTo>
                  <a:pt x="1264919" y="123443"/>
                </a:lnTo>
                <a:lnTo>
                  <a:pt x="1260347" y="112775"/>
                </a:lnTo>
                <a:lnTo>
                  <a:pt x="1260347" y="115823"/>
                </a:lnTo>
                <a:close/>
              </a:path>
              <a:path w="2663951" h="152400">
                <a:moveTo>
                  <a:pt x="1280159" y="115823"/>
                </a:moveTo>
                <a:lnTo>
                  <a:pt x="1278635" y="71627"/>
                </a:lnTo>
                <a:lnTo>
                  <a:pt x="1278635" y="120395"/>
                </a:lnTo>
                <a:lnTo>
                  <a:pt x="1280159" y="115823"/>
                </a:lnTo>
                <a:close/>
              </a:path>
              <a:path w="2663951" h="152400">
                <a:moveTo>
                  <a:pt x="1278635" y="4571"/>
                </a:moveTo>
                <a:lnTo>
                  <a:pt x="1280159" y="38099"/>
                </a:lnTo>
                <a:lnTo>
                  <a:pt x="1280159" y="9143"/>
                </a:lnTo>
                <a:lnTo>
                  <a:pt x="1278635" y="4571"/>
                </a:lnTo>
                <a:close/>
              </a:path>
              <a:path w="2663951" h="152400">
                <a:moveTo>
                  <a:pt x="1269491" y="9143"/>
                </a:moveTo>
                <a:lnTo>
                  <a:pt x="1267967" y="12191"/>
                </a:lnTo>
                <a:lnTo>
                  <a:pt x="1269491" y="12191"/>
                </a:lnTo>
                <a:lnTo>
                  <a:pt x="1269491" y="9143"/>
                </a:lnTo>
                <a:close/>
              </a:path>
              <a:path w="2663951" h="152400">
                <a:moveTo>
                  <a:pt x="1327403" y="64007"/>
                </a:moveTo>
                <a:lnTo>
                  <a:pt x="1328927" y="115823"/>
                </a:lnTo>
                <a:lnTo>
                  <a:pt x="1328927" y="71627"/>
                </a:lnTo>
                <a:lnTo>
                  <a:pt x="1327403" y="64007"/>
                </a:lnTo>
                <a:close/>
              </a:path>
              <a:path w="2663951" h="152400">
                <a:moveTo>
                  <a:pt x="1321307" y="44195"/>
                </a:moveTo>
                <a:lnTo>
                  <a:pt x="1322831" y="123443"/>
                </a:lnTo>
                <a:lnTo>
                  <a:pt x="1324355" y="50291"/>
                </a:lnTo>
                <a:lnTo>
                  <a:pt x="1321307" y="44195"/>
                </a:lnTo>
                <a:close/>
              </a:path>
              <a:path w="2663951" h="152400">
                <a:moveTo>
                  <a:pt x="1312773" y="51206"/>
                </a:moveTo>
                <a:lnTo>
                  <a:pt x="1310639" y="48767"/>
                </a:lnTo>
                <a:lnTo>
                  <a:pt x="1309115" y="48767"/>
                </a:lnTo>
                <a:lnTo>
                  <a:pt x="1312773" y="51206"/>
                </a:lnTo>
                <a:close/>
              </a:path>
              <a:path w="2663951" h="152400">
                <a:moveTo>
                  <a:pt x="1309115" y="115823"/>
                </a:moveTo>
                <a:lnTo>
                  <a:pt x="1307591" y="112776"/>
                </a:lnTo>
                <a:lnTo>
                  <a:pt x="1307592" y="114299"/>
                </a:lnTo>
                <a:lnTo>
                  <a:pt x="1309115" y="115823"/>
                </a:lnTo>
                <a:close/>
              </a:path>
              <a:path w="2663951" h="152400">
                <a:moveTo>
                  <a:pt x="1306067" y="112775"/>
                </a:moveTo>
                <a:lnTo>
                  <a:pt x="1307591" y="64007"/>
                </a:lnTo>
                <a:lnTo>
                  <a:pt x="1304543" y="57911"/>
                </a:lnTo>
                <a:lnTo>
                  <a:pt x="1306067" y="112775"/>
                </a:lnTo>
                <a:close/>
              </a:path>
              <a:path w="2663951" h="152400">
                <a:moveTo>
                  <a:pt x="1307591" y="64007"/>
                </a:moveTo>
                <a:lnTo>
                  <a:pt x="1307591" y="74675"/>
                </a:lnTo>
                <a:lnTo>
                  <a:pt x="1307591" y="64007"/>
                </a:lnTo>
                <a:close/>
              </a:path>
              <a:path w="2663951" h="152400">
                <a:moveTo>
                  <a:pt x="1283207" y="67055"/>
                </a:moveTo>
                <a:lnTo>
                  <a:pt x="1280159" y="67055"/>
                </a:lnTo>
                <a:lnTo>
                  <a:pt x="1280160" y="70103"/>
                </a:lnTo>
                <a:lnTo>
                  <a:pt x="1283207" y="67055"/>
                </a:lnTo>
                <a:close/>
              </a:path>
              <a:path w="2663951" h="152400">
                <a:moveTo>
                  <a:pt x="1290827" y="51815"/>
                </a:moveTo>
                <a:lnTo>
                  <a:pt x="1292351" y="62483"/>
                </a:lnTo>
                <a:lnTo>
                  <a:pt x="1298447" y="53339"/>
                </a:lnTo>
                <a:lnTo>
                  <a:pt x="1290827" y="51815"/>
                </a:lnTo>
                <a:close/>
              </a:path>
              <a:path w="2663951" h="152400">
                <a:moveTo>
                  <a:pt x="955547" y="35051"/>
                </a:moveTo>
                <a:lnTo>
                  <a:pt x="954023" y="22859"/>
                </a:lnTo>
                <a:lnTo>
                  <a:pt x="954023" y="35051"/>
                </a:lnTo>
                <a:lnTo>
                  <a:pt x="955547" y="35051"/>
                </a:lnTo>
                <a:close/>
              </a:path>
              <a:path w="2663951" h="152400">
                <a:moveTo>
                  <a:pt x="960119" y="24383"/>
                </a:moveTo>
                <a:lnTo>
                  <a:pt x="961643" y="35051"/>
                </a:lnTo>
                <a:lnTo>
                  <a:pt x="961643" y="24383"/>
                </a:lnTo>
                <a:lnTo>
                  <a:pt x="960119" y="24383"/>
                </a:lnTo>
                <a:close/>
              </a:path>
              <a:path w="2663951" h="152400">
                <a:moveTo>
                  <a:pt x="967739" y="16763"/>
                </a:moveTo>
                <a:lnTo>
                  <a:pt x="966215" y="13715"/>
                </a:lnTo>
                <a:lnTo>
                  <a:pt x="966215" y="15239"/>
                </a:lnTo>
                <a:lnTo>
                  <a:pt x="967739" y="16763"/>
                </a:lnTo>
                <a:close/>
              </a:path>
              <a:path w="2663951" h="152400">
                <a:moveTo>
                  <a:pt x="1610867" y="4571"/>
                </a:moveTo>
                <a:lnTo>
                  <a:pt x="1613915" y="13715"/>
                </a:lnTo>
                <a:lnTo>
                  <a:pt x="1618487" y="3047"/>
                </a:lnTo>
                <a:lnTo>
                  <a:pt x="1610867" y="4571"/>
                </a:lnTo>
                <a:close/>
              </a:path>
              <a:path w="2663951" h="152400">
                <a:moveTo>
                  <a:pt x="1624583" y="16763"/>
                </a:moveTo>
                <a:lnTo>
                  <a:pt x="1623059" y="13715"/>
                </a:lnTo>
                <a:lnTo>
                  <a:pt x="1623059" y="15239"/>
                </a:lnTo>
                <a:lnTo>
                  <a:pt x="1624583" y="16763"/>
                </a:lnTo>
                <a:close/>
              </a:path>
              <a:path w="2663951" h="152400">
                <a:moveTo>
                  <a:pt x="1613408" y="24383"/>
                </a:moveTo>
                <a:lnTo>
                  <a:pt x="1612392" y="23367"/>
                </a:lnTo>
                <a:lnTo>
                  <a:pt x="1612391" y="24383"/>
                </a:lnTo>
                <a:lnTo>
                  <a:pt x="1613408" y="24383"/>
                </a:lnTo>
                <a:close/>
              </a:path>
              <a:path w="2663951" h="152400">
                <a:moveTo>
                  <a:pt x="1612696" y="16154"/>
                </a:moveTo>
                <a:lnTo>
                  <a:pt x="1612392" y="16255"/>
                </a:lnTo>
                <a:lnTo>
                  <a:pt x="1612391" y="16763"/>
                </a:lnTo>
                <a:lnTo>
                  <a:pt x="1612696" y="16154"/>
                </a:lnTo>
                <a:close/>
              </a:path>
              <a:path w="2663951" h="152400">
                <a:moveTo>
                  <a:pt x="1940051" y="16763"/>
                </a:moveTo>
                <a:lnTo>
                  <a:pt x="1938527" y="13715"/>
                </a:lnTo>
                <a:lnTo>
                  <a:pt x="1938527" y="15239"/>
                </a:lnTo>
                <a:lnTo>
                  <a:pt x="1940051" y="16763"/>
                </a:lnTo>
                <a:close/>
              </a:path>
              <a:path w="2663951" h="152400">
                <a:moveTo>
                  <a:pt x="1926335" y="4571"/>
                </a:moveTo>
                <a:lnTo>
                  <a:pt x="1929383" y="13715"/>
                </a:lnTo>
                <a:lnTo>
                  <a:pt x="1933955" y="3047"/>
                </a:lnTo>
                <a:lnTo>
                  <a:pt x="1926335" y="4571"/>
                </a:lnTo>
                <a:close/>
              </a:path>
              <a:path w="2663951" h="152400">
                <a:moveTo>
                  <a:pt x="1928876" y="24383"/>
                </a:moveTo>
                <a:lnTo>
                  <a:pt x="1927860" y="23367"/>
                </a:lnTo>
                <a:lnTo>
                  <a:pt x="1927859" y="24383"/>
                </a:lnTo>
                <a:lnTo>
                  <a:pt x="1928876" y="24383"/>
                </a:lnTo>
                <a:close/>
              </a:path>
              <a:path w="2663951" h="152400">
                <a:moveTo>
                  <a:pt x="1928164" y="16154"/>
                </a:moveTo>
                <a:lnTo>
                  <a:pt x="1927860" y="16255"/>
                </a:lnTo>
                <a:lnTo>
                  <a:pt x="1927859" y="16763"/>
                </a:lnTo>
                <a:lnTo>
                  <a:pt x="1928164" y="16154"/>
                </a:lnTo>
                <a:close/>
              </a:path>
              <a:path w="2663951" h="152400">
                <a:moveTo>
                  <a:pt x="598931" y="117347"/>
                </a:moveTo>
                <a:lnTo>
                  <a:pt x="595883" y="100583"/>
                </a:lnTo>
                <a:lnTo>
                  <a:pt x="592944" y="100584"/>
                </a:lnTo>
                <a:lnTo>
                  <a:pt x="598931" y="117347"/>
                </a:lnTo>
                <a:close/>
              </a:path>
              <a:path w="2663951" h="152400">
                <a:moveTo>
                  <a:pt x="525779" y="120395"/>
                </a:moveTo>
                <a:lnTo>
                  <a:pt x="525779" y="111251"/>
                </a:lnTo>
                <a:lnTo>
                  <a:pt x="524255" y="114299"/>
                </a:lnTo>
                <a:lnTo>
                  <a:pt x="525779" y="120395"/>
                </a:lnTo>
                <a:close/>
              </a:path>
              <a:path w="2663951" h="152400">
                <a:moveTo>
                  <a:pt x="536447" y="111251"/>
                </a:moveTo>
                <a:lnTo>
                  <a:pt x="534923" y="112775"/>
                </a:lnTo>
                <a:lnTo>
                  <a:pt x="536447" y="112775"/>
                </a:lnTo>
                <a:lnTo>
                  <a:pt x="536447" y="111251"/>
                </a:lnTo>
                <a:close/>
              </a:path>
              <a:path w="2663951" h="152400">
                <a:moveTo>
                  <a:pt x="2631947" y="117347"/>
                </a:moveTo>
                <a:lnTo>
                  <a:pt x="2628899" y="100583"/>
                </a:lnTo>
                <a:lnTo>
                  <a:pt x="2625960" y="100584"/>
                </a:lnTo>
                <a:lnTo>
                  <a:pt x="2631947" y="117347"/>
                </a:lnTo>
                <a:close/>
              </a:path>
              <a:path w="2663951" h="152400">
                <a:moveTo>
                  <a:pt x="2558795" y="120395"/>
                </a:moveTo>
                <a:lnTo>
                  <a:pt x="2558795" y="111251"/>
                </a:lnTo>
                <a:lnTo>
                  <a:pt x="2557271" y="114299"/>
                </a:lnTo>
                <a:lnTo>
                  <a:pt x="2558795" y="120395"/>
                </a:lnTo>
                <a:close/>
              </a:path>
              <a:path w="2663951" h="152400">
                <a:moveTo>
                  <a:pt x="2569463" y="111251"/>
                </a:moveTo>
                <a:lnTo>
                  <a:pt x="2567939" y="112775"/>
                </a:lnTo>
                <a:lnTo>
                  <a:pt x="2569463" y="112775"/>
                </a:lnTo>
                <a:lnTo>
                  <a:pt x="2569463" y="111251"/>
                </a:lnTo>
                <a:close/>
              </a:path>
              <a:path w="2663951" h="152400">
                <a:moveTo>
                  <a:pt x="2491739" y="27431"/>
                </a:moveTo>
                <a:lnTo>
                  <a:pt x="2490215" y="22859"/>
                </a:lnTo>
                <a:lnTo>
                  <a:pt x="2488691" y="22859"/>
                </a:lnTo>
                <a:lnTo>
                  <a:pt x="2491739" y="27431"/>
                </a:lnTo>
                <a:close/>
              </a:path>
              <a:path w="2663951" h="152400">
                <a:moveTo>
                  <a:pt x="2545079" y="19811"/>
                </a:moveTo>
                <a:lnTo>
                  <a:pt x="2545079" y="123443"/>
                </a:lnTo>
                <a:lnTo>
                  <a:pt x="2549651" y="120395"/>
                </a:lnTo>
                <a:lnTo>
                  <a:pt x="2545079" y="19811"/>
                </a:lnTo>
                <a:close/>
              </a:path>
              <a:path w="2663951" h="152400">
                <a:moveTo>
                  <a:pt x="2525267" y="67055"/>
                </a:moveTo>
                <a:lnTo>
                  <a:pt x="2523743" y="16763"/>
                </a:lnTo>
                <a:lnTo>
                  <a:pt x="2523743" y="64007"/>
                </a:lnTo>
                <a:lnTo>
                  <a:pt x="2525267" y="67055"/>
                </a:lnTo>
                <a:close/>
              </a:path>
              <a:path w="2663951" h="152400">
                <a:moveTo>
                  <a:pt x="2532887" y="9143"/>
                </a:moveTo>
                <a:lnTo>
                  <a:pt x="2531363" y="80771"/>
                </a:lnTo>
                <a:lnTo>
                  <a:pt x="2532887" y="19811"/>
                </a:lnTo>
                <a:lnTo>
                  <a:pt x="2532887" y="9143"/>
                </a:lnTo>
                <a:close/>
              </a:path>
              <a:path w="2663951" h="152400">
                <a:moveTo>
                  <a:pt x="2511551" y="108203"/>
                </a:moveTo>
                <a:lnTo>
                  <a:pt x="2487167" y="60959"/>
                </a:lnTo>
                <a:lnTo>
                  <a:pt x="2487167" y="62304"/>
                </a:lnTo>
                <a:lnTo>
                  <a:pt x="2511551" y="108203"/>
                </a:lnTo>
                <a:close/>
              </a:path>
              <a:path w="2663951" h="152400">
                <a:moveTo>
                  <a:pt x="2490215" y="44195"/>
                </a:moveTo>
                <a:lnTo>
                  <a:pt x="2511551" y="108203"/>
                </a:lnTo>
                <a:lnTo>
                  <a:pt x="2494787" y="53339"/>
                </a:lnTo>
                <a:lnTo>
                  <a:pt x="2490215" y="44195"/>
                </a:lnTo>
                <a:close/>
              </a:path>
              <a:path w="2663951" h="152400">
                <a:moveTo>
                  <a:pt x="2488691" y="21335"/>
                </a:moveTo>
                <a:lnTo>
                  <a:pt x="2485643" y="19811"/>
                </a:lnTo>
                <a:lnTo>
                  <a:pt x="2484119" y="19811"/>
                </a:lnTo>
                <a:lnTo>
                  <a:pt x="2488691" y="21335"/>
                </a:lnTo>
                <a:close/>
              </a:path>
              <a:path w="2663951" h="152400">
                <a:moveTo>
                  <a:pt x="2474975" y="32003"/>
                </a:moveTo>
                <a:lnTo>
                  <a:pt x="2476499" y="39623"/>
                </a:lnTo>
                <a:lnTo>
                  <a:pt x="2485643" y="32003"/>
                </a:lnTo>
                <a:lnTo>
                  <a:pt x="2474975" y="32003"/>
                </a:lnTo>
                <a:close/>
              </a:path>
              <a:path w="2663951" h="152400">
                <a:moveTo>
                  <a:pt x="2467355" y="22859"/>
                </a:moveTo>
                <a:lnTo>
                  <a:pt x="2468879" y="112775"/>
                </a:lnTo>
                <a:lnTo>
                  <a:pt x="2468879" y="21335"/>
                </a:lnTo>
                <a:lnTo>
                  <a:pt x="2467355" y="22859"/>
                </a:lnTo>
                <a:close/>
              </a:path>
              <a:path w="2663951" h="152400">
                <a:moveTo>
                  <a:pt x="12192" y="114299"/>
                </a:moveTo>
                <a:lnTo>
                  <a:pt x="10668" y="123443"/>
                </a:lnTo>
                <a:lnTo>
                  <a:pt x="13715" y="123443"/>
                </a:lnTo>
                <a:lnTo>
                  <a:pt x="12192" y="114299"/>
                </a:lnTo>
                <a:close/>
              </a:path>
              <a:path w="2663951" h="152400">
                <a:moveTo>
                  <a:pt x="32004" y="32003"/>
                </a:moveTo>
                <a:lnTo>
                  <a:pt x="62484" y="36575"/>
                </a:lnTo>
                <a:lnTo>
                  <a:pt x="57912" y="27431"/>
                </a:lnTo>
                <a:lnTo>
                  <a:pt x="32004" y="32003"/>
                </a:lnTo>
                <a:close/>
              </a:path>
              <a:path w="2663951" h="152400">
                <a:moveTo>
                  <a:pt x="60960" y="25907"/>
                </a:moveTo>
                <a:lnTo>
                  <a:pt x="59436" y="22859"/>
                </a:lnTo>
                <a:lnTo>
                  <a:pt x="57912" y="25907"/>
                </a:lnTo>
                <a:lnTo>
                  <a:pt x="60960" y="25907"/>
                </a:lnTo>
                <a:close/>
              </a:path>
              <a:path w="2663951" h="152400">
                <a:moveTo>
                  <a:pt x="24384" y="111251"/>
                </a:moveTo>
                <a:lnTo>
                  <a:pt x="21336" y="70103"/>
                </a:lnTo>
                <a:lnTo>
                  <a:pt x="21336" y="112775"/>
                </a:lnTo>
                <a:lnTo>
                  <a:pt x="24384" y="111251"/>
                </a:lnTo>
                <a:close/>
              </a:path>
              <a:path w="2663951" h="152400">
                <a:moveTo>
                  <a:pt x="59436" y="70103"/>
                </a:moveTo>
                <a:lnTo>
                  <a:pt x="64008" y="80771"/>
                </a:lnTo>
                <a:lnTo>
                  <a:pt x="59436" y="65531"/>
                </a:lnTo>
                <a:lnTo>
                  <a:pt x="59436" y="70103"/>
                </a:lnTo>
                <a:close/>
              </a:path>
              <a:path w="2663951" h="152400">
                <a:moveTo>
                  <a:pt x="7620" y="9143"/>
                </a:moveTo>
                <a:lnTo>
                  <a:pt x="10668" y="19811"/>
                </a:lnTo>
                <a:lnTo>
                  <a:pt x="12192" y="9143"/>
                </a:lnTo>
                <a:lnTo>
                  <a:pt x="7620" y="9143"/>
                </a:lnTo>
                <a:close/>
              </a:path>
              <a:path w="2663951" h="152400">
                <a:moveTo>
                  <a:pt x="1473707" y="19811"/>
                </a:moveTo>
                <a:lnTo>
                  <a:pt x="1472183" y="19811"/>
                </a:lnTo>
                <a:lnTo>
                  <a:pt x="1472183" y="20573"/>
                </a:lnTo>
                <a:lnTo>
                  <a:pt x="1473707" y="19811"/>
                </a:lnTo>
                <a:close/>
              </a:path>
              <a:path w="2663951" h="152400">
                <a:moveTo>
                  <a:pt x="1481327" y="112775"/>
                </a:moveTo>
                <a:lnTo>
                  <a:pt x="1481327" y="32003"/>
                </a:lnTo>
                <a:lnTo>
                  <a:pt x="1481327" y="112775"/>
                </a:lnTo>
                <a:close/>
              </a:path>
              <a:path w="2663951" h="152400">
                <a:moveTo>
                  <a:pt x="1499615" y="27431"/>
                </a:moveTo>
                <a:lnTo>
                  <a:pt x="1498091" y="24383"/>
                </a:lnTo>
                <a:lnTo>
                  <a:pt x="1496567" y="22859"/>
                </a:lnTo>
                <a:lnTo>
                  <a:pt x="1499615" y="27431"/>
                </a:lnTo>
                <a:close/>
              </a:path>
              <a:path w="2663951" h="152400">
                <a:moveTo>
                  <a:pt x="1563623" y="24383"/>
                </a:moveTo>
                <a:lnTo>
                  <a:pt x="1536191" y="123443"/>
                </a:lnTo>
                <a:lnTo>
                  <a:pt x="1539239" y="120395"/>
                </a:lnTo>
                <a:lnTo>
                  <a:pt x="1563623" y="24383"/>
                </a:lnTo>
                <a:close/>
              </a:path>
              <a:path w="2663951" h="152400">
                <a:moveTo>
                  <a:pt x="1572767" y="115823"/>
                </a:moveTo>
                <a:lnTo>
                  <a:pt x="1577339" y="123443"/>
                </a:lnTo>
                <a:lnTo>
                  <a:pt x="1572767" y="114299"/>
                </a:lnTo>
                <a:lnTo>
                  <a:pt x="1572767" y="115823"/>
                </a:lnTo>
                <a:close/>
              </a:path>
              <a:path w="2663951" h="152400">
                <a:moveTo>
                  <a:pt x="1581911" y="115823"/>
                </a:moveTo>
                <a:lnTo>
                  <a:pt x="1583435" y="123443"/>
                </a:lnTo>
                <a:lnTo>
                  <a:pt x="1581911" y="114299"/>
                </a:lnTo>
                <a:lnTo>
                  <a:pt x="1581911" y="115823"/>
                </a:lnTo>
                <a:close/>
              </a:path>
              <a:path w="2663951" h="152400">
                <a:moveTo>
                  <a:pt x="1560140" y="20465"/>
                </a:moveTo>
                <a:lnTo>
                  <a:pt x="1557527" y="22859"/>
                </a:lnTo>
                <a:lnTo>
                  <a:pt x="1557527" y="24383"/>
                </a:lnTo>
                <a:lnTo>
                  <a:pt x="1560140" y="20465"/>
                </a:lnTo>
                <a:close/>
              </a:path>
              <a:path w="2663951" h="152400">
                <a:moveTo>
                  <a:pt x="1520951" y="114299"/>
                </a:moveTo>
                <a:lnTo>
                  <a:pt x="1520951" y="123443"/>
                </a:lnTo>
                <a:lnTo>
                  <a:pt x="1525523" y="123443"/>
                </a:lnTo>
                <a:lnTo>
                  <a:pt x="1520951" y="114299"/>
                </a:lnTo>
                <a:close/>
              </a:path>
              <a:path w="2663951" h="152400">
                <a:moveTo>
                  <a:pt x="1495914" y="21118"/>
                </a:moveTo>
                <a:lnTo>
                  <a:pt x="1493519" y="19811"/>
                </a:lnTo>
                <a:lnTo>
                  <a:pt x="1491995" y="19811"/>
                </a:lnTo>
                <a:lnTo>
                  <a:pt x="1495914" y="21118"/>
                </a:lnTo>
                <a:close/>
              </a:path>
              <a:path w="2663951" h="152400">
                <a:moveTo>
                  <a:pt x="2354579" y="115823"/>
                </a:moveTo>
                <a:lnTo>
                  <a:pt x="2353055" y="19811"/>
                </a:lnTo>
                <a:lnTo>
                  <a:pt x="2353055" y="111251"/>
                </a:lnTo>
                <a:lnTo>
                  <a:pt x="2354579" y="115823"/>
                </a:lnTo>
                <a:close/>
              </a:path>
              <a:path w="2663951" h="152400">
                <a:moveTo>
                  <a:pt x="2365247" y="114299"/>
                </a:moveTo>
                <a:lnTo>
                  <a:pt x="2389631" y="123443"/>
                </a:lnTo>
                <a:lnTo>
                  <a:pt x="2365248" y="112775"/>
                </a:lnTo>
                <a:lnTo>
                  <a:pt x="2365247" y="114299"/>
                </a:lnTo>
                <a:close/>
              </a:path>
              <a:path w="2663951" h="152400">
                <a:moveTo>
                  <a:pt x="2438399" y="76199"/>
                </a:moveTo>
                <a:lnTo>
                  <a:pt x="2436875" y="88391"/>
                </a:lnTo>
                <a:lnTo>
                  <a:pt x="2438399" y="77723"/>
                </a:lnTo>
                <a:lnTo>
                  <a:pt x="2438399" y="76199"/>
                </a:lnTo>
                <a:close/>
              </a:path>
              <a:path w="2663951" h="152400">
                <a:moveTo>
                  <a:pt x="2436875" y="45719"/>
                </a:moveTo>
                <a:lnTo>
                  <a:pt x="2433827" y="38099"/>
                </a:lnTo>
                <a:lnTo>
                  <a:pt x="2432303" y="36575"/>
                </a:lnTo>
                <a:lnTo>
                  <a:pt x="2436875" y="45719"/>
                </a:lnTo>
                <a:close/>
              </a:path>
              <a:path w="2663951" h="152400">
                <a:moveTo>
                  <a:pt x="2438399" y="53339"/>
                </a:moveTo>
                <a:lnTo>
                  <a:pt x="2436875" y="44195"/>
                </a:lnTo>
                <a:lnTo>
                  <a:pt x="2438399" y="54863"/>
                </a:lnTo>
                <a:lnTo>
                  <a:pt x="2438399" y="53339"/>
                </a:lnTo>
                <a:close/>
              </a:path>
              <a:path w="2663951" h="152400">
                <a:moveTo>
                  <a:pt x="2414015" y="22859"/>
                </a:moveTo>
                <a:lnTo>
                  <a:pt x="2404871" y="19811"/>
                </a:lnTo>
                <a:lnTo>
                  <a:pt x="2403347" y="19811"/>
                </a:lnTo>
                <a:lnTo>
                  <a:pt x="2414015" y="22859"/>
                </a:lnTo>
                <a:close/>
              </a:path>
              <a:path w="2663951" h="152400">
                <a:moveTo>
                  <a:pt x="2428409" y="31326"/>
                </a:moveTo>
                <a:lnTo>
                  <a:pt x="2427731" y="30479"/>
                </a:lnTo>
                <a:lnTo>
                  <a:pt x="2421635" y="25907"/>
                </a:lnTo>
                <a:lnTo>
                  <a:pt x="2428409" y="31326"/>
                </a:lnTo>
                <a:close/>
              </a:path>
              <a:path w="2663951" h="152400">
                <a:moveTo>
                  <a:pt x="266700" y="112775"/>
                </a:moveTo>
                <a:lnTo>
                  <a:pt x="266700" y="124967"/>
                </a:lnTo>
                <a:lnTo>
                  <a:pt x="271272" y="123443"/>
                </a:lnTo>
                <a:lnTo>
                  <a:pt x="266700" y="112775"/>
                </a:lnTo>
                <a:close/>
              </a:path>
              <a:path w="2663951" h="152400">
                <a:moveTo>
                  <a:pt x="271272" y="106679"/>
                </a:moveTo>
                <a:lnTo>
                  <a:pt x="271272" y="123443"/>
                </a:lnTo>
                <a:lnTo>
                  <a:pt x="275843" y="120395"/>
                </a:lnTo>
                <a:lnTo>
                  <a:pt x="271272" y="106679"/>
                </a:lnTo>
                <a:close/>
              </a:path>
              <a:path w="2663951" h="152400">
                <a:moveTo>
                  <a:pt x="266700" y="108203"/>
                </a:moveTo>
                <a:lnTo>
                  <a:pt x="268224" y="106679"/>
                </a:lnTo>
                <a:lnTo>
                  <a:pt x="266700" y="105155"/>
                </a:lnTo>
                <a:lnTo>
                  <a:pt x="266700" y="108203"/>
                </a:lnTo>
                <a:close/>
              </a:path>
              <a:path w="2663951" h="152400">
                <a:moveTo>
                  <a:pt x="248412" y="112775"/>
                </a:moveTo>
                <a:lnTo>
                  <a:pt x="251460" y="114299"/>
                </a:lnTo>
                <a:lnTo>
                  <a:pt x="252984" y="114299"/>
                </a:lnTo>
                <a:lnTo>
                  <a:pt x="248412" y="112775"/>
                </a:lnTo>
                <a:close/>
              </a:path>
              <a:path w="2663951" h="152400">
                <a:moveTo>
                  <a:pt x="260604" y="96011"/>
                </a:moveTo>
                <a:lnTo>
                  <a:pt x="259080" y="91439"/>
                </a:lnTo>
                <a:lnTo>
                  <a:pt x="259080" y="94487"/>
                </a:lnTo>
                <a:lnTo>
                  <a:pt x="260604" y="96011"/>
                </a:lnTo>
                <a:close/>
              </a:path>
              <a:path w="2663951" h="152400">
                <a:moveTo>
                  <a:pt x="260604" y="97535"/>
                </a:moveTo>
                <a:lnTo>
                  <a:pt x="260096" y="96519"/>
                </a:lnTo>
                <a:lnTo>
                  <a:pt x="259080" y="96011"/>
                </a:lnTo>
                <a:lnTo>
                  <a:pt x="260604" y="97535"/>
                </a:lnTo>
                <a:close/>
              </a:path>
              <a:path w="2663951" h="152400">
                <a:moveTo>
                  <a:pt x="243840" y="16763"/>
                </a:moveTo>
                <a:lnTo>
                  <a:pt x="243840" y="27431"/>
                </a:lnTo>
                <a:lnTo>
                  <a:pt x="246888" y="27431"/>
                </a:lnTo>
                <a:lnTo>
                  <a:pt x="243840" y="16763"/>
                </a:lnTo>
                <a:close/>
              </a:path>
              <a:path w="2663951" h="152400">
                <a:moveTo>
                  <a:pt x="249936" y="16763"/>
                </a:moveTo>
                <a:lnTo>
                  <a:pt x="251460" y="27431"/>
                </a:lnTo>
                <a:lnTo>
                  <a:pt x="254508" y="16763"/>
                </a:lnTo>
                <a:lnTo>
                  <a:pt x="249936" y="16763"/>
                </a:lnTo>
                <a:close/>
              </a:path>
              <a:path w="2663951" h="152400">
                <a:moveTo>
                  <a:pt x="259080" y="35051"/>
                </a:moveTo>
                <a:lnTo>
                  <a:pt x="266700" y="44195"/>
                </a:lnTo>
                <a:lnTo>
                  <a:pt x="271272" y="35051"/>
                </a:lnTo>
                <a:lnTo>
                  <a:pt x="259080" y="35051"/>
                </a:lnTo>
                <a:close/>
              </a:path>
              <a:path w="2663951" h="152400">
                <a:moveTo>
                  <a:pt x="220980" y="36575"/>
                </a:moveTo>
                <a:lnTo>
                  <a:pt x="224028" y="62483"/>
                </a:lnTo>
                <a:lnTo>
                  <a:pt x="224028" y="35051"/>
                </a:lnTo>
                <a:lnTo>
                  <a:pt x="220980" y="36575"/>
                </a:lnTo>
                <a:close/>
              </a:path>
              <a:path w="2663951" h="152400">
                <a:moveTo>
                  <a:pt x="214884" y="39623"/>
                </a:moveTo>
                <a:lnTo>
                  <a:pt x="216408" y="44195"/>
                </a:lnTo>
                <a:lnTo>
                  <a:pt x="217496" y="40930"/>
                </a:lnTo>
                <a:lnTo>
                  <a:pt x="214884" y="39623"/>
                </a:lnTo>
                <a:close/>
              </a:path>
              <a:path w="2663951" h="152400">
                <a:moveTo>
                  <a:pt x="906779" y="108203"/>
                </a:moveTo>
                <a:lnTo>
                  <a:pt x="906779" y="109727"/>
                </a:lnTo>
                <a:lnTo>
                  <a:pt x="908303" y="109727"/>
                </a:lnTo>
                <a:lnTo>
                  <a:pt x="906779" y="108203"/>
                </a:lnTo>
                <a:close/>
              </a:path>
              <a:path w="2663951" h="152400">
                <a:moveTo>
                  <a:pt x="912875" y="112775"/>
                </a:moveTo>
                <a:lnTo>
                  <a:pt x="909827" y="111251"/>
                </a:lnTo>
                <a:lnTo>
                  <a:pt x="911351" y="112775"/>
                </a:lnTo>
                <a:lnTo>
                  <a:pt x="912875" y="112775"/>
                </a:lnTo>
                <a:close/>
              </a:path>
              <a:path w="2663951" h="152400">
                <a:moveTo>
                  <a:pt x="932687" y="111251"/>
                </a:moveTo>
                <a:lnTo>
                  <a:pt x="929639" y="112775"/>
                </a:lnTo>
                <a:lnTo>
                  <a:pt x="931163" y="112775"/>
                </a:lnTo>
                <a:lnTo>
                  <a:pt x="932687" y="111251"/>
                </a:lnTo>
                <a:close/>
              </a:path>
              <a:path w="2663951" h="152400">
                <a:moveTo>
                  <a:pt x="922019" y="124967"/>
                </a:moveTo>
                <a:lnTo>
                  <a:pt x="915923" y="114299"/>
                </a:lnTo>
                <a:lnTo>
                  <a:pt x="915923" y="124967"/>
                </a:lnTo>
                <a:lnTo>
                  <a:pt x="922019" y="124967"/>
                </a:lnTo>
                <a:close/>
              </a:path>
              <a:path w="2663951" h="152400">
                <a:moveTo>
                  <a:pt x="935735" y="106679"/>
                </a:moveTo>
                <a:lnTo>
                  <a:pt x="935735" y="123443"/>
                </a:lnTo>
                <a:lnTo>
                  <a:pt x="940307" y="120395"/>
                </a:lnTo>
                <a:lnTo>
                  <a:pt x="935735" y="106679"/>
                </a:lnTo>
                <a:close/>
              </a:path>
              <a:path w="2663951" h="152400">
                <a:moveTo>
                  <a:pt x="934211" y="106679"/>
                </a:moveTo>
                <a:lnTo>
                  <a:pt x="931163" y="103631"/>
                </a:lnTo>
                <a:lnTo>
                  <a:pt x="932687" y="106679"/>
                </a:lnTo>
                <a:lnTo>
                  <a:pt x="934211" y="106679"/>
                </a:lnTo>
                <a:close/>
              </a:path>
              <a:path w="2663951" h="152400">
                <a:moveTo>
                  <a:pt x="932687" y="111251"/>
                </a:moveTo>
                <a:lnTo>
                  <a:pt x="931163" y="108203"/>
                </a:lnTo>
                <a:lnTo>
                  <a:pt x="931163" y="111251"/>
                </a:lnTo>
                <a:lnTo>
                  <a:pt x="932687" y="111251"/>
                </a:lnTo>
                <a:close/>
              </a:path>
              <a:path w="2663951" h="152400">
                <a:moveTo>
                  <a:pt x="905255" y="106679"/>
                </a:moveTo>
                <a:lnTo>
                  <a:pt x="903731" y="120395"/>
                </a:lnTo>
                <a:lnTo>
                  <a:pt x="909827" y="123443"/>
                </a:lnTo>
                <a:lnTo>
                  <a:pt x="905255" y="106679"/>
                </a:lnTo>
                <a:close/>
              </a:path>
              <a:path w="2663951" h="152400">
                <a:moveTo>
                  <a:pt x="925067" y="96011"/>
                </a:moveTo>
                <a:lnTo>
                  <a:pt x="923543" y="91439"/>
                </a:lnTo>
                <a:lnTo>
                  <a:pt x="923543" y="94487"/>
                </a:lnTo>
                <a:lnTo>
                  <a:pt x="925067" y="96011"/>
                </a:lnTo>
                <a:close/>
              </a:path>
              <a:path w="2663951" h="152400">
                <a:moveTo>
                  <a:pt x="925067" y="97535"/>
                </a:moveTo>
                <a:lnTo>
                  <a:pt x="924560" y="96519"/>
                </a:lnTo>
                <a:lnTo>
                  <a:pt x="923543" y="96011"/>
                </a:lnTo>
                <a:lnTo>
                  <a:pt x="925067" y="97535"/>
                </a:lnTo>
                <a:close/>
              </a:path>
              <a:path w="2663951" h="152400">
                <a:moveTo>
                  <a:pt x="908303" y="16763"/>
                </a:moveTo>
                <a:lnTo>
                  <a:pt x="908303" y="27431"/>
                </a:lnTo>
                <a:lnTo>
                  <a:pt x="911351" y="27431"/>
                </a:lnTo>
                <a:lnTo>
                  <a:pt x="908303" y="16763"/>
                </a:lnTo>
                <a:close/>
              </a:path>
              <a:path w="2663951" h="152400">
                <a:moveTo>
                  <a:pt x="914399" y="16763"/>
                </a:moveTo>
                <a:lnTo>
                  <a:pt x="915923" y="27431"/>
                </a:lnTo>
                <a:lnTo>
                  <a:pt x="918971" y="16763"/>
                </a:lnTo>
                <a:lnTo>
                  <a:pt x="914399" y="16763"/>
                </a:lnTo>
                <a:close/>
              </a:path>
              <a:path w="2663951" h="152400">
                <a:moveTo>
                  <a:pt x="923544" y="35051"/>
                </a:moveTo>
                <a:lnTo>
                  <a:pt x="931163" y="44195"/>
                </a:lnTo>
                <a:lnTo>
                  <a:pt x="935735" y="35051"/>
                </a:lnTo>
                <a:lnTo>
                  <a:pt x="923544" y="35051"/>
                </a:lnTo>
                <a:close/>
              </a:path>
              <a:path w="2663951" h="152400">
                <a:moveTo>
                  <a:pt x="893063" y="35051"/>
                </a:moveTo>
                <a:lnTo>
                  <a:pt x="890015" y="45719"/>
                </a:lnTo>
                <a:lnTo>
                  <a:pt x="891539" y="45719"/>
                </a:lnTo>
                <a:lnTo>
                  <a:pt x="893063" y="35051"/>
                </a:lnTo>
                <a:close/>
              </a:path>
              <a:path w="2663951" h="152400">
                <a:moveTo>
                  <a:pt x="891539" y="45719"/>
                </a:moveTo>
                <a:lnTo>
                  <a:pt x="891539" y="45719"/>
                </a:lnTo>
              </a:path>
              <a:path w="2663951" h="152400">
                <a:moveTo>
                  <a:pt x="879347" y="39623"/>
                </a:moveTo>
                <a:lnTo>
                  <a:pt x="880871" y="44195"/>
                </a:lnTo>
                <a:lnTo>
                  <a:pt x="881960" y="40930"/>
                </a:lnTo>
                <a:lnTo>
                  <a:pt x="879347" y="39623"/>
                </a:lnTo>
                <a:close/>
              </a:path>
              <a:path w="2663951" h="152400">
                <a:moveTo>
                  <a:pt x="1208531" y="108203"/>
                </a:moveTo>
                <a:lnTo>
                  <a:pt x="1208531" y="109727"/>
                </a:lnTo>
                <a:lnTo>
                  <a:pt x="1210055" y="109727"/>
                </a:lnTo>
                <a:lnTo>
                  <a:pt x="1208531" y="108203"/>
                </a:lnTo>
                <a:close/>
              </a:path>
              <a:path w="2663951" h="152400">
                <a:moveTo>
                  <a:pt x="1214627" y="112775"/>
                </a:moveTo>
                <a:lnTo>
                  <a:pt x="1211579" y="111251"/>
                </a:lnTo>
                <a:lnTo>
                  <a:pt x="1213103" y="112775"/>
                </a:lnTo>
                <a:lnTo>
                  <a:pt x="1214627" y="112775"/>
                </a:lnTo>
                <a:close/>
              </a:path>
              <a:path w="2663951" h="152400">
                <a:moveTo>
                  <a:pt x="1223771" y="124967"/>
                </a:moveTo>
                <a:lnTo>
                  <a:pt x="1217675" y="114299"/>
                </a:lnTo>
                <a:lnTo>
                  <a:pt x="1217675" y="124967"/>
                </a:lnTo>
                <a:lnTo>
                  <a:pt x="1223771" y="124967"/>
                </a:lnTo>
                <a:close/>
              </a:path>
              <a:path w="2663951" h="152400">
                <a:moveTo>
                  <a:pt x="1232915" y="112775"/>
                </a:moveTo>
                <a:lnTo>
                  <a:pt x="1232915" y="124967"/>
                </a:lnTo>
                <a:lnTo>
                  <a:pt x="1237487" y="123443"/>
                </a:lnTo>
                <a:lnTo>
                  <a:pt x="1232915" y="112775"/>
                </a:lnTo>
                <a:close/>
              </a:path>
              <a:path w="2663951" h="152400">
                <a:moveTo>
                  <a:pt x="1237487" y="106679"/>
                </a:moveTo>
                <a:lnTo>
                  <a:pt x="1237487" y="123443"/>
                </a:lnTo>
                <a:lnTo>
                  <a:pt x="1242059" y="120395"/>
                </a:lnTo>
                <a:lnTo>
                  <a:pt x="1237487" y="106679"/>
                </a:lnTo>
                <a:close/>
              </a:path>
              <a:path w="2663951" h="152400">
                <a:moveTo>
                  <a:pt x="1232915" y="108203"/>
                </a:moveTo>
                <a:lnTo>
                  <a:pt x="1234439" y="106679"/>
                </a:lnTo>
                <a:lnTo>
                  <a:pt x="1232915" y="105155"/>
                </a:lnTo>
                <a:lnTo>
                  <a:pt x="1232915" y="108203"/>
                </a:lnTo>
                <a:close/>
              </a:path>
              <a:path w="2663951" h="152400">
                <a:moveTo>
                  <a:pt x="1207007" y="106679"/>
                </a:moveTo>
                <a:lnTo>
                  <a:pt x="1205483" y="120395"/>
                </a:lnTo>
                <a:lnTo>
                  <a:pt x="1211579" y="123443"/>
                </a:lnTo>
                <a:lnTo>
                  <a:pt x="1207007" y="106679"/>
                </a:lnTo>
                <a:close/>
              </a:path>
              <a:path w="2663951" h="152400">
                <a:moveTo>
                  <a:pt x="1226819" y="96011"/>
                </a:moveTo>
                <a:lnTo>
                  <a:pt x="1225295" y="91439"/>
                </a:lnTo>
                <a:lnTo>
                  <a:pt x="1225295" y="94487"/>
                </a:lnTo>
                <a:lnTo>
                  <a:pt x="1226819" y="96011"/>
                </a:lnTo>
                <a:close/>
              </a:path>
              <a:path w="2663951" h="152400">
                <a:moveTo>
                  <a:pt x="1226819" y="97535"/>
                </a:moveTo>
                <a:lnTo>
                  <a:pt x="1226312" y="96519"/>
                </a:lnTo>
                <a:lnTo>
                  <a:pt x="1225295" y="96011"/>
                </a:lnTo>
                <a:lnTo>
                  <a:pt x="1226819" y="97535"/>
                </a:lnTo>
                <a:close/>
              </a:path>
              <a:path w="2663951" h="152400">
                <a:moveTo>
                  <a:pt x="1216151" y="16763"/>
                </a:moveTo>
                <a:lnTo>
                  <a:pt x="1217675" y="27431"/>
                </a:lnTo>
                <a:lnTo>
                  <a:pt x="1220723" y="16763"/>
                </a:lnTo>
                <a:lnTo>
                  <a:pt x="1216151" y="16763"/>
                </a:lnTo>
                <a:close/>
              </a:path>
              <a:path w="2663951" h="152400">
                <a:moveTo>
                  <a:pt x="1225296" y="35051"/>
                </a:moveTo>
                <a:lnTo>
                  <a:pt x="1232915" y="44195"/>
                </a:lnTo>
                <a:lnTo>
                  <a:pt x="1237487" y="35051"/>
                </a:lnTo>
                <a:lnTo>
                  <a:pt x="1225296" y="35051"/>
                </a:lnTo>
                <a:close/>
              </a:path>
              <a:path w="2663951" h="152400">
                <a:moveTo>
                  <a:pt x="1194815" y="44195"/>
                </a:moveTo>
                <a:lnTo>
                  <a:pt x="1205483" y="45719"/>
                </a:lnTo>
                <a:lnTo>
                  <a:pt x="1194815" y="41147"/>
                </a:lnTo>
                <a:lnTo>
                  <a:pt x="1194815" y="44195"/>
                </a:lnTo>
                <a:close/>
              </a:path>
              <a:path w="2663951" h="152400">
                <a:moveTo>
                  <a:pt x="1194815" y="35051"/>
                </a:moveTo>
                <a:lnTo>
                  <a:pt x="1191767" y="45719"/>
                </a:lnTo>
                <a:lnTo>
                  <a:pt x="1193291" y="45719"/>
                </a:lnTo>
                <a:lnTo>
                  <a:pt x="1194815" y="35051"/>
                </a:lnTo>
                <a:close/>
              </a:path>
              <a:path w="2663951" h="152400">
                <a:moveTo>
                  <a:pt x="1885187" y="112775"/>
                </a:moveTo>
                <a:lnTo>
                  <a:pt x="1882139" y="111251"/>
                </a:lnTo>
                <a:lnTo>
                  <a:pt x="1883663" y="112775"/>
                </a:lnTo>
                <a:lnTo>
                  <a:pt x="1885187" y="112775"/>
                </a:lnTo>
                <a:close/>
              </a:path>
              <a:path w="2663951" h="152400">
                <a:moveTo>
                  <a:pt x="1894331" y="124967"/>
                </a:moveTo>
                <a:lnTo>
                  <a:pt x="1888235" y="114299"/>
                </a:lnTo>
                <a:lnTo>
                  <a:pt x="1888235" y="124967"/>
                </a:lnTo>
                <a:lnTo>
                  <a:pt x="1894331" y="124967"/>
                </a:lnTo>
                <a:close/>
              </a:path>
              <a:path w="2663951" h="152400">
                <a:moveTo>
                  <a:pt x="1903475" y="112775"/>
                </a:moveTo>
                <a:lnTo>
                  <a:pt x="1903475" y="124967"/>
                </a:lnTo>
                <a:lnTo>
                  <a:pt x="1908047" y="123443"/>
                </a:lnTo>
                <a:lnTo>
                  <a:pt x="1903475" y="112775"/>
                </a:lnTo>
                <a:close/>
              </a:path>
              <a:path w="2663951" h="152400">
                <a:moveTo>
                  <a:pt x="1908047" y="106679"/>
                </a:moveTo>
                <a:lnTo>
                  <a:pt x="1908047" y="123443"/>
                </a:lnTo>
                <a:lnTo>
                  <a:pt x="1912619" y="120395"/>
                </a:lnTo>
                <a:lnTo>
                  <a:pt x="1908047" y="106679"/>
                </a:lnTo>
                <a:close/>
              </a:path>
              <a:path w="2663951" h="152400">
                <a:moveTo>
                  <a:pt x="1903475" y="108203"/>
                </a:moveTo>
                <a:lnTo>
                  <a:pt x="1904999" y="106679"/>
                </a:lnTo>
                <a:lnTo>
                  <a:pt x="1903475" y="105155"/>
                </a:lnTo>
                <a:lnTo>
                  <a:pt x="1903475" y="108203"/>
                </a:lnTo>
                <a:close/>
              </a:path>
              <a:path w="2663951" h="152400">
                <a:moveTo>
                  <a:pt x="1877567" y="106679"/>
                </a:moveTo>
                <a:lnTo>
                  <a:pt x="1876043" y="120395"/>
                </a:lnTo>
                <a:lnTo>
                  <a:pt x="1882139" y="123443"/>
                </a:lnTo>
                <a:lnTo>
                  <a:pt x="1877567" y="106679"/>
                </a:lnTo>
                <a:close/>
              </a:path>
              <a:path w="2663951" h="152400">
                <a:moveTo>
                  <a:pt x="1897379" y="96011"/>
                </a:moveTo>
                <a:lnTo>
                  <a:pt x="1895855" y="91439"/>
                </a:lnTo>
                <a:lnTo>
                  <a:pt x="1895855" y="94487"/>
                </a:lnTo>
                <a:lnTo>
                  <a:pt x="1897379" y="96011"/>
                </a:lnTo>
                <a:close/>
              </a:path>
              <a:path w="2663951" h="152400">
                <a:moveTo>
                  <a:pt x="1897379" y="97535"/>
                </a:moveTo>
                <a:lnTo>
                  <a:pt x="1896872" y="96519"/>
                </a:lnTo>
                <a:lnTo>
                  <a:pt x="1895855" y="96011"/>
                </a:lnTo>
                <a:lnTo>
                  <a:pt x="1897379" y="97535"/>
                </a:lnTo>
                <a:close/>
              </a:path>
              <a:path w="2663951" h="152400">
                <a:moveTo>
                  <a:pt x="1880615" y="16763"/>
                </a:moveTo>
                <a:lnTo>
                  <a:pt x="1880615" y="27431"/>
                </a:lnTo>
                <a:lnTo>
                  <a:pt x="1883663" y="27431"/>
                </a:lnTo>
                <a:lnTo>
                  <a:pt x="1880615" y="16763"/>
                </a:lnTo>
                <a:close/>
              </a:path>
              <a:path w="2663951" h="152400">
                <a:moveTo>
                  <a:pt x="1886711" y="16763"/>
                </a:moveTo>
                <a:lnTo>
                  <a:pt x="1888235" y="27431"/>
                </a:lnTo>
                <a:lnTo>
                  <a:pt x="1891283" y="16763"/>
                </a:lnTo>
                <a:lnTo>
                  <a:pt x="1886711" y="16763"/>
                </a:lnTo>
                <a:close/>
              </a:path>
              <a:path w="2663951" h="152400">
                <a:moveTo>
                  <a:pt x="1895856" y="35051"/>
                </a:moveTo>
                <a:lnTo>
                  <a:pt x="1903475" y="44195"/>
                </a:lnTo>
                <a:lnTo>
                  <a:pt x="1908047" y="35051"/>
                </a:lnTo>
                <a:lnTo>
                  <a:pt x="1895856" y="35051"/>
                </a:lnTo>
                <a:close/>
              </a:path>
              <a:path w="2663951" h="152400">
                <a:moveTo>
                  <a:pt x="1865375" y="35051"/>
                </a:moveTo>
                <a:lnTo>
                  <a:pt x="1862327" y="45719"/>
                </a:lnTo>
                <a:lnTo>
                  <a:pt x="1863851" y="45719"/>
                </a:lnTo>
                <a:lnTo>
                  <a:pt x="1865375" y="35051"/>
                </a:lnTo>
                <a:close/>
              </a:path>
              <a:path w="2663951" h="152400">
                <a:moveTo>
                  <a:pt x="1863851" y="45719"/>
                </a:moveTo>
                <a:lnTo>
                  <a:pt x="1863851" y="45719"/>
                </a:lnTo>
              </a:path>
              <a:path w="2663951" h="152400">
                <a:moveTo>
                  <a:pt x="2385059" y="102107"/>
                </a:moveTo>
                <a:lnTo>
                  <a:pt x="2391155" y="106679"/>
                </a:lnTo>
                <a:lnTo>
                  <a:pt x="2385060" y="96011"/>
                </a:lnTo>
                <a:lnTo>
                  <a:pt x="2385059" y="102107"/>
                </a:lnTo>
                <a:close/>
              </a:path>
              <a:path w="2663951" h="152400">
                <a:moveTo>
                  <a:pt x="2409443" y="41147"/>
                </a:moveTo>
                <a:lnTo>
                  <a:pt x="2404871" y="38099"/>
                </a:lnTo>
                <a:lnTo>
                  <a:pt x="2403347" y="38099"/>
                </a:lnTo>
                <a:lnTo>
                  <a:pt x="2409443" y="41147"/>
                </a:lnTo>
                <a:close/>
              </a:path>
              <a:path w="2663951" h="152400">
                <a:moveTo>
                  <a:pt x="2418587" y="65531"/>
                </a:moveTo>
                <a:lnTo>
                  <a:pt x="2417063" y="53339"/>
                </a:lnTo>
                <a:lnTo>
                  <a:pt x="2417063" y="57911"/>
                </a:lnTo>
                <a:lnTo>
                  <a:pt x="2418587" y="65531"/>
                </a:lnTo>
                <a:close/>
              </a:path>
              <a:path w="2663951" h="152400">
                <a:moveTo>
                  <a:pt x="2414015" y="83819"/>
                </a:moveTo>
                <a:lnTo>
                  <a:pt x="2412491" y="88391"/>
                </a:lnTo>
                <a:lnTo>
                  <a:pt x="2414015" y="100583"/>
                </a:lnTo>
                <a:lnTo>
                  <a:pt x="2414015" y="83819"/>
                </a:lnTo>
                <a:close/>
              </a:path>
              <a:path w="2663951" h="152400">
                <a:moveTo>
                  <a:pt x="2404871" y="92963"/>
                </a:moveTo>
                <a:lnTo>
                  <a:pt x="2398775" y="96011"/>
                </a:lnTo>
                <a:lnTo>
                  <a:pt x="2403347" y="94487"/>
                </a:lnTo>
                <a:lnTo>
                  <a:pt x="2404871" y="92963"/>
                </a:lnTo>
                <a:close/>
              </a:path>
              <a:path w="2663951" h="152400">
                <a:moveTo>
                  <a:pt x="576833" y="39052"/>
                </a:moveTo>
                <a:lnTo>
                  <a:pt x="571499" y="35051"/>
                </a:lnTo>
                <a:lnTo>
                  <a:pt x="576071" y="39623"/>
                </a:lnTo>
                <a:lnTo>
                  <a:pt x="576833" y="39052"/>
                </a:lnTo>
                <a:close/>
              </a:path>
              <a:path w="2663951" h="152400">
                <a:moveTo>
                  <a:pt x="569030" y="73152"/>
                </a:moveTo>
                <a:lnTo>
                  <a:pt x="586739" y="79247"/>
                </a:lnTo>
                <a:lnTo>
                  <a:pt x="584637" y="73152"/>
                </a:lnTo>
                <a:lnTo>
                  <a:pt x="569030" y="73152"/>
                </a:lnTo>
                <a:close/>
              </a:path>
              <a:path w="2663951" h="152400">
                <a:moveTo>
                  <a:pt x="571499" y="35051"/>
                </a:moveTo>
                <a:lnTo>
                  <a:pt x="554735" y="83819"/>
                </a:lnTo>
                <a:lnTo>
                  <a:pt x="562355" y="73151"/>
                </a:lnTo>
                <a:lnTo>
                  <a:pt x="571499" y="35051"/>
                </a:lnTo>
                <a:close/>
              </a:path>
              <a:path w="2663951" h="152400">
                <a:moveTo>
                  <a:pt x="598931" y="83819"/>
                </a:moveTo>
                <a:lnTo>
                  <a:pt x="582167" y="35051"/>
                </a:lnTo>
                <a:lnTo>
                  <a:pt x="591311" y="73151"/>
                </a:lnTo>
                <a:lnTo>
                  <a:pt x="598931" y="83819"/>
                </a:lnTo>
                <a:close/>
              </a:path>
              <a:path w="2663951" h="152400">
                <a:moveTo>
                  <a:pt x="2609849" y="39052"/>
                </a:moveTo>
                <a:lnTo>
                  <a:pt x="2604515" y="35051"/>
                </a:lnTo>
                <a:lnTo>
                  <a:pt x="2609087" y="39623"/>
                </a:lnTo>
                <a:lnTo>
                  <a:pt x="2609849" y="39052"/>
                </a:lnTo>
                <a:close/>
              </a:path>
              <a:path w="2663951" h="152400">
                <a:moveTo>
                  <a:pt x="2602045" y="73152"/>
                </a:moveTo>
                <a:lnTo>
                  <a:pt x="2619755" y="79247"/>
                </a:lnTo>
                <a:lnTo>
                  <a:pt x="2617653" y="73152"/>
                </a:lnTo>
                <a:lnTo>
                  <a:pt x="2602045" y="73152"/>
                </a:lnTo>
                <a:close/>
              </a:path>
              <a:path w="2663951" h="152400">
                <a:moveTo>
                  <a:pt x="2604515" y="35051"/>
                </a:moveTo>
                <a:lnTo>
                  <a:pt x="2587751" y="83819"/>
                </a:lnTo>
                <a:lnTo>
                  <a:pt x="2595371" y="73151"/>
                </a:lnTo>
                <a:lnTo>
                  <a:pt x="2604515" y="35051"/>
                </a:lnTo>
                <a:close/>
              </a:path>
              <a:path w="2663951" h="152400">
                <a:moveTo>
                  <a:pt x="2631947" y="83819"/>
                </a:moveTo>
                <a:lnTo>
                  <a:pt x="2615183" y="35051"/>
                </a:lnTo>
                <a:lnTo>
                  <a:pt x="2624327" y="73151"/>
                </a:lnTo>
                <a:lnTo>
                  <a:pt x="2631947" y="83819"/>
                </a:lnTo>
                <a:close/>
              </a:path>
              <a:path w="2663951" h="152400">
                <a:moveTo>
                  <a:pt x="76200" y="62483"/>
                </a:moveTo>
                <a:lnTo>
                  <a:pt x="74676" y="53339"/>
                </a:lnTo>
                <a:lnTo>
                  <a:pt x="74676" y="57911"/>
                </a:lnTo>
                <a:lnTo>
                  <a:pt x="76200" y="62483"/>
                </a:lnTo>
                <a:close/>
              </a:path>
              <a:path w="2663951" h="152400">
                <a:moveTo>
                  <a:pt x="83820" y="56387"/>
                </a:moveTo>
                <a:lnTo>
                  <a:pt x="83820" y="67055"/>
                </a:lnTo>
                <a:lnTo>
                  <a:pt x="89915" y="65531"/>
                </a:lnTo>
                <a:lnTo>
                  <a:pt x="83820" y="56387"/>
                </a:lnTo>
                <a:close/>
              </a:path>
              <a:path w="2663951" h="152400">
                <a:moveTo>
                  <a:pt x="115824" y="67055"/>
                </a:moveTo>
                <a:lnTo>
                  <a:pt x="117348" y="71627"/>
                </a:lnTo>
                <a:lnTo>
                  <a:pt x="116967" y="67055"/>
                </a:lnTo>
                <a:lnTo>
                  <a:pt x="115824" y="67055"/>
                </a:lnTo>
                <a:close/>
              </a:path>
              <a:path w="2663951" h="152400">
                <a:moveTo>
                  <a:pt x="115824" y="62483"/>
                </a:moveTo>
                <a:lnTo>
                  <a:pt x="114300" y="60959"/>
                </a:lnTo>
                <a:lnTo>
                  <a:pt x="115824" y="64007"/>
                </a:lnTo>
                <a:lnTo>
                  <a:pt x="115824" y="62483"/>
                </a:lnTo>
                <a:close/>
              </a:path>
              <a:path w="2663951" h="152400">
                <a:moveTo>
                  <a:pt x="99060" y="79247"/>
                </a:moveTo>
                <a:lnTo>
                  <a:pt x="92964" y="80771"/>
                </a:lnTo>
                <a:lnTo>
                  <a:pt x="100584" y="79247"/>
                </a:lnTo>
                <a:lnTo>
                  <a:pt x="99060" y="79247"/>
                </a:lnTo>
                <a:close/>
              </a:path>
              <a:path w="2663951" h="152400">
                <a:moveTo>
                  <a:pt x="85343" y="85343"/>
                </a:moveTo>
                <a:lnTo>
                  <a:pt x="89915" y="70103"/>
                </a:lnTo>
                <a:lnTo>
                  <a:pt x="83820" y="73151"/>
                </a:lnTo>
                <a:lnTo>
                  <a:pt x="85343" y="85343"/>
                </a:lnTo>
                <a:close/>
              </a:path>
              <a:path w="2663951" h="152400">
                <a:moveTo>
                  <a:pt x="102108" y="124967"/>
                </a:moveTo>
                <a:lnTo>
                  <a:pt x="97536" y="114299"/>
                </a:lnTo>
                <a:lnTo>
                  <a:pt x="96012" y="124967"/>
                </a:lnTo>
                <a:lnTo>
                  <a:pt x="102108" y="124967"/>
                </a:lnTo>
                <a:close/>
              </a:path>
              <a:path w="2663951" h="152400">
                <a:moveTo>
                  <a:pt x="128015" y="48767"/>
                </a:moveTo>
                <a:lnTo>
                  <a:pt x="126492" y="47243"/>
                </a:lnTo>
                <a:lnTo>
                  <a:pt x="123443" y="45719"/>
                </a:lnTo>
                <a:lnTo>
                  <a:pt x="128015" y="48767"/>
                </a:lnTo>
                <a:close/>
              </a:path>
              <a:path w="2663951" h="152400">
                <a:moveTo>
                  <a:pt x="135636" y="56387"/>
                </a:moveTo>
                <a:lnTo>
                  <a:pt x="134112" y="53339"/>
                </a:lnTo>
                <a:lnTo>
                  <a:pt x="132588" y="51815"/>
                </a:lnTo>
                <a:lnTo>
                  <a:pt x="135636" y="56387"/>
                </a:lnTo>
                <a:close/>
              </a:path>
              <a:path w="2663951" h="152400">
                <a:moveTo>
                  <a:pt x="83820" y="39623"/>
                </a:moveTo>
                <a:lnTo>
                  <a:pt x="85343" y="51815"/>
                </a:lnTo>
                <a:lnTo>
                  <a:pt x="91440" y="36575"/>
                </a:lnTo>
                <a:lnTo>
                  <a:pt x="83820" y="39623"/>
                </a:lnTo>
                <a:close/>
              </a:path>
              <a:path w="2663951" h="152400">
                <a:moveTo>
                  <a:pt x="114300" y="112775"/>
                </a:moveTo>
                <a:lnTo>
                  <a:pt x="117348" y="109727"/>
                </a:lnTo>
                <a:lnTo>
                  <a:pt x="112776" y="112775"/>
                </a:lnTo>
                <a:lnTo>
                  <a:pt x="114300" y="112775"/>
                </a:lnTo>
                <a:close/>
              </a:path>
              <a:path w="2663951" h="152400">
                <a:moveTo>
                  <a:pt x="292607" y="57911"/>
                </a:moveTo>
                <a:lnTo>
                  <a:pt x="289559" y="64007"/>
                </a:lnTo>
                <a:lnTo>
                  <a:pt x="289559" y="65531"/>
                </a:lnTo>
                <a:lnTo>
                  <a:pt x="292607" y="57911"/>
                </a:lnTo>
                <a:close/>
              </a:path>
              <a:path w="2663951" h="152400">
                <a:moveTo>
                  <a:pt x="300227" y="109727"/>
                </a:moveTo>
                <a:lnTo>
                  <a:pt x="295655" y="105155"/>
                </a:lnTo>
                <a:lnTo>
                  <a:pt x="298703" y="109727"/>
                </a:lnTo>
                <a:lnTo>
                  <a:pt x="300227" y="109727"/>
                </a:lnTo>
                <a:close/>
              </a:path>
              <a:path w="2663951" h="152400">
                <a:moveTo>
                  <a:pt x="288035" y="112775"/>
                </a:moveTo>
                <a:lnTo>
                  <a:pt x="289559" y="96011"/>
                </a:lnTo>
                <a:lnTo>
                  <a:pt x="288035" y="88391"/>
                </a:lnTo>
                <a:lnTo>
                  <a:pt x="288035" y="112775"/>
                </a:lnTo>
                <a:close/>
              </a:path>
              <a:path w="2663951" h="152400">
                <a:moveTo>
                  <a:pt x="320039" y="124967"/>
                </a:moveTo>
                <a:lnTo>
                  <a:pt x="310895" y="114299"/>
                </a:lnTo>
                <a:lnTo>
                  <a:pt x="309371" y="124967"/>
                </a:lnTo>
                <a:lnTo>
                  <a:pt x="320039" y="124967"/>
                </a:lnTo>
                <a:close/>
              </a:path>
              <a:path w="2663951" h="152400">
                <a:moveTo>
                  <a:pt x="352043" y="92963"/>
                </a:moveTo>
                <a:lnTo>
                  <a:pt x="348995" y="100583"/>
                </a:lnTo>
                <a:lnTo>
                  <a:pt x="352043" y="94487"/>
                </a:lnTo>
                <a:lnTo>
                  <a:pt x="352043" y="92963"/>
                </a:lnTo>
                <a:close/>
              </a:path>
              <a:path w="2663951" h="152400">
                <a:moveTo>
                  <a:pt x="347471" y="39623"/>
                </a:moveTo>
                <a:lnTo>
                  <a:pt x="348995" y="57911"/>
                </a:lnTo>
                <a:lnTo>
                  <a:pt x="348995" y="56387"/>
                </a:lnTo>
                <a:lnTo>
                  <a:pt x="347471" y="39623"/>
                </a:lnTo>
                <a:close/>
              </a:path>
              <a:path w="2663951" h="152400">
                <a:moveTo>
                  <a:pt x="352043" y="62483"/>
                </a:moveTo>
                <a:lnTo>
                  <a:pt x="348995" y="56387"/>
                </a:lnTo>
                <a:lnTo>
                  <a:pt x="352043" y="64007"/>
                </a:lnTo>
                <a:lnTo>
                  <a:pt x="352043" y="62483"/>
                </a:lnTo>
                <a:close/>
              </a:path>
              <a:path w="2663951" h="152400">
                <a:moveTo>
                  <a:pt x="336803" y="47243"/>
                </a:moveTo>
                <a:lnTo>
                  <a:pt x="330707" y="45719"/>
                </a:lnTo>
                <a:lnTo>
                  <a:pt x="329183" y="45719"/>
                </a:lnTo>
                <a:lnTo>
                  <a:pt x="336803" y="47243"/>
                </a:lnTo>
                <a:close/>
              </a:path>
              <a:path w="2663951" h="152400">
                <a:moveTo>
                  <a:pt x="312419" y="45719"/>
                </a:moveTo>
                <a:lnTo>
                  <a:pt x="321563" y="33527"/>
                </a:lnTo>
                <a:lnTo>
                  <a:pt x="310895" y="35051"/>
                </a:lnTo>
                <a:lnTo>
                  <a:pt x="312419" y="45719"/>
                </a:lnTo>
                <a:close/>
              </a:path>
              <a:path w="2663951" h="152400">
                <a:moveTo>
                  <a:pt x="306323" y="112775"/>
                </a:moveTo>
                <a:lnTo>
                  <a:pt x="312419" y="114299"/>
                </a:lnTo>
                <a:lnTo>
                  <a:pt x="304799" y="111251"/>
                </a:lnTo>
                <a:lnTo>
                  <a:pt x="306323" y="112775"/>
                </a:lnTo>
                <a:close/>
              </a:path>
              <a:path w="2663951" h="152400">
                <a:moveTo>
                  <a:pt x="296526" y="54210"/>
                </a:moveTo>
                <a:lnTo>
                  <a:pt x="292607" y="57911"/>
                </a:lnTo>
                <a:lnTo>
                  <a:pt x="292607" y="59435"/>
                </a:lnTo>
                <a:lnTo>
                  <a:pt x="296526" y="54210"/>
                </a:lnTo>
                <a:close/>
              </a:path>
              <a:path w="2663951" h="152400">
                <a:moveTo>
                  <a:pt x="289559" y="64007"/>
                </a:moveTo>
                <a:lnTo>
                  <a:pt x="288035" y="71627"/>
                </a:lnTo>
                <a:lnTo>
                  <a:pt x="288035" y="73151"/>
                </a:lnTo>
                <a:lnTo>
                  <a:pt x="289559" y="64007"/>
                </a:lnTo>
                <a:close/>
              </a:path>
              <a:path w="2663951" h="152400">
                <a:moveTo>
                  <a:pt x="278891" y="99059"/>
                </a:moveTo>
                <a:lnTo>
                  <a:pt x="277367" y="80771"/>
                </a:lnTo>
                <a:lnTo>
                  <a:pt x="277367" y="89915"/>
                </a:lnTo>
                <a:lnTo>
                  <a:pt x="278891" y="99059"/>
                </a:lnTo>
                <a:close/>
              </a:path>
              <a:path w="2663951" h="152400">
                <a:moveTo>
                  <a:pt x="379475" y="47243"/>
                </a:moveTo>
                <a:lnTo>
                  <a:pt x="382523" y="112775"/>
                </a:lnTo>
                <a:lnTo>
                  <a:pt x="382523" y="45719"/>
                </a:lnTo>
                <a:lnTo>
                  <a:pt x="379475" y="47243"/>
                </a:lnTo>
                <a:close/>
              </a:path>
              <a:path w="2663951" h="152400">
                <a:moveTo>
                  <a:pt x="396239" y="123443"/>
                </a:moveTo>
                <a:lnTo>
                  <a:pt x="391667" y="115823"/>
                </a:lnTo>
                <a:lnTo>
                  <a:pt x="391667" y="123443"/>
                </a:lnTo>
                <a:lnTo>
                  <a:pt x="396239" y="123443"/>
                </a:lnTo>
                <a:close/>
              </a:path>
              <a:path w="2663951" h="152400">
                <a:moveTo>
                  <a:pt x="376427" y="36575"/>
                </a:moveTo>
                <a:lnTo>
                  <a:pt x="379475" y="47243"/>
                </a:lnTo>
                <a:lnTo>
                  <a:pt x="380999" y="35051"/>
                </a:lnTo>
                <a:lnTo>
                  <a:pt x="376427" y="36575"/>
                </a:lnTo>
                <a:close/>
              </a:path>
              <a:path w="2663951" h="152400">
                <a:moveTo>
                  <a:pt x="385571" y="35051"/>
                </a:moveTo>
                <a:lnTo>
                  <a:pt x="388619" y="44195"/>
                </a:lnTo>
                <a:lnTo>
                  <a:pt x="390143" y="35051"/>
                </a:lnTo>
                <a:lnTo>
                  <a:pt x="385571" y="35051"/>
                </a:lnTo>
                <a:close/>
              </a:path>
              <a:path w="2663951" h="152400">
                <a:moveTo>
                  <a:pt x="394715" y="36575"/>
                </a:moveTo>
                <a:lnTo>
                  <a:pt x="394715" y="42671"/>
                </a:lnTo>
                <a:lnTo>
                  <a:pt x="397763" y="39623"/>
                </a:lnTo>
                <a:lnTo>
                  <a:pt x="394715" y="36575"/>
                </a:lnTo>
                <a:close/>
              </a:path>
              <a:path w="2663951" h="152400">
                <a:moveTo>
                  <a:pt x="445007" y="47243"/>
                </a:moveTo>
                <a:lnTo>
                  <a:pt x="441959" y="48767"/>
                </a:lnTo>
                <a:lnTo>
                  <a:pt x="441959" y="50291"/>
                </a:lnTo>
                <a:lnTo>
                  <a:pt x="445007" y="47243"/>
                </a:lnTo>
                <a:close/>
              </a:path>
              <a:path w="2663951" h="152400">
                <a:moveTo>
                  <a:pt x="457199" y="99059"/>
                </a:moveTo>
                <a:lnTo>
                  <a:pt x="459333" y="97840"/>
                </a:lnTo>
                <a:lnTo>
                  <a:pt x="455675" y="99059"/>
                </a:lnTo>
                <a:lnTo>
                  <a:pt x="457199" y="99059"/>
                </a:lnTo>
                <a:close/>
              </a:path>
              <a:path w="2663951" h="152400">
                <a:moveTo>
                  <a:pt x="448055" y="111251"/>
                </a:moveTo>
                <a:lnTo>
                  <a:pt x="446531" y="99059"/>
                </a:lnTo>
                <a:lnTo>
                  <a:pt x="443483" y="109727"/>
                </a:lnTo>
                <a:lnTo>
                  <a:pt x="448055" y="111251"/>
                </a:lnTo>
                <a:close/>
              </a:path>
              <a:path w="2663951" h="152400">
                <a:moveTo>
                  <a:pt x="457199" y="82295"/>
                </a:moveTo>
                <a:lnTo>
                  <a:pt x="459740" y="97027"/>
                </a:lnTo>
                <a:lnTo>
                  <a:pt x="463295" y="85343"/>
                </a:lnTo>
                <a:lnTo>
                  <a:pt x="457199" y="82295"/>
                </a:lnTo>
                <a:close/>
              </a:path>
              <a:path w="2663951" h="152400">
                <a:moveTo>
                  <a:pt x="454151" y="124967"/>
                </a:moveTo>
                <a:lnTo>
                  <a:pt x="446531" y="114299"/>
                </a:lnTo>
                <a:lnTo>
                  <a:pt x="445007" y="124967"/>
                </a:lnTo>
                <a:lnTo>
                  <a:pt x="454151" y="124967"/>
                </a:lnTo>
                <a:close/>
              </a:path>
              <a:path w="2663951" h="152400">
                <a:moveTo>
                  <a:pt x="478535" y="100583"/>
                </a:moveTo>
                <a:lnTo>
                  <a:pt x="480059" y="118871"/>
                </a:lnTo>
                <a:lnTo>
                  <a:pt x="479842" y="95358"/>
                </a:lnTo>
                <a:lnTo>
                  <a:pt x="478535" y="100583"/>
                </a:lnTo>
                <a:close/>
              </a:path>
              <a:path w="2663951" h="152400">
                <a:moveTo>
                  <a:pt x="480059" y="96011"/>
                </a:moveTo>
                <a:lnTo>
                  <a:pt x="484631" y="114299"/>
                </a:lnTo>
                <a:lnTo>
                  <a:pt x="480059" y="94487"/>
                </a:lnTo>
                <a:lnTo>
                  <a:pt x="480059" y="96011"/>
                </a:lnTo>
                <a:close/>
              </a:path>
              <a:path w="2663951" h="152400">
                <a:moveTo>
                  <a:pt x="475487" y="83819"/>
                </a:moveTo>
                <a:lnTo>
                  <a:pt x="470915" y="80771"/>
                </a:lnTo>
                <a:lnTo>
                  <a:pt x="475487" y="85343"/>
                </a:lnTo>
                <a:lnTo>
                  <a:pt x="475487" y="83819"/>
                </a:lnTo>
                <a:close/>
              </a:path>
              <a:path w="2663951" h="152400">
                <a:moveTo>
                  <a:pt x="479842" y="95358"/>
                </a:moveTo>
                <a:lnTo>
                  <a:pt x="480059" y="91439"/>
                </a:lnTo>
                <a:lnTo>
                  <a:pt x="478535" y="91439"/>
                </a:lnTo>
                <a:lnTo>
                  <a:pt x="479842" y="95358"/>
                </a:lnTo>
                <a:close/>
              </a:path>
              <a:path w="2663951" h="152400">
                <a:moveTo>
                  <a:pt x="478535" y="102107"/>
                </a:moveTo>
                <a:lnTo>
                  <a:pt x="478535" y="99059"/>
                </a:lnTo>
                <a:lnTo>
                  <a:pt x="477011" y="103631"/>
                </a:lnTo>
                <a:lnTo>
                  <a:pt x="478535" y="102107"/>
                </a:lnTo>
                <a:close/>
              </a:path>
              <a:path w="2663951" h="152400">
                <a:moveTo>
                  <a:pt x="470915" y="60959"/>
                </a:moveTo>
                <a:lnTo>
                  <a:pt x="466343" y="59435"/>
                </a:lnTo>
                <a:lnTo>
                  <a:pt x="464819" y="59435"/>
                </a:lnTo>
                <a:lnTo>
                  <a:pt x="470915" y="60959"/>
                </a:lnTo>
                <a:close/>
              </a:path>
              <a:path w="2663951" h="152400">
                <a:moveTo>
                  <a:pt x="478535" y="36575"/>
                </a:moveTo>
                <a:lnTo>
                  <a:pt x="478535" y="53339"/>
                </a:lnTo>
                <a:lnTo>
                  <a:pt x="480059" y="53339"/>
                </a:lnTo>
                <a:lnTo>
                  <a:pt x="478535" y="36575"/>
                </a:lnTo>
                <a:close/>
              </a:path>
              <a:path w="2663951" h="152400">
                <a:moveTo>
                  <a:pt x="477011" y="53339"/>
                </a:moveTo>
                <a:lnTo>
                  <a:pt x="475487" y="54863"/>
                </a:lnTo>
                <a:lnTo>
                  <a:pt x="478535" y="53339"/>
                </a:lnTo>
                <a:lnTo>
                  <a:pt x="477011" y="53339"/>
                </a:lnTo>
                <a:close/>
              </a:path>
              <a:path w="2663951" h="152400">
                <a:moveTo>
                  <a:pt x="475487" y="54863"/>
                </a:moveTo>
                <a:lnTo>
                  <a:pt x="475487" y="51307"/>
                </a:lnTo>
                <a:lnTo>
                  <a:pt x="473963" y="50291"/>
                </a:lnTo>
                <a:lnTo>
                  <a:pt x="475487" y="54863"/>
                </a:lnTo>
                <a:close/>
              </a:path>
              <a:path w="2663951" h="152400">
                <a:moveTo>
                  <a:pt x="473963" y="62483"/>
                </a:moveTo>
                <a:lnTo>
                  <a:pt x="470915" y="60959"/>
                </a:lnTo>
                <a:lnTo>
                  <a:pt x="469391" y="60959"/>
                </a:lnTo>
                <a:lnTo>
                  <a:pt x="473963" y="62483"/>
                </a:lnTo>
                <a:close/>
              </a:path>
              <a:path w="2663951" h="152400">
                <a:moveTo>
                  <a:pt x="432815" y="92963"/>
                </a:moveTo>
                <a:lnTo>
                  <a:pt x="434339" y="103631"/>
                </a:lnTo>
                <a:lnTo>
                  <a:pt x="437387" y="94487"/>
                </a:lnTo>
                <a:lnTo>
                  <a:pt x="432815" y="92963"/>
                </a:lnTo>
                <a:close/>
              </a:path>
              <a:path w="2663951" h="152400">
                <a:moveTo>
                  <a:pt x="419099" y="54863"/>
                </a:moveTo>
                <a:lnTo>
                  <a:pt x="417575" y="65531"/>
                </a:lnTo>
                <a:lnTo>
                  <a:pt x="420623" y="65531"/>
                </a:lnTo>
                <a:lnTo>
                  <a:pt x="419099" y="54863"/>
                </a:lnTo>
                <a:close/>
              </a:path>
              <a:path w="2663951" h="152400">
                <a:moveTo>
                  <a:pt x="426719" y="59435"/>
                </a:moveTo>
                <a:lnTo>
                  <a:pt x="425195" y="62483"/>
                </a:lnTo>
                <a:lnTo>
                  <a:pt x="425195" y="64007"/>
                </a:lnTo>
                <a:lnTo>
                  <a:pt x="426719" y="59435"/>
                </a:lnTo>
                <a:close/>
              </a:path>
              <a:path w="2663951" h="152400">
                <a:moveTo>
                  <a:pt x="416051" y="53339"/>
                </a:moveTo>
                <a:lnTo>
                  <a:pt x="416051" y="64007"/>
                </a:lnTo>
                <a:lnTo>
                  <a:pt x="416051" y="53339"/>
                </a:lnTo>
                <a:close/>
              </a:path>
              <a:path w="2663951" h="152400">
                <a:moveTo>
                  <a:pt x="746759" y="96011"/>
                </a:moveTo>
                <a:lnTo>
                  <a:pt x="743711" y="88391"/>
                </a:lnTo>
                <a:lnTo>
                  <a:pt x="745235" y="96011"/>
                </a:lnTo>
                <a:lnTo>
                  <a:pt x="746759" y="96011"/>
                </a:lnTo>
                <a:close/>
              </a:path>
              <a:path w="2663951" h="152400">
                <a:moveTo>
                  <a:pt x="766571" y="124967"/>
                </a:moveTo>
                <a:lnTo>
                  <a:pt x="760475" y="112775"/>
                </a:lnTo>
                <a:lnTo>
                  <a:pt x="757427" y="123443"/>
                </a:lnTo>
                <a:lnTo>
                  <a:pt x="766571" y="124967"/>
                </a:lnTo>
                <a:close/>
              </a:path>
              <a:path w="2663951" h="152400">
                <a:moveTo>
                  <a:pt x="801623" y="106679"/>
                </a:moveTo>
                <a:lnTo>
                  <a:pt x="803147" y="120395"/>
                </a:lnTo>
                <a:lnTo>
                  <a:pt x="804671" y="105155"/>
                </a:lnTo>
                <a:lnTo>
                  <a:pt x="801623" y="106679"/>
                </a:lnTo>
                <a:close/>
              </a:path>
              <a:path w="2663951" h="152400">
                <a:moveTo>
                  <a:pt x="803147" y="94487"/>
                </a:moveTo>
                <a:lnTo>
                  <a:pt x="804671" y="105155"/>
                </a:lnTo>
                <a:lnTo>
                  <a:pt x="807719" y="94487"/>
                </a:lnTo>
                <a:lnTo>
                  <a:pt x="803147" y="94487"/>
                </a:lnTo>
                <a:close/>
              </a:path>
              <a:path w="2663951" h="152400">
                <a:moveTo>
                  <a:pt x="809243" y="51815"/>
                </a:moveTo>
                <a:lnTo>
                  <a:pt x="807719" y="89915"/>
                </a:lnTo>
                <a:lnTo>
                  <a:pt x="810767" y="86867"/>
                </a:lnTo>
                <a:lnTo>
                  <a:pt x="809243" y="51815"/>
                </a:lnTo>
                <a:close/>
              </a:path>
              <a:path w="2663951" h="152400">
                <a:moveTo>
                  <a:pt x="800099" y="57911"/>
                </a:moveTo>
                <a:lnTo>
                  <a:pt x="797051" y="53339"/>
                </a:lnTo>
                <a:lnTo>
                  <a:pt x="795527" y="51815"/>
                </a:lnTo>
                <a:lnTo>
                  <a:pt x="800099" y="57911"/>
                </a:lnTo>
                <a:close/>
              </a:path>
              <a:path w="2663951" h="152400">
                <a:moveTo>
                  <a:pt x="804671" y="45719"/>
                </a:moveTo>
                <a:lnTo>
                  <a:pt x="803147" y="67055"/>
                </a:lnTo>
                <a:lnTo>
                  <a:pt x="804671" y="77723"/>
                </a:lnTo>
                <a:lnTo>
                  <a:pt x="804671" y="45719"/>
                </a:lnTo>
                <a:close/>
              </a:path>
              <a:path w="2663951" h="152400">
                <a:moveTo>
                  <a:pt x="803147" y="77723"/>
                </a:moveTo>
                <a:lnTo>
                  <a:pt x="802640" y="78739"/>
                </a:lnTo>
                <a:lnTo>
                  <a:pt x="803148" y="78485"/>
                </a:lnTo>
                <a:lnTo>
                  <a:pt x="803147" y="77723"/>
                </a:lnTo>
                <a:close/>
              </a:path>
              <a:path w="2663951" h="152400">
                <a:moveTo>
                  <a:pt x="787907" y="47243"/>
                </a:moveTo>
                <a:lnTo>
                  <a:pt x="783335" y="45719"/>
                </a:lnTo>
                <a:lnTo>
                  <a:pt x="781811" y="45719"/>
                </a:lnTo>
                <a:lnTo>
                  <a:pt x="787907" y="47243"/>
                </a:lnTo>
                <a:close/>
              </a:path>
              <a:path w="2663951" h="152400">
                <a:moveTo>
                  <a:pt x="795527" y="51815"/>
                </a:moveTo>
                <a:lnTo>
                  <a:pt x="794003" y="50291"/>
                </a:lnTo>
                <a:lnTo>
                  <a:pt x="795527" y="51815"/>
                </a:lnTo>
                <a:close/>
              </a:path>
              <a:path w="2663951" h="152400">
                <a:moveTo>
                  <a:pt x="794004" y="50291"/>
                </a:moveTo>
                <a:lnTo>
                  <a:pt x="792479" y="48767"/>
                </a:lnTo>
                <a:lnTo>
                  <a:pt x="787907" y="47243"/>
                </a:lnTo>
                <a:lnTo>
                  <a:pt x="794004" y="50291"/>
                </a:lnTo>
                <a:close/>
              </a:path>
              <a:path w="2663951" h="152400">
                <a:moveTo>
                  <a:pt x="757427" y="123443"/>
                </a:moveTo>
                <a:lnTo>
                  <a:pt x="751331" y="105155"/>
                </a:lnTo>
                <a:lnTo>
                  <a:pt x="749807" y="118871"/>
                </a:lnTo>
                <a:lnTo>
                  <a:pt x="757427" y="123443"/>
                </a:lnTo>
                <a:close/>
              </a:path>
              <a:path w="2663951" h="152400">
                <a:moveTo>
                  <a:pt x="734567" y="99059"/>
                </a:moveTo>
                <a:lnTo>
                  <a:pt x="733043" y="80771"/>
                </a:lnTo>
                <a:lnTo>
                  <a:pt x="733043" y="89915"/>
                </a:lnTo>
                <a:lnTo>
                  <a:pt x="734567" y="99059"/>
                </a:lnTo>
                <a:close/>
              </a:path>
              <a:path w="2663951" h="152400">
                <a:moveTo>
                  <a:pt x="995171" y="47243"/>
                </a:moveTo>
                <a:lnTo>
                  <a:pt x="998219" y="112775"/>
                </a:lnTo>
                <a:lnTo>
                  <a:pt x="998219" y="45719"/>
                </a:lnTo>
                <a:lnTo>
                  <a:pt x="995171" y="47243"/>
                </a:lnTo>
                <a:close/>
              </a:path>
              <a:path w="2663951" h="152400">
                <a:moveTo>
                  <a:pt x="1011935" y="123443"/>
                </a:moveTo>
                <a:lnTo>
                  <a:pt x="1007363" y="115823"/>
                </a:lnTo>
                <a:lnTo>
                  <a:pt x="1007363" y="123443"/>
                </a:lnTo>
                <a:lnTo>
                  <a:pt x="1011935" y="123443"/>
                </a:lnTo>
                <a:close/>
              </a:path>
              <a:path w="2663951" h="152400">
                <a:moveTo>
                  <a:pt x="1004315" y="65531"/>
                </a:moveTo>
                <a:lnTo>
                  <a:pt x="1005839" y="47243"/>
                </a:lnTo>
                <a:lnTo>
                  <a:pt x="1004315" y="45719"/>
                </a:lnTo>
                <a:lnTo>
                  <a:pt x="1004315" y="65531"/>
                </a:lnTo>
                <a:close/>
              </a:path>
              <a:path w="2663951" h="152400">
                <a:moveTo>
                  <a:pt x="1013459" y="59435"/>
                </a:moveTo>
                <a:lnTo>
                  <a:pt x="1016507" y="71627"/>
                </a:lnTo>
                <a:lnTo>
                  <a:pt x="1018031" y="54863"/>
                </a:lnTo>
                <a:lnTo>
                  <a:pt x="1013459" y="59435"/>
                </a:lnTo>
                <a:close/>
              </a:path>
              <a:path w="2663951" h="152400">
                <a:moveTo>
                  <a:pt x="992123" y="36575"/>
                </a:moveTo>
                <a:lnTo>
                  <a:pt x="995171" y="47243"/>
                </a:lnTo>
                <a:lnTo>
                  <a:pt x="996695" y="35051"/>
                </a:lnTo>
                <a:lnTo>
                  <a:pt x="992123" y="36575"/>
                </a:lnTo>
                <a:close/>
              </a:path>
              <a:path w="2663951" h="152400">
                <a:moveTo>
                  <a:pt x="1014983" y="42671"/>
                </a:moveTo>
                <a:lnTo>
                  <a:pt x="1019555" y="38099"/>
                </a:lnTo>
                <a:lnTo>
                  <a:pt x="1014280" y="41265"/>
                </a:lnTo>
                <a:lnTo>
                  <a:pt x="1014983" y="42671"/>
                </a:lnTo>
                <a:close/>
              </a:path>
              <a:path w="2663951" h="152400">
                <a:moveTo>
                  <a:pt x="1028699" y="45719"/>
                </a:moveTo>
                <a:lnTo>
                  <a:pt x="1024127" y="47243"/>
                </a:lnTo>
                <a:lnTo>
                  <a:pt x="1030223" y="45719"/>
                </a:lnTo>
                <a:lnTo>
                  <a:pt x="1028699" y="45719"/>
                </a:lnTo>
                <a:close/>
              </a:path>
              <a:path w="2663951" h="152400">
                <a:moveTo>
                  <a:pt x="1065275" y="62483"/>
                </a:moveTo>
                <a:lnTo>
                  <a:pt x="1066799" y="115823"/>
                </a:lnTo>
                <a:lnTo>
                  <a:pt x="1066799" y="71627"/>
                </a:lnTo>
                <a:lnTo>
                  <a:pt x="1065275" y="62483"/>
                </a:lnTo>
                <a:close/>
              </a:path>
              <a:path w="2663951" h="152400">
                <a:moveTo>
                  <a:pt x="1059179" y="44195"/>
                </a:moveTo>
                <a:lnTo>
                  <a:pt x="1060703" y="123443"/>
                </a:lnTo>
                <a:lnTo>
                  <a:pt x="1062227" y="50291"/>
                </a:lnTo>
                <a:lnTo>
                  <a:pt x="1059179" y="44195"/>
                </a:lnTo>
                <a:close/>
              </a:path>
              <a:path w="2663951" h="152400">
                <a:moveTo>
                  <a:pt x="1050645" y="51206"/>
                </a:moveTo>
                <a:lnTo>
                  <a:pt x="1048511" y="48767"/>
                </a:lnTo>
                <a:lnTo>
                  <a:pt x="1046987" y="48767"/>
                </a:lnTo>
                <a:lnTo>
                  <a:pt x="1050645" y="51206"/>
                </a:lnTo>
                <a:close/>
              </a:path>
              <a:path w="2663951" h="152400">
                <a:moveTo>
                  <a:pt x="1046987" y="115823"/>
                </a:moveTo>
                <a:lnTo>
                  <a:pt x="1045463" y="112776"/>
                </a:lnTo>
                <a:lnTo>
                  <a:pt x="1045463" y="114299"/>
                </a:lnTo>
                <a:lnTo>
                  <a:pt x="1046987" y="115823"/>
                </a:lnTo>
                <a:close/>
              </a:path>
              <a:path w="2663951" h="152400">
                <a:moveTo>
                  <a:pt x="1043939" y="112775"/>
                </a:moveTo>
                <a:lnTo>
                  <a:pt x="1045463" y="64007"/>
                </a:lnTo>
                <a:lnTo>
                  <a:pt x="1042415" y="57911"/>
                </a:lnTo>
                <a:lnTo>
                  <a:pt x="1043939" y="112775"/>
                </a:lnTo>
                <a:close/>
              </a:path>
              <a:path w="2663951" h="152400">
                <a:moveTo>
                  <a:pt x="1045463" y="64007"/>
                </a:moveTo>
                <a:lnTo>
                  <a:pt x="1045463" y="74675"/>
                </a:lnTo>
                <a:lnTo>
                  <a:pt x="1045463" y="64007"/>
                </a:lnTo>
                <a:close/>
              </a:path>
              <a:path w="2663951" h="152400">
                <a:moveTo>
                  <a:pt x="1021079" y="67055"/>
                </a:moveTo>
                <a:lnTo>
                  <a:pt x="1018031" y="67055"/>
                </a:lnTo>
                <a:lnTo>
                  <a:pt x="1018032" y="70103"/>
                </a:lnTo>
                <a:lnTo>
                  <a:pt x="1021079" y="67055"/>
                </a:lnTo>
                <a:close/>
              </a:path>
              <a:path w="2663951" h="152400">
                <a:moveTo>
                  <a:pt x="1028699" y="51815"/>
                </a:moveTo>
                <a:lnTo>
                  <a:pt x="1030223" y="62483"/>
                </a:lnTo>
                <a:lnTo>
                  <a:pt x="1036319" y="53339"/>
                </a:lnTo>
                <a:lnTo>
                  <a:pt x="1028699" y="51815"/>
                </a:lnTo>
                <a:close/>
              </a:path>
              <a:path w="2663951" h="152400">
                <a:moveTo>
                  <a:pt x="1039367" y="44195"/>
                </a:moveTo>
                <a:lnTo>
                  <a:pt x="1042415" y="33527"/>
                </a:lnTo>
                <a:lnTo>
                  <a:pt x="1034795" y="33527"/>
                </a:lnTo>
                <a:lnTo>
                  <a:pt x="1039367" y="44195"/>
                </a:lnTo>
                <a:close/>
              </a:path>
              <a:path w="2663951" h="152400">
                <a:moveTo>
                  <a:pt x="1347215" y="96011"/>
                </a:moveTo>
                <a:lnTo>
                  <a:pt x="1344167" y="88391"/>
                </a:lnTo>
                <a:lnTo>
                  <a:pt x="1345691" y="96011"/>
                </a:lnTo>
                <a:lnTo>
                  <a:pt x="1347215" y="96011"/>
                </a:lnTo>
                <a:close/>
              </a:path>
              <a:path w="2663951" h="152400">
                <a:moveTo>
                  <a:pt x="1367027" y="124967"/>
                </a:moveTo>
                <a:lnTo>
                  <a:pt x="1360931" y="112775"/>
                </a:lnTo>
                <a:lnTo>
                  <a:pt x="1357883" y="123443"/>
                </a:lnTo>
                <a:lnTo>
                  <a:pt x="1367027" y="124967"/>
                </a:lnTo>
                <a:close/>
              </a:path>
              <a:path w="2663951" h="152400">
                <a:moveTo>
                  <a:pt x="1368551" y="108203"/>
                </a:moveTo>
                <a:lnTo>
                  <a:pt x="1365503" y="92963"/>
                </a:lnTo>
                <a:lnTo>
                  <a:pt x="1363979" y="106679"/>
                </a:lnTo>
                <a:lnTo>
                  <a:pt x="1368551" y="108203"/>
                </a:lnTo>
                <a:close/>
              </a:path>
              <a:path w="2663951" h="152400">
                <a:moveTo>
                  <a:pt x="1402079" y="106679"/>
                </a:moveTo>
                <a:lnTo>
                  <a:pt x="1403603" y="120395"/>
                </a:lnTo>
                <a:lnTo>
                  <a:pt x="1405127" y="105155"/>
                </a:lnTo>
                <a:lnTo>
                  <a:pt x="1402079" y="106679"/>
                </a:lnTo>
                <a:close/>
              </a:path>
              <a:path w="2663951" h="152400">
                <a:moveTo>
                  <a:pt x="1403603" y="94487"/>
                </a:moveTo>
                <a:lnTo>
                  <a:pt x="1405127" y="105155"/>
                </a:lnTo>
                <a:lnTo>
                  <a:pt x="1408175" y="94487"/>
                </a:lnTo>
                <a:lnTo>
                  <a:pt x="1403603" y="94487"/>
                </a:lnTo>
                <a:close/>
              </a:path>
              <a:path w="2663951" h="152400">
                <a:moveTo>
                  <a:pt x="1365503" y="83819"/>
                </a:moveTo>
                <a:lnTo>
                  <a:pt x="1353311" y="79247"/>
                </a:lnTo>
                <a:lnTo>
                  <a:pt x="1354835" y="94487"/>
                </a:lnTo>
                <a:lnTo>
                  <a:pt x="1365503" y="83819"/>
                </a:lnTo>
                <a:close/>
              </a:path>
              <a:path w="2663951" h="152400">
                <a:moveTo>
                  <a:pt x="1399031" y="39623"/>
                </a:moveTo>
                <a:lnTo>
                  <a:pt x="1400555" y="57911"/>
                </a:lnTo>
                <a:lnTo>
                  <a:pt x="1405127" y="45719"/>
                </a:lnTo>
                <a:lnTo>
                  <a:pt x="1399031" y="39623"/>
                </a:lnTo>
                <a:close/>
              </a:path>
              <a:path w="2663951" h="152400">
                <a:moveTo>
                  <a:pt x="1388363" y="47243"/>
                </a:moveTo>
                <a:lnTo>
                  <a:pt x="1383791" y="45719"/>
                </a:lnTo>
                <a:lnTo>
                  <a:pt x="1382267" y="45719"/>
                </a:lnTo>
                <a:lnTo>
                  <a:pt x="1388363" y="47243"/>
                </a:lnTo>
                <a:close/>
              </a:path>
              <a:path w="2663951" h="152400">
                <a:moveTo>
                  <a:pt x="1392935" y="36575"/>
                </a:moveTo>
                <a:lnTo>
                  <a:pt x="1394459" y="50291"/>
                </a:lnTo>
                <a:lnTo>
                  <a:pt x="1399031" y="39623"/>
                </a:lnTo>
                <a:lnTo>
                  <a:pt x="1392935" y="36575"/>
                </a:lnTo>
                <a:close/>
              </a:path>
              <a:path w="2663951" h="152400">
                <a:moveTo>
                  <a:pt x="1394460" y="50291"/>
                </a:moveTo>
                <a:lnTo>
                  <a:pt x="1392935" y="48767"/>
                </a:lnTo>
                <a:lnTo>
                  <a:pt x="1388363" y="47243"/>
                </a:lnTo>
                <a:lnTo>
                  <a:pt x="1394460" y="50291"/>
                </a:lnTo>
                <a:close/>
              </a:path>
              <a:path w="2663951" h="152400">
                <a:moveTo>
                  <a:pt x="1357883" y="123443"/>
                </a:moveTo>
                <a:lnTo>
                  <a:pt x="1351787" y="105155"/>
                </a:lnTo>
                <a:lnTo>
                  <a:pt x="1350263" y="118871"/>
                </a:lnTo>
                <a:lnTo>
                  <a:pt x="1357883" y="123443"/>
                </a:lnTo>
                <a:close/>
              </a:path>
              <a:path w="2663951" h="152400">
                <a:moveTo>
                  <a:pt x="1335023" y="99059"/>
                </a:moveTo>
                <a:lnTo>
                  <a:pt x="1333499" y="80771"/>
                </a:lnTo>
                <a:lnTo>
                  <a:pt x="1333499" y="89915"/>
                </a:lnTo>
                <a:lnTo>
                  <a:pt x="1335023" y="99059"/>
                </a:lnTo>
                <a:close/>
              </a:path>
              <a:path w="2663951" h="152400">
                <a:moveTo>
                  <a:pt x="1729739" y="47243"/>
                </a:moveTo>
                <a:lnTo>
                  <a:pt x="1732787" y="112775"/>
                </a:lnTo>
                <a:lnTo>
                  <a:pt x="1732787" y="45719"/>
                </a:lnTo>
                <a:lnTo>
                  <a:pt x="1729739" y="47243"/>
                </a:lnTo>
                <a:close/>
              </a:path>
              <a:path w="2663951" h="152400">
                <a:moveTo>
                  <a:pt x="1746503" y="123443"/>
                </a:moveTo>
                <a:lnTo>
                  <a:pt x="1741931" y="115823"/>
                </a:lnTo>
                <a:lnTo>
                  <a:pt x="1741931" y="123443"/>
                </a:lnTo>
                <a:lnTo>
                  <a:pt x="1746503" y="123443"/>
                </a:lnTo>
                <a:close/>
              </a:path>
              <a:path w="2663951" h="152400">
                <a:moveTo>
                  <a:pt x="1735835" y="35051"/>
                </a:moveTo>
                <a:lnTo>
                  <a:pt x="1738883" y="44195"/>
                </a:lnTo>
                <a:lnTo>
                  <a:pt x="1740407" y="35051"/>
                </a:lnTo>
                <a:lnTo>
                  <a:pt x="1735835" y="35051"/>
                </a:lnTo>
                <a:close/>
              </a:path>
              <a:path w="2663951" h="152400">
                <a:moveTo>
                  <a:pt x="1744979" y="36575"/>
                </a:moveTo>
                <a:lnTo>
                  <a:pt x="1744979" y="42671"/>
                </a:lnTo>
                <a:lnTo>
                  <a:pt x="1748027" y="39623"/>
                </a:lnTo>
                <a:lnTo>
                  <a:pt x="1744979" y="36575"/>
                </a:lnTo>
                <a:close/>
              </a:path>
              <a:path w="2663951" h="152400">
                <a:moveTo>
                  <a:pt x="1769363" y="54863"/>
                </a:moveTo>
                <a:lnTo>
                  <a:pt x="1767839" y="65531"/>
                </a:lnTo>
                <a:lnTo>
                  <a:pt x="1770887" y="65531"/>
                </a:lnTo>
                <a:lnTo>
                  <a:pt x="1769363" y="54863"/>
                </a:lnTo>
                <a:close/>
              </a:path>
              <a:path w="2663951" h="152400">
                <a:moveTo>
                  <a:pt x="1766315" y="53339"/>
                </a:moveTo>
                <a:lnTo>
                  <a:pt x="1766315" y="64007"/>
                </a:lnTo>
                <a:lnTo>
                  <a:pt x="1766315" y="53339"/>
                </a:lnTo>
                <a:close/>
              </a:path>
              <a:path w="2663951" h="152400">
                <a:moveTo>
                  <a:pt x="1781555" y="62483"/>
                </a:moveTo>
                <a:lnTo>
                  <a:pt x="1780031" y="53339"/>
                </a:lnTo>
                <a:lnTo>
                  <a:pt x="1780031" y="57911"/>
                </a:lnTo>
                <a:lnTo>
                  <a:pt x="1781555" y="62483"/>
                </a:lnTo>
                <a:close/>
              </a:path>
              <a:path w="2663951" h="152400">
                <a:moveTo>
                  <a:pt x="1789175" y="56387"/>
                </a:moveTo>
                <a:lnTo>
                  <a:pt x="1789175" y="67055"/>
                </a:lnTo>
                <a:lnTo>
                  <a:pt x="1795271" y="65531"/>
                </a:lnTo>
                <a:lnTo>
                  <a:pt x="1789175" y="56387"/>
                </a:lnTo>
                <a:close/>
              </a:path>
              <a:path w="2663951" h="152400">
                <a:moveTo>
                  <a:pt x="1821179" y="67055"/>
                </a:moveTo>
                <a:lnTo>
                  <a:pt x="1822703" y="71627"/>
                </a:lnTo>
                <a:lnTo>
                  <a:pt x="1822322" y="67055"/>
                </a:lnTo>
                <a:lnTo>
                  <a:pt x="1821179" y="67055"/>
                </a:lnTo>
                <a:close/>
              </a:path>
              <a:path w="2663951" h="152400">
                <a:moveTo>
                  <a:pt x="1804415" y="79247"/>
                </a:moveTo>
                <a:lnTo>
                  <a:pt x="1798319" y="80771"/>
                </a:lnTo>
                <a:lnTo>
                  <a:pt x="1805939" y="79247"/>
                </a:lnTo>
                <a:lnTo>
                  <a:pt x="1804415" y="79247"/>
                </a:lnTo>
                <a:close/>
              </a:path>
              <a:path w="2663951" h="152400">
                <a:moveTo>
                  <a:pt x="1790699" y="85343"/>
                </a:moveTo>
                <a:lnTo>
                  <a:pt x="1795271" y="70103"/>
                </a:lnTo>
                <a:lnTo>
                  <a:pt x="1789175" y="73151"/>
                </a:lnTo>
                <a:lnTo>
                  <a:pt x="1790699" y="85343"/>
                </a:lnTo>
                <a:close/>
              </a:path>
              <a:path w="2663951" h="152400">
                <a:moveTo>
                  <a:pt x="1807463" y="124967"/>
                </a:moveTo>
                <a:lnTo>
                  <a:pt x="1802891" y="114299"/>
                </a:lnTo>
                <a:lnTo>
                  <a:pt x="1801367" y="124967"/>
                </a:lnTo>
                <a:lnTo>
                  <a:pt x="1807463" y="124967"/>
                </a:lnTo>
                <a:close/>
              </a:path>
              <a:path w="2663951" h="152400">
                <a:moveTo>
                  <a:pt x="1833371" y="48767"/>
                </a:moveTo>
                <a:lnTo>
                  <a:pt x="1831847" y="47243"/>
                </a:lnTo>
                <a:lnTo>
                  <a:pt x="1828799" y="45719"/>
                </a:lnTo>
                <a:lnTo>
                  <a:pt x="1833371" y="48767"/>
                </a:lnTo>
                <a:close/>
              </a:path>
              <a:path w="2663951" h="152400">
                <a:moveTo>
                  <a:pt x="1840991" y="56387"/>
                </a:moveTo>
                <a:lnTo>
                  <a:pt x="1839467" y="53339"/>
                </a:lnTo>
                <a:lnTo>
                  <a:pt x="1837943" y="51815"/>
                </a:lnTo>
                <a:lnTo>
                  <a:pt x="1840991" y="56387"/>
                </a:lnTo>
                <a:close/>
              </a:path>
              <a:path w="2663951" h="152400">
                <a:moveTo>
                  <a:pt x="1789175" y="39623"/>
                </a:moveTo>
                <a:lnTo>
                  <a:pt x="1790699" y="51815"/>
                </a:lnTo>
                <a:lnTo>
                  <a:pt x="1796795" y="36575"/>
                </a:lnTo>
                <a:lnTo>
                  <a:pt x="1789175" y="39623"/>
                </a:lnTo>
                <a:close/>
              </a:path>
              <a:path w="2663951" h="152400">
                <a:moveTo>
                  <a:pt x="1819655" y="112775"/>
                </a:moveTo>
                <a:lnTo>
                  <a:pt x="1822703" y="109727"/>
                </a:lnTo>
                <a:lnTo>
                  <a:pt x="1818131" y="112775"/>
                </a:lnTo>
                <a:lnTo>
                  <a:pt x="1819655" y="112775"/>
                </a:lnTo>
                <a:close/>
              </a:path>
              <a:path w="2663951" h="152400">
                <a:moveTo>
                  <a:pt x="1970531" y="57911"/>
                </a:moveTo>
                <a:lnTo>
                  <a:pt x="1967483" y="64007"/>
                </a:lnTo>
                <a:lnTo>
                  <a:pt x="1967483" y="65531"/>
                </a:lnTo>
                <a:lnTo>
                  <a:pt x="1970531" y="57911"/>
                </a:lnTo>
                <a:close/>
              </a:path>
              <a:path w="2663951" h="152400">
                <a:moveTo>
                  <a:pt x="1978151" y="109727"/>
                </a:moveTo>
                <a:lnTo>
                  <a:pt x="1973579" y="105155"/>
                </a:lnTo>
                <a:lnTo>
                  <a:pt x="1976627" y="109727"/>
                </a:lnTo>
                <a:lnTo>
                  <a:pt x="1978151" y="109727"/>
                </a:lnTo>
                <a:close/>
              </a:path>
              <a:path w="2663951" h="152400">
                <a:moveTo>
                  <a:pt x="1965959" y="112775"/>
                </a:moveTo>
                <a:lnTo>
                  <a:pt x="1967483" y="96011"/>
                </a:lnTo>
                <a:lnTo>
                  <a:pt x="1965959" y="88391"/>
                </a:lnTo>
                <a:lnTo>
                  <a:pt x="1965959" y="112775"/>
                </a:lnTo>
                <a:close/>
              </a:path>
              <a:path w="2663951" h="152400">
                <a:moveTo>
                  <a:pt x="1997963" y="124967"/>
                </a:moveTo>
                <a:lnTo>
                  <a:pt x="1988819" y="114299"/>
                </a:lnTo>
                <a:lnTo>
                  <a:pt x="1987295" y="124967"/>
                </a:lnTo>
                <a:lnTo>
                  <a:pt x="1997963" y="124967"/>
                </a:lnTo>
                <a:close/>
              </a:path>
              <a:path w="2663951" h="152400">
                <a:moveTo>
                  <a:pt x="2019299" y="108203"/>
                </a:moveTo>
                <a:lnTo>
                  <a:pt x="2025395" y="117347"/>
                </a:lnTo>
                <a:lnTo>
                  <a:pt x="2022347" y="105155"/>
                </a:lnTo>
                <a:lnTo>
                  <a:pt x="2019299" y="108203"/>
                </a:lnTo>
                <a:close/>
              </a:path>
              <a:path w="2663951" h="152400">
                <a:moveTo>
                  <a:pt x="2031491" y="112775"/>
                </a:moveTo>
                <a:lnTo>
                  <a:pt x="2026919" y="100583"/>
                </a:lnTo>
                <a:lnTo>
                  <a:pt x="2025395" y="117347"/>
                </a:lnTo>
                <a:lnTo>
                  <a:pt x="2031491" y="112775"/>
                </a:lnTo>
                <a:close/>
              </a:path>
              <a:path w="2663951" h="152400">
                <a:moveTo>
                  <a:pt x="2029967" y="62483"/>
                </a:moveTo>
                <a:lnTo>
                  <a:pt x="2026919" y="56387"/>
                </a:lnTo>
                <a:lnTo>
                  <a:pt x="2029967" y="64007"/>
                </a:lnTo>
                <a:lnTo>
                  <a:pt x="2029967" y="62483"/>
                </a:lnTo>
                <a:close/>
              </a:path>
              <a:path w="2663951" h="152400">
                <a:moveTo>
                  <a:pt x="2023871" y="103631"/>
                </a:moveTo>
                <a:lnTo>
                  <a:pt x="2026919" y="99059"/>
                </a:lnTo>
                <a:lnTo>
                  <a:pt x="2022347" y="105155"/>
                </a:lnTo>
                <a:lnTo>
                  <a:pt x="2023871" y="103631"/>
                </a:lnTo>
                <a:close/>
              </a:path>
              <a:path w="2663951" h="152400">
                <a:moveTo>
                  <a:pt x="2013203" y="112775"/>
                </a:moveTo>
                <a:lnTo>
                  <a:pt x="2017775" y="109727"/>
                </a:lnTo>
                <a:lnTo>
                  <a:pt x="2019299" y="108203"/>
                </a:lnTo>
                <a:lnTo>
                  <a:pt x="2013203" y="112775"/>
                </a:lnTo>
                <a:close/>
              </a:path>
              <a:path w="2663951" h="152400">
                <a:moveTo>
                  <a:pt x="2014727" y="47243"/>
                </a:moveTo>
                <a:lnTo>
                  <a:pt x="2008631" y="45719"/>
                </a:lnTo>
                <a:lnTo>
                  <a:pt x="2007107" y="45719"/>
                </a:lnTo>
                <a:lnTo>
                  <a:pt x="2014727" y="47243"/>
                </a:lnTo>
                <a:close/>
              </a:path>
              <a:path w="2663951" h="152400">
                <a:moveTo>
                  <a:pt x="1990343" y="45719"/>
                </a:moveTo>
                <a:lnTo>
                  <a:pt x="1999487" y="33527"/>
                </a:lnTo>
                <a:lnTo>
                  <a:pt x="1988819" y="35051"/>
                </a:lnTo>
                <a:lnTo>
                  <a:pt x="1990343" y="45719"/>
                </a:lnTo>
                <a:close/>
              </a:path>
              <a:path w="2663951" h="152400">
                <a:moveTo>
                  <a:pt x="1984247" y="112775"/>
                </a:moveTo>
                <a:lnTo>
                  <a:pt x="1990343" y="114299"/>
                </a:lnTo>
                <a:lnTo>
                  <a:pt x="1982723" y="111251"/>
                </a:lnTo>
                <a:lnTo>
                  <a:pt x="1984247" y="112775"/>
                </a:lnTo>
                <a:close/>
              </a:path>
              <a:path w="2663951" h="152400">
                <a:moveTo>
                  <a:pt x="1974450" y="54210"/>
                </a:moveTo>
                <a:lnTo>
                  <a:pt x="1970531" y="57911"/>
                </a:lnTo>
                <a:lnTo>
                  <a:pt x="1970531" y="59435"/>
                </a:lnTo>
                <a:lnTo>
                  <a:pt x="1974450" y="54210"/>
                </a:lnTo>
                <a:close/>
              </a:path>
              <a:path w="2663951" h="152400">
                <a:moveTo>
                  <a:pt x="1967483" y="64007"/>
                </a:moveTo>
                <a:lnTo>
                  <a:pt x="1965959" y="71627"/>
                </a:lnTo>
                <a:lnTo>
                  <a:pt x="1965959" y="73151"/>
                </a:lnTo>
                <a:lnTo>
                  <a:pt x="1967483" y="64007"/>
                </a:lnTo>
                <a:close/>
              </a:path>
              <a:path w="2663951" h="152400">
                <a:moveTo>
                  <a:pt x="1956815" y="99059"/>
                </a:moveTo>
                <a:lnTo>
                  <a:pt x="1955291" y="80771"/>
                </a:lnTo>
                <a:lnTo>
                  <a:pt x="1955291" y="89915"/>
                </a:lnTo>
                <a:lnTo>
                  <a:pt x="1956815" y="99059"/>
                </a:lnTo>
                <a:close/>
              </a:path>
              <a:path w="2663951" h="152400">
                <a:moveTo>
                  <a:pt x="2058923" y="115823"/>
                </a:moveTo>
                <a:lnTo>
                  <a:pt x="2057399" y="123443"/>
                </a:lnTo>
                <a:lnTo>
                  <a:pt x="2063495" y="123443"/>
                </a:lnTo>
                <a:lnTo>
                  <a:pt x="2058923" y="115823"/>
                </a:lnTo>
                <a:close/>
              </a:path>
              <a:path w="2663951" h="152400">
                <a:moveTo>
                  <a:pt x="2063495" y="112775"/>
                </a:moveTo>
                <a:lnTo>
                  <a:pt x="2063495" y="123443"/>
                </a:lnTo>
                <a:lnTo>
                  <a:pt x="2068067" y="123443"/>
                </a:lnTo>
                <a:lnTo>
                  <a:pt x="2063495" y="112775"/>
                </a:lnTo>
                <a:close/>
              </a:path>
              <a:path w="2663951" h="152400">
                <a:moveTo>
                  <a:pt x="2072639" y="123443"/>
                </a:moveTo>
                <a:lnTo>
                  <a:pt x="2068067" y="115823"/>
                </a:lnTo>
                <a:lnTo>
                  <a:pt x="2068067" y="123443"/>
                </a:lnTo>
                <a:lnTo>
                  <a:pt x="2072639" y="123443"/>
                </a:lnTo>
                <a:close/>
              </a:path>
              <a:path w="2663951" h="152400">
                <a:moveTo>
                  <a:pt x="2074163" y="59435"/>
                </a:moveTo>
                <a:lnTo>
                  <a:pt x="2077211" y="71627"/>
                </a:lnTo>
                <a:lnTo>
                  <a:pt x="2078735" y="54863"/>
                </a:lnTo>
                <a:lnTo>
                  <a:pt x="2074163" y="59435"/>
                </a:lnTo>
                <a:close/>
              </a:path>
              <a:path w="2663951" h="152400">
                <a:moveTo>
                  <a:pt x="2061971" y="35051"/>
                </a:moveTo>
                <a:lnTo>
                  <a:pt x="2065019" y="44195"/>
                </a:lnTo>
                <a:lnTo>
                  <a:pt x="2066543" y="35051"/>
                </a:lnTo>
                <a:lnTo>
                  <a:pt x="2061971" y="35051"/>
                </a:lnTo>
                <a:close/>
              </a:path>
              <a:path w="2663951" h="152400">
                <a:moveTo>
                  <a:pt x="2075687" y="42671"/>
                </a:moveTo>
                <a:lnTo>
                  <a:pt x="2080259" y="38099"/>
                </a:lnTo>
                <a:lnTo>
                  <a:pt x="2074984" y="41265"/>
                </a:lnTo>
                <a:lnTo>
                  <a:pt x="2075687" y="42671"/>
                </a:lnTo>
                <a:close/>
              </a:path>
              <a:path w="2663951" h="152400">
                <a:moveTo>
                  <a:pt x="2125979" y="62483"/>
                </a:moveTo>
                <a:lnTo>
                  <a:pt x="2127503" y="115823"/>
                </a:lnTo>
                <a:lnTo>
                  <a:pt x="2127503" y="71627"/>
                </a:lnTo>
                <a:lnTo>
                  <a:pt x="2125979" y="62483"/>
                </a:lnTo>
                <a:close/>
              </a:path>
              <a:path w="2663951" h="152400">
                <a:moveTo>
                  <a:pt x="2119883" y="44195"/>
                </a:moveTo>
                <a:lnTo>
                  <a:pt x="2121407" y="123443"/>
                </a:lnTo>
                <a:lnTo>
                  <a:pt x="2122931" y="50291"/>
                </a:lnTo>
                <a:lnTo>
                  <a:pt x="2119883" y="44195"/>
                </a:lnTo>
                <a:close/>
              </a:path>
              <a:path w="2663951" h="152400">
                <a:moveTo>
                  <a:pt x="2111349" y="51206"/>
                </a:moveTo>
                <a:lnTo>
                  <a:pt x="2109215" y="48767"/>
                </a:lnTo>
                <a:lnTo>
                  <a:pt x="2107691" y="48767"/>
                </a:lnTo>
                <a:lnTo>
                  <a:pt x="2111349" y="51206"/>
                </a:lnTo>
                <a:close/>
              </a:path>
              <a:path w="2663951" h="152400">
                <a:moveTo>
                  <a:pt x="2107691" y="115823"/>
                </a:moveTo>
                <a:lnTo>
                  <a:pt x="2106167" y="112776"/>
                </a:lnTo>
                <a:lnTo>
                  <a:pt x="2106167" y="114299"/>
                </a:lnTo>
                <a:lnTo>
                  <a:pt x="2107691" y="115823"/>
                </a:lnTo>
                <a:close/>
              </a:path>
              <a:path w="2663951" h="152400">
                <a:moveTo>
                  <a:pt x="2104643" y="112775"/>
                </a:moveTo>
                <a:lnTo>
                  <a:pt x="2106167" y="64007"/>
                </a:lnTo>
                <a:lnTo>
                  <a:pt x="2103119" y="57911"/>
                </a:lnTo>
                <a:lnTo>
                  <a:pt x="2104643" y="112775"/>
                </a:lnTo>
                <a:close/>
              </a:path>
              <a:path w="2663951" h="152400">
                <a:moveTo>
                  <a:pt x="2106167" y="64007"/>
                </a:moveTo>
                <a:lnTo>
                  <a:pt x="2106167" y="74675"/>
                </a:lnTo>
                <a:lnTo>
                  <a:pt x="2106167" y="64007"/>
                </a:lnTo>
                <a:close/>
              </a:path>
              <a:path w="2663951" h="152400">
                <a:moveTo>
                  <a:pt x="2081783" y="67055"/>
                </a:moveTo>
                <a:lnTo>
                  <a:pt x="2078735" y="67055"/>
                </a:lnTo>
                <a:lnTo>
                  <a:pt x="2078735" y="70103"/>
                </a:lnTo>
                <a:lnTo>
                  <a:pt x="2081783" y="67055"/>
                </a:lnTo>
                <a:close/>
              </a:path>
              <a:path w="2663951" h="152400">
                <a:moveTo>
                  <a:pt x="2089403" y="51815"/>
                </a:moveTo>
                <a:lnTo>
                  <a:pt x="2090927" y="62483"/>
                </a:lnTo>
                <a:lnTo>
                  <a:pt x="2097023" y="53339"/>
                </a:lnTo>
                <a:lnTo>
                  <a:pt x="2089403" y="51815"/>
                </a:lnTo>
                <a:close/>
              </a:path>
              <a:path w="2663951" h="152400">
                <a:moveTo>
                  <a:pt x="2185415" y="57911"/>
                </a:moveTo>
                <a:lnTo>
                  <a:pt x="2182367" y="64007"/>
                </a:lnTo>
                <a:lnTo>
                  <a:pt x="2182367" y="65531"/>
                </a:lnTo>
                <a:lnTo>
                  <a:pt x="2185415" y="57911"/>
                </a:lnTo>
                <a:close/>
              </a:path>
              <a:path w="2663951" h="152400">
                <a:moveTo>
                  <a:pt x="2193035" y="109727"/>
                </a:moveTo>
                <a:lnTo>
                  <a:pt x="2188463" y="105155"/>
                </a:lnTo>
                <a:lnTo>
                  <a:pt x="2191511" y="109727"/>
                </a:lnTo>
                <a:lnTo>
                  <a:pt x="2193035" y="109727"/>
                </a:lnTo>
                <a:close/>
              </a:path>
              <a:path w="2663951" h="152400">
                <a:moveTo>
                  <a:pt x="2212847" y="124967"/>
                </a:moveTo>
                <a:lnTo>
                  <a:pt x="2203703" y="114299"/>
                </a:lnTo>
                <a:lnTo>
                  <a:pt x="2202179" y="124967"/>
                </a:lnTo>
                <a:lnTo>
                  <a:pt x="2212847" y="124967"/>
                </a:lnTo>
                <a:close/>
              </a:path>
              <a:path w="2663951" h="152400">
                <a:moveTo>
                  <a:pt x="2244851" y="92963"/>
                </a:moveTo>
                <a:lnTo>
                  <a:pt x="2241803" y="100583"/>
                </a:lnTo>
                <a:lnTo>
                  <a:pt x="2244851" y="94487"/>
                </a:lnTo>
                <a:lnTo>
                  <a:pt x="2244851" y="92963"/>
                </a:lnTo>
                <a:close/>
              </a:path>
              <a:path w="2663951" h="152400">
                <a:moveTo>
                  <a:pt x="2244851" y="62483"/>
                </a:moveTo>
                <a:lnTo>
                  <a:pt x="2241803" y="56387"/>
                </a:lnTo>
                <a:lnTo>
                  <a:pt x="2244851" y="64007"/>
                </a:lnTo>
                <a:lnTo>
                  <a:pt x="2244851" y="62483"/>
                </a:lnTo>
                <a:close/>
              </a:path>
              <a:path w="2663951" h="152400">
                <a:moveTo>
                  <a:pt x="2228087" y="112775"/>
                </a:moveTo>
                <a:lnTo>
                  <a:pt x="2232659" y="109727"/>
                </a:lnTo>
                <a:lnTo>
                  <a:pt x="2234183" y="108203"/>
                </a:lnTo>
                <a:lnTo>
                  <a:pt x="2228087" y="112775"/>
                </a:lnTo>
                <a:close/>
              </a:path>
              <a:path w="2663951" h="152400">
                <a:moveTo>
                  <a:pt x="2229611" y="47243"/>
                </a:moveTo>
                <a:lnTo>
                  <a:pt x="2223515" y="45719"/>
                </a:lnTo>
                <a:lnTo>
                  <a:pt x="2221991" y="45719"/>
                </a:lnTo>
                <a:lnTo>
                  <a:pt x="2229611" y="47243"/>
                </a:lnTo>
                <a:close/>
              </a:path>
              <a:path w="2663951" h="152400">
                <a:moveTo>
                  <a:pt x="2205227" y="45719"/>
                </a:moveTo>
                <a:lnTo>
                  <a:pt x="2214371" y="33527"/>
                </a:lnTo>
                <a:lnTo>
                  <a:pt x="2203703" y="35051"/>
                </a:lnTo>
                <a:lnTo>
                  <a:pt x="2205227" y="45719"/>
                </a:lnTo>
                <a:close/>
              </a:path>
              <a:path w="2663951" h="152400">
                <a:moveTo>
                  <a:pt x="2199131" y="112775"/>
                </a:moveTo>
                <a:lnTo>
                  <a:pt x="2205227" y="114299"/>
                </a:lnTo>
                <a:lnTo>
                  <a:pt x="2197607" y="111251"/>
                </a:lnTo>
                <a:lnTo>
                  <a:pt x="2199131" y="112775"/>
                </a:lnTo>
                <a:close/>
              </a:path>
              <a:path w="2663951" h="152400">
                <a:moveTo>
                  <a:pt x="2189334" y="54210"/>
                </a:moveTo>
                <a:lnTo>
                  <a:pt x="2185415" y="57911"/>
                </a:lnTo>
                <a:lnTo>
                  <a:pt x="2185415" y="59435"/>
                </a:lnTo>
                <a:lnTo>
                  <a:pt x="2189334" y="54210"/>
                </a:lnTo>
                <a:close/>
              </a:path>
              <a:path w="2663951" h="152400">
                <a:moveTo>
                  <a:pt x="2182367" y="64007"/>
                </a:moveTo>
                <a:lnTo>
                  <a:pt x="2180843" y="71627"/>
                </a:lnTo>
                <a:lnTo>
                  <a:pt x="2180843" y="73151"/>
                </a:lnTo>
                <a:lnTo>
                  <a:pt x="2182367" y="64007"/>
                </a:lnTo>
                <a:close/>
              </a:path>
              <a:path w="2663951" h="152400">
                <a:moveTo>
                  <a:pt x="2171699" y="99059"/>
                </a:moveTo>
                <a:lnTo>
                  <a:pt x="2170175" y="80771"/>
                </a:lnTo>
                <a:lnTo>
                  <a:pt x="2170175" y="89915"/>
                </a:lnTo>
                <a:lnTo>
                  <a:pt x="2171699" y="99059"/>
                </a:lnTo>
                <a:close/>
              </a:path>
              <a:path w="2663951" h="152400">
                <a:moveTo>
                  <a:pt x="204215" y="112775"/>
                </a:moveTo>
                <a:lnTo>
                  <a:pt x="208788" y="109727"/>
                </a:lnTo>
                <a:lnTo>
                  <a:pt x="202692" y="112775"/>
                </a:lnTo>
                <a:lnTo>
                  <a:pt x="204215" y="112775"/>
                </a:lnTo>
                <a:close/>
              </a:path>
              <a:path w="2663951" h="152400">
                <a:moveTo>
                  <a:pt x="210312" y="106679"/>
                </a:moveTo>
                <a:lnTo>
                  <a:pt x="213360" y="120395"/>
                </a:lnTo>
                <a:lnTo>
                  <a:pt x="210312" y="103631"/>
                </a:lnTo>
                <a:lnTo>
                  <a:pt x="210312" y="106679"/>
                </a:lnTo>
                <a:close/>
              </a:path>
              <a:path w="2663951" h="152400">
                <a:moveTo>
                  <a:pt x="192024" y="97535"/>
                </a:moveTo>
                <a:lnTo>
                  <a:pt x="188976" y="96011"/>
                </a:lnTo>
                <a:lnTo>
                  <a:pt x="190500" y="97535"/>
                </a:lnTo>
                <a:lnTo>
                  <a:pt x="192024" y="97535"/>
                </a:lnTo>
                <a:close/>
              </a:path>
              <a:path w="2663951" h="152400">
                <a:moveTo>
                  <a:pt x="188976" y="62483"/>
                </a:moveTo>
                <a:lnTo>
                  <a:pt x="188468" y="62991"/>
                </a:lnTo>
                <a:lnTo>
                  <a:pt x="187452" y="64007"/>
                </a:lnTo>
                <a:lnTo>
                  <a:pt x="188976" y="62483"/>
                </a:lnTo>
                <a:close/>
              </a:path>
              <a:path w="2663951" h="152400">
                <a:moveTo>
                  <a:pt x="217932" y="57911"/>
                </a:moveTo>
                <a:lnTo>
                  <a:pt x="217932" y="67055"/>
                </a:lnTo>
                <a:lnTo>
                  <a:pt x="219456" y="62483"/>
                </a:lnTo>
                <a:lnTo>
                  <a:pt x="217932" y="57911"/>
                </a:lnTo>
                <a:close/>
              </a:path>
              <a:path w="2663951" h="152400">
                <a:moveTo>
                  <a:pt x="173736" y="91439"/>
                </a:moveTo>
                <a:lnTo>
                  <a:pt x="172212" y="79247"/>
                </a:lnTo>
                <a:lnTo>
                  <a:pt x="172212" y="85343"/>
                </a:lnTo>
                <a:lnTo>
                  <a:pt x="173736" y="91439"/>
                </a:lnTo>
                <a:close/>
              </a:path>
              <a:path w="2663951" h="152400">
                <a:moveTo>
                  <a:pt x="185928" y="45719"/>
                </a:moveTo>
                <a:lnTo>
                  <a:pt x="193548" y="33527"/>
                </a:lnTo>
                <a:lnTo>
                  <a:pt x="184404" y="35051"/>
                </a:lnTo>
                <a:lnTo>
                  <a:pt x="185928" y="45719"/>
                </a:lnTo>
                <a:close/>
              </a:path>
              <a:path w="2663951" h="152400">
                <a:moveTo>
                  <a:pt x="181356" y="47243"/>
                </a:moveTo>
                <a:lnTo>
                  <a:pt x="176784" y="48767"/>
                </a:lnTo>
                <a:lnTo>
                  <a:pt x="175260" y="50291"/>
                </a:lnTo>
                <a:lnTo>
                  <a:pt x="181356" y="47243"/>
                </a:lnTo>
                <a:close/>
              </a:path>
              <a:path w="2663951" h="152400">
                <a:moveTo>
                  <a:pt x="153924" y="99059"/>
                </a:moveTo>
                <a:lnTo>
                  <a:pt x="152400" y="80771"/>
                </a:lnTo>
                <a:lnTo>
                  <a:pt x="152400" y="89915"/>
                </a:lnTo>
                <a:lnTo>
                  <a:pt x="153924" y="99059"/>
                </a:lnTo>
                <a:close/>
              </a:path>
              <a:path w="2663951" h="152400">
                <a:moveTo>
                  <a:pt x="868679" y="112775"/>
                </a:moveTo>
                <a:lnTo>
                  <a:pt x="873251" y="109727"/>
                </a:lnTo>
                <a:lnTo>
                  <a:pt x="867155" y="112775"/>
                </a:lnTo>
                <a:lnTo>
                  <a:pt x="868679" y="112775"/>
                </a:lnTo>
                <a:close/>
              </a:path>
              <a:path w="2663951" h="152400">
                <a:moveTo>
                  <a:pt x="874775" y="106679"/>
                </a:moveTo>
                <a:lnTo>
                  <a:pt x="877823" y="120395"/>
                </a:lnTo>
                <a:lnTo>
                  <a:pt x="874775" y="103631"/>
                </a:lnTo>
                <a:lnTo>
                  <a:pt x="874775" y="106679"/>
                </a:lnTo>
                <a:close/>
              </a:path>
              <a:path w="2663951" h="152400">
                <a:moveTo>
                  <a:pt x="850391" y="91439"/>
                </a:moveTo>
                <a:lnTo>
                  <a:pt x="850391" y="92963"/>
                </a:lnTo>
                <a:lnTo>
                  <a:pt x="851915" y="94487"/>
                </a:lnTo>
                <a:lnTo>
                  <a:pt x="850391" y="91439"/>
                </a:lnTo>
                <a:close/>
              </a:path>
              <a:path w="2663951" h="152400">
                <a:moveTo>
                  <a:pt x="835151" y="106679"/>
                </a:moveTo>
                <a:lnTo>
                  <a:pt x="839723" y="109727"/>
                </a:lnTo>
                <a:lnTo>
                  <a:pt x="834847" y="106070"/>
                </a:lnTo>
                <a:lnTo>
                  <a:pt x="835151" y="106679"/>
                </a:lnTo>
                <a:close/>
              </a:path>
              <a:path w="2663951" h="152400">
                <a:moveTo>
                  <a:pt x="850391" y="45719"/>
                </a:moveTo>
                <a:lnTo>
                  <a:pt x="844295" y="47243"/>
                </a:lnTo>
                <a:lnTo>
                  <a:pt x="851915" y="45719"/>
                </a:lnTo>
                <a:lnTo>
                  <a:pt x="850391" y="45719"/>
                </a:lnTo>
                <a:close/>
              </a:path>
              <a:path w="2663951" h="152400">
                <a:moveTo>
                  <a:pt x="818387" y="99059"/>
                </a:moveTo>
                <a:lnTo>
                  <a:pt x="816863" y="80771"/>
                </a:lnTo>
                <a:lnTo>
                  <a:pt x="816863" y="89915"/>
                </a:lnTo>
                <a:lnTo>
                  <a:pt x="818387" y="99059"/>
                </a:lnTo>
                <a:close/>
              </a:path>
              <a:path w="2663951" h="152400">
                <a:moveTo>
                  <a:pt x="851915" y="64007"/>
                </a:moveTo>
                <a:lnTo>
                  <a:pt x="850391" y="65531"/>
                </a:lnTo>
                <a:lnTo>
                  <a:pt x="850391" y="67055"/>
                </a:lnTo>
                <a:lnTo>
                  <a:pt x="851915" y="64007"/>
                </a:lnTo>
                <a:close/>
              </a:path>
              <a:path w="2663951" h="152400">
                <a:moveTo>
                  <a:pt x="853439" y="108203"/>
                </a:moveTo>
                <a:lnTo>
                  <a:pt x="848867" y="88391"/>
                </a:lnTo>
                <a:lnTo>
                  <a:pt x="848867" y="106679"/>
                </a:lnTo>
                <a:lnTo>
                  <a:pt x="853439" y="108203"/>
                </a:lnTo>
                <a:close/>
              </a:path>
              <a:path w="2663951" h="152400">
                <a:moveTo>
                  <a:pt x="882395" y="57911"/>
                </a:moveTo>
                <a:lnTo>
                  <a:pt x="882395" y="67055"/>
                </a:lnTo>
                <a:lnTo>
                  <a:pt x="883919" y="62483"/>
                </a:lnTo>
                <a:lnTo>
                  <a:pt x="882395" y="57911"/>
                </a:lnTo>
                <a:close/>
              </a:path>
              <a:path w="2663951" h="152400">
                <a:moveTo>
                  <a:pt x="877823" y="38099"/>
                </a:moveTo>
                <a:lnTo>
                  <a:pt x="879347" y="57911"/>
                </a:lnTo>
                <a:lnTo>
                  <a:pt x="879347" y="39623"/>
                </a:lnTo>
                <a:lnTo>
                  <a:pt x="877823" y="38099"/>
                </a:lnTo>
                <a:close/>
              </a:path>
              <a:path w="2663951" h="152400">
                <a:moveTo>
                  <a:pt x="838199" y="91439"/>
                </a:moveTo>
                <a:lnTo>
                  <a:pt x="836675" y="79247"/>
                </a:lnTo>
                <a:lnTo>
                  <a:pt x="836675" y="85343"/>
                </a:lnTo>
                <a:lnTo>
                  <a:pt x="838199" y="91439"/>
                </a:lnTo>
                <a:close/>
              </a:path>
              <a:path w="2663951" h="152400">
                <a:moveTo>
                  <a:pt x="1106423" y="86867"/>
                </a:moveTo>
                <a:lnTo>
                  <a:pt x="1118615" y="96011"/>
                </a:lnTo>
                <a:lnTo>
                  <a:pt x="1107947" y="86867"/>
                </a:lnTo>
                <a:lnTo>
                  <a:pt x="1106423" y="86867"/>
                </a:lnTo>
                <a:close/>
              </a:path>
              <a:path w="2663951" h="152400">
                <a:moveTo>
                  <a:pt x="1141475" y="50291"/>
                </a:moveTo>
                <a:lnTo>
                  <a:pt x="1139951" y="48767"/>
                </a:lnTo>
                <a:lnTo>
                  <a:pt x="1139951" y="50291"/>
                </a:lnTo>
                <a:lnTo>
                  <a:pt x="1141475" y="50291"/>
                </a:lnTo>
                <a:close/>
              </a:path>
              <a:path w="2663951" h="152400">
                <a:moveTo>
                  <a:pt x="1139951" y="45719"/>
                </a:moveTo>
                <a:lnTo>
                  <a:pt x="1141475" y="50291"/>
                </a:lnTo>
                <a:lnTo>
                  <a:pt x="1141475" y="47243"/>
                </a:lnTo>
                <a:lnTo>
                  <a:pt x="1139951" y="45719"/>
                </a:lnTo>
                <a:close/>
              </a:path>
              <a:path w="2663951" h="152400">
                <a:moveTo>
                  <a:pt x="1132331" y="67055"/>
                </a:moveTo>
                <a:lnTo>
                  <a:pt x="1136903" y="85343"/>
                </a:lnTo>
                <a:lnTo>
                  <a:pt x="1132331" y="65531"/>
                </a:lnTo>
                <a:lnTo>
                  <a:pt x="1132331" y="67055"/>
                </a:lnTo>
                <a:close/>
              </a:path>
              <a:path w="2663951" h="152400">
                <a:moveTo>
                  <a:pt x="1138427" y="44195"/>
                </a:moveTo>
                <a:lnTo>
                  <a:pt x="1142999" y="35051"/>
                </a:lnTo>
                <a:lnTo>
                  <a:pt x="1120139" y="35051"/>
                </a:lnTo>
                <a:lnTo>
                  <a:pt x="1138427" y="44195"/>
                </a:lnTo>
                <a:close/>
              </a:path>
              <a:path w="2663951" h="152400">
                <a:moveTo>
                  <a:pt x="1130807" y="60959"/>
                </a:moveTo>
                <a:lnTo>
                  <a:pt x="1139951" y="50291"/>
                </a:lnTo>
                <a:lnTo>
                  <a:pt x="1124711" y="50291"/>
                </a:lnTo>
                <a:lnTo>
                  <a:pt x="1130807" y="60959"/>
                </a:lnTo>
                <a:close/>
              </a:path>
              <a:path w="2663951" h="152400">
                <a:moveTo>
                  <a:pt x="1138427" y="53339"/>
                </a:moveTo>
                <a:lnTo>
                  <a:pt x="1132331" y="64007"/>
                </a:lnTo>
                <a:lnTo>
                  <a:pt x="1133855" y="62483"/>
                </a:lnTo>
                <a:lnTo>
                  <a:pt x="1138427" y="53339"/>
                </a:lnTo>
                <a:close/>
              </a:path>
              <a:path w="2663951" h="152400">
                <a:moveTo>
                  <a:pt x="1132141" y="66293"/>
                </a:moveTo>
                <a:lnTo>
                  <a:pt x="1132331" y="64007"/>
                </a:lnTo>
                <a:lnTo>
                  <a:pt x="1130946" y="61514"/>
                </a:lnTo>
                <a:lnTo>
                  <a:pt x="1132141" y="66293"/>
                </a:lnTo>
                <a:close/>
              </a:path>
              <a:path w="2663951" h="152400">
                <a:moveTo>
                  <a:pt x="1126235" y="80771"/>
                </a:moveTo>
                <a:lnTo>
                  <a:pt x="1128369" y="78333"/>
                </a:lnTo>
                <a:lnTo>
                  <a:pt x="1124711" y="80771"/>
                </a:lnTo>
                <a:lnTo>
                  <a:pt x="1126235" y="80771"/>
                </a:lnTo>
                <a:close/>
              </a:path>
              <a:path w="2663951" h="152400">
                <a:moveTo>
                  <a:pt x="1082039" y="135635"/>
                </a:moveTo>
                <a:lnTo>
                  <a:pt x="1083563" y="137159"/>
                </a:lnTo>
                <a:lnTo>
                  <a:pt x="1080515" y="134111"/>
                </a:lnTo>
                <a:lnTo>
                  <a:pt x="1082039" y="135635"/>
                </a:lnTo>
                <a:close/>
              </a:path>
              <a:path w="2663951" h="152400">
                <a:moveTo>
                  <a:pt x="1135379" y="111251"/>
                </a:moveTo>
                <a:lnTo>
                  <a:pt x="1132331" y="109727"/>
                </a:lnTo>
                <a:lnTo>
                  <a:pt x="1130807" y="109727"/>
                </a:lnTo>
                <a:lnTo>
                  <a:pt x="1135379" y="111251"/>
                </a:lnTo>
                <a:close/>
              </a:path>
              <a:path w="2663951" h="152400">
                <a:moveTo>
                  <a:pt x="1138427" y="121919"/>
                </a:moveTo>
                <a:lnTo>
                  <a:pt x="1142999" y="140207"/>
                </a:lnTo>
                <a:lnTo>
                  <a:pt x="1138427" y="118871"/>
                </a:lnTo>
                <a:lnTo>
                  <a:pt x="1138427" y="121919"/>
                </a:lnTo>
                <a:close/>
              </a:path>
              <a:path w="2663951" h="152400">
                <a:moveTo>
                  <a:pt x="1136903" y="99059"/>
                </a:moveTo>
                <a:lnTo>
                  <a:pt x="1136141" y="113537"/>
                </a:lnTo>
                <a:lnTo>
                  <a:pt x="1136903" y="114299"/>
                </a:lnTo>
                <a:lnTo>
                  <a:pt x="1136903" y="99059"/>
                </a:lnTo>
                <a:close/>
              </a:path>
              <a:path w="2663951" h="152400">
                <a:moveTo>
                  <a:pt x="1135379" y="132587"/>
                </a:moveTo>
                <a:lnTo>
                  <a:pt x="1136903" y="128015"/>
                </a:lnTo>
                <a:lnTo>
                  <a:pt x="1133855" y="132587"/>
                </a:lnTo>
                <a:lnTo>
                  <a:pt x="1135379" y="132587"/>
                </a:lnTo>
                <a:close/>
              </a:path>
              <a:path w="2663951" h="152400">
                <a:moveTo>
                  <a:pt x="1135379" y="132587"/>
                </a:moveTo>
                <a:lnTo>
                  <a:pt x="1130807" y="135635"/>
                </a:lnTo>
                <a:lnTo>
                  <a:pt x="1132331" y="135635"/>
                </a:lnTo>
                <a:lnTo>
                  <a:pt x="1135379" y="132587"/>
                </a:lnTo>
                <a:close/>
              </a:path>
              <a:path w="2663951" h="152400">
                <a:moveTo>
                  <a:pt x="1100327" y="96011"/>
                </a:moveTo>
                <a:lnTo>
                  <a:pt x="1100327" y="105155"/>
                </a:lnTo>
                <a:lnTo>
                  <a:pt x="1118615" y="106679"/>
                </a:lnTo>
                <a:lnTo>
                  <a:pt x="1100327" y="96011"/>
                </a:lnTo>
                <a:close/>
              </a:path>
              <a:path w="2663951" h="152400">
                <a:moveTo>
                  <a:pt x="1107270" y="44365"/>
                </a:moveTo>
                <a:lnTo>
                  <a:pt x="1106423" y="44195"/>
                </a:lnTo>
                <a:lnTo>
                  <a:pt x="1101851" y="45719"/>
                </a:lnTo>
                <a:lnTo>
                  <a:pt x="1107270" y="44365"/>
                </a:lnTo>
                <a:close/>
              </a:path>
              <a:path w="2663951" h="152400">
                <a:moveTo>
                  <a:pt x="1101851" y="45719"/>
                </a:moveTo>
                <a:lnTo>
                  <a:pt x="1097279" y="45719"/>
                </a:lnTo>
                <a:lnTo>
                  <a:pt x="1095755" y="47243"/>
                </a:lnTo>
                <a:lnTo>
                  <a:pt x="1101851" y="45719"/>
                </a:lnTo>
                <a:close/>
              </a:path>
              <a:path w="2663951" h="152400">
                <a:moveTo>
                  <a:pt x="1086611" y="53339"/>
                </a:moveTo>
                <a:lnTo>
                  <a:pt x="1085087" y="56387"/>
                </a:lnTo>
                <a:lnTo>
                  <a:pt x="1085087" y="57911"/>
                </a:lnTo>
                <a:lnTo>
                  <a:pt x="1086611" y="53339"/>
                </a:lnTo>
                <a:close/>
              </a:path>
              <a:path w="2663951" h="152400">
                <a:moveTo>
                  <a:pt x="1097279" y="45719"/>
                </a:moveTo>
                <a:lnTo>
                  <a:pt x="1092707" y="47243"/>
                </a:lnTo>
                <a:lnTo>
                  <a:pt x="1092707" y="48767"/>
                </a:lnTo>
                <a:lnTo>
                  <a:pt x="1097279" y="45719"/>
                </a:lnTo>
                <a:close/>
              </a:path>
              <a:path w="2663951" h="152400">
                <a:moveTo>
                  <a:pt x="1083225" y="117855"/>
                </a:moveTo>
                <a:lnTo>
                  <a:pt x="1080515" y="120395"/>
                </a:lnTo>
                <a:lnTo>
                  <a:pt x="1080515" y="121919"/>
                </a:lnTo>
                <a:lnTo>
                  <a:pt x="1083225" y="117855"/>
                </a:lnTo>
                <a:close/>
              </a:path>
              <a:path w="2663951" h="152400">
                <a:moveTo>
                  <a:pt x="1648967" y="120395"/>
                </a:moveTo>
                <a:lnTo>
                  <a:pt x="1647443" y="123443"/>
                </a:lnTo>
                <a:lnTo>
                  <a:pt x="1647443" y="124967"/>
                </a:lnTo>
                <a:lnTo>
                  <a:pt x="1648967" y="120395"/>
                </a:lnTo>
                <a:close/>
              </a:path>
              <a:path w="2663951" h="152400">
                <a:moveTo>
                  <a:pt x="1674875" y="86867"/>
                </a:moveTo>
                <a:lnTo>
                  <a:pt x="1687067" y="96011"/>
                </a:lnTo>
                <a:lnTo>
                  <a:pt x="1676399" y="86867"/>
                </a:lnTo>
                <a:lnTo>
                  <a:pt x="1674875" y="86867"/>
                </a:lnTo>
                <a:close/>
              </a:path>
              <a:path w="2663951" h="152400">
                <a:moveTo>
                  <a:pt x="1708403" y="45719"/>
                </a:moveTo>
                <a:lnTo>
                  <a:pt x="1709927" y="50291"/>
                </a:lnTo>
                <a:lnTo>
                  <a:pt x="1709927" y="47243"/>
                </a:lnTo>
                <a:lnTo>
                  <a:pt x="1708403" y="45719"/>
                </a:lnTo>
                <a:close/>
              </a:path>
              <a:path w="2663951" h="152400">
                <a:moveTo>
                  <a:pt x="1700783" y="67055"/>
                </a:moveTo>
                <a:lnTo>
                  <a:pt x="1705355" y="85343"/>
                </a:lnTo>
                <a:lnTo>
                  <a:pt x="1700783" y="65531"/>
                </a:lnTo>
                <a:lnTo>
                  <a:pt x="1700783" y="67055"/>
                </a:lnTo>
                <a:close/>
              </a:path>
              <a:path w="2663951" h="152400">
                <a:moveTo>
                  <a:pt x="1706879" y="44195"/>
                </a:moveTo>
                <a:lnTo>
                  <a:pt x="1711451" y="35051"/>
                </a:lnTo>
                <a:lnTo>
                  <a:pt x="1688591" y="35051"/>
                </a:lnTo>
                <a:lnTo>
                  <a:pt x="1706879" y="44195"/>
                </a:lnTo>
                <a:close/>
              </a:path>
              <a:path w="2663951" h="152400">
                <a:moveTo>
                  <a:pt x="1699259" y="60959"/>
                </a:moveTo>
                <a:lnTo>
                  <a:pt x="1708403" y="50291"/>
                </a:lnTo>
                <a:lnTo>
                  <a:pt x="1693163" y="50291"/>
                </a:lnTo>
                <a:lnTo>
                  <a:pt x="1699259" y="60959"/>
                </a:lnTo>
                <a:close/>
              </a:path>
              <a:path w="2663951" h="152400">
                <a:moveTo>
                  <a:pt x="1700593" y="66293"/>
                </a:moveTo>
                <a:lnTo>
                  <a:pt x="1700783" y="64007"/>
                </a:lnTo>
                <a:lnTo>
                  <a:pt x="1699398" y="61514"/>
                </a:lnTo>
                <a:lnTo>
                  <a:pt x="1700593" y="66293"/>
                </a:lnTo>
                <a:close/>
              </a:path>
              <a:path w="2663951" h="152400">
                <a:moveTo>
                  <a:pt x="1694687" y="80771"/>
                </a:moveTo>
                <a:lnTo>
                  <a:pt x="1696821" y="78333"/>
                </a:lnTo>
                <a:lnTo>
                  <a:pt x="1693163" y="80771"/>
                </a:lnTo>
                <a:lnTo>
                  <a:pt x="1694687" y="80771"/>
                </a:lnTo>
                <a:close/>
              </a:path>
              <a:path w="2663951" h="152400">
                <a:moveTo>
                  <a:pt x="1703831" y="111251"/>
                </a:moveTo>
                <a:lnTo>
                  <a:pt x="1700783" y="109727"/>
                </a:lnTo>
                <a:lnTo>
                  <a:pt x="1699259" y="109727"/>
                </a:lnTo>
                <a:lnTo>
                  <a:pt x="1703831" y="111251"/>
                </a:lnTo>
                <a:close/>
              </a:path>
              <a:path w="2663951" h="152400">
                <a:moveTo>
                  <a:pt x="1703831" y="132587"/>
                </a:moveTo>
                <a:lnTo>
                  <a:pt x="1705355" y="128015"/>
                </a:lnTo>
                <a:lnTo>
                  <a:pt x="1702307" y="132587"/>
                </a:lnTo>
                <a:lnTo>
                  <a:pt x="1703831" y="132587"/>
                </a:lnTo>
                <a:close/>
              </a:path>
              <a:path w="2663951" h="152400">
                <a:moveTo>
                  <a:pt x="1703831" y="132587"/>
                </a:moveTo>
                <a:lnTo>
                  <a:pt x="1699259" y="135635"/>
                </a:lnTo>
                <a:lnTo>
                  <a:pt x="1700783" y="135635"/>
                </a:lnTo>
                <a:lnTo>
                  <a:pt x="1703831" y="132587"/>
                </a:lnTo>
                <a:close/>
              </a:path>
              <a:path w="2663951" h="152400">
                <a:moveTo>
                  <a:pt x="1706879" y="121919"/>
                </a:moveTo>
                <a:lnTo>
                  <a:pt x="1711451" y="140207"/>
                </a:lnTo>
                <a:lnTo>
                  <a:pt x="1706879" y="118871"/>
                </a:lnTo>
                <a:lnTo>
                  <a:pt x="1706879" y="121919"/>
                </a:lnTo>
                <a:close/>
              </a:path>
              <a:path w="2663951" h="152400">
                <a:moveTo>
                  <a:pt x="1668779" y="96011"/>
                </a:moveTo>
                <a:lnTo>
                  <a:pt x="1668779" y="105155"/>
                </a:lnTo>
                <a:lnTo>
                  <a:pt x="1687067" y="106679"/>
                </a:lnTo>
                <a:lnTo>
                  <a:pt x="1668779" y="96011"/>
                </a:lnTo>
                <a:close/>
              </a:path>
              <a:path w="2663951" h="152400">
                <a:moveTo>
                  <a:pt x="1675722" y="44365"/>
                </a:moveTo>
                <a:lnTo>
                  <a:pt x="1674875" y="44195"/>
                </a:lnTo>
                <a:lnTo>
                  <a:pt x="1670303" y="45719"/>
                </a:lnTo>
                <a:lnTo>
                  <a:pt x="1675722" y="44365"/>
                </a:lnTo>
                <a:close/>
              </a:path>
              <a:path w="2663951" h="152400">
                <a:moveTo>
                  <a:pt x="1670303" y="45719"/>
                </a:moveTo>
                <a:lnTo>
                  <a:pt x="1665731" y="45719"/>
                </a:lnTo>
                <a:lnTo>
                  <a:pt x="1664207" y="47243"/>
                </a:lnTo>
                <a:lnTo>
                  <a:pt x="1670303" y="45719"/>
                </a:lnTo>
                <a:close/>
              </a:path>
              <a:path w="2663951" h="152400">
                <a:moveTo>
                  <a:pt x="1655063" y="53339"/>
                </a:moveTo>
                <a:lnTo>
                  <a:pt x="1653539" y="56387"/>
                </a:lnTo>
                <a:lnTo>
                  <a:pt x="1653539" y="57911"/>
                </a:lnTo>
                <a:lnTo>
                  <a:pt x="1655063" y="53339"/>
                </a:lnTo>
                <a:close/>
              </a:path>
              <a:path w="2663951" h="152400">
                <a:moveTo>
                  <a:pt x="1665731" y="45719"/>
                </a:moveTo>
                <a:lnTo>
                  <a:pt x="1661159" y="47243"/>
                </a:lnTo>
                <a:lnTo>
                  <a:pt x="1661159" y="48767"/>
                </a:lnTo>
                <a:lnTo>
                  <a:pt x="1665731" y="45719"/>
                </a:lnTo>
                <a:close/>
              </a:path>
              <a:path w="2663951" h="152400">
                <a:moveTo>
                  <a:pt x="1651677" y="117855"/>
                </a:moveTo>
                <a:lnTo>
                  <a:pt x="1648967" y="120395"/>
                </a:lnTo>
                <a:lnTo>
                  <a:pt x="1648967" y="121919"/>
                </a:lnTo>
                <a:lnTo>
                  <a:pt x="1651677" y="117855"/>
                </a:lnTo>
                <a:close/>
              </a:path>
              <a:path w="2663951" h="152400">
                <a:moveTo>
                  <a:pt x="967739" y="47243"/>
                </a:moveTo>
                <a:lnTo>
                  <a:pt x="970787" y="123443"/>
                </a:lnTo>
                <a:lnTo>
                  <a:pt x="967739" y="35051"/>
                </a:lnTo>
                <a:lnTo>
                  <a:pt x="967739" y="47243"/>
                </a:lnTo>
                <a:close/>
              </a:path>
              <a:path w="2663951" h="152400">
                <a:moveTo>
                  <a:pt x="966215" y="44195"/>
                </a:moveTo>
                <a:lnTo>
                  <a:pt x="964691" y="45719"/>
                </a:lnTo>
                <a:lnTo>
                  <a:pt x="966215" y="45719"/>
                </a:lnTo>
                <a:lnTo>
                  <a:pt x="966215" y="44195"/>
                </a:lnTo>
                <a:close/>
              </a:path>
              <a:path w="2663951" h="152400">
                <a:moveTo>
                  <a:pt x="1610867" y="112775"/>
                </a:moveTo>
                <a:lnTo>
                  <a:pt x="1607819" y="123443"/>
                </a:lnTo>
                <a:lnTo>
                  <a:pt x="1612391" y="123443"/>
                </a:lnTo>
                <a:lnTo>
                  <a:pt x="1610867" y="112775"/>
                </a:lnTo>
                <a:close/>
              </a:path>
              <a:path w="2663951" h="152400">
                <a:moveTo>
                  <a:pt x="1624583" y="47243"/>
                </a:moveTo>
                <a:lnTo>
                  <a:pt x="1627631" y="123443"/>
                </a:lnTo>
                <a:lnTo>
                  <a:pt x="1624583" y="35051"/>
                </a:lnTo>
                <a:lnTo>
                  <a:pt x="1624583" y="47243"/>
                </a:lnTo>
                <a:close/>
              </a:path>
              <a:path w="2663951" h="152400">
                <a:moveTo>
                  <a:pt x="1623059" y="44195"/>
                </a:moveTo>
                <a:lnTo>
                  <a:pt x="1621535" y="45719"/>
                </a:lnTo>
                <a:lnTo>
                  <a:pt x="1623059" y="45719"/>
                </a:lnTo>
                <a:lnTo>
                  <a:pt x="1623059" y="44195"/>
                </a:lnTo>
                <a:close/>
              </a:path>
              <a:path w="2663951" h="152400">
                <a:moveTo>
                  <a:pt x="1926335" y="112775"/>
                </a:moveTo>
                <a:lnTo>
                  <a:pt x="1923287" y="123443"/>
                </a:lnTo>
                <a:lnTo>
                  <a:pt x="1927859" y="123443"/>
                </a:lnTo>
                <a:lnTo>
                  <a:pt x="1926335" y="112775"/>
                </a:lnTo>
                <a:close/>
              </a:path>
              <a:path w="2663951" h="152400">
                <a:moveTo>
                  <a:pt x="1940051" y="47243"/>
                </a:moveTo>
                <a:lnTo>
                  <a:pt x="1943099" y="123443"/>
                </a:lnTo>
                <a:lnTo>
                  <a:pt x="1940051" y="35051"/>
                </a:lnTo>
                <a:lnTo>
                  <a:pt x="1940051" y="47243"/>
                </a:lnTo>
                <a:close/>
              </a:path>
              <a:path w="2663951" h="152400">
                <a:moveTo>
                  <a:pt x="1938527" y="44195"/>
                </a:moveTo>
                <a:lnTo>
                  <a:pt x="1937003" y="45719"/>
                </a:lnTo>
                <a:lnTo>
                  <a:pt x="1938527" y="45719"/>
                </a:lnTo>
                <a:lnTo>
                  <a:pt x="1938527" y="44195"/>
                </a:lnTo>
                <a:close/>
              </a:path>
              <a:path w="2663951" h="152400">
                <a:moveTo>
                  <a:pt x="1104899" y="71627"/>
                </a:moveTo>
                <a:lnTo>
                  <a:pt x="1101851" y="70103"/>
                </a:lnTo>
                <a:lnTo>
                  <a:pt x="1103375" y="71627"/>
                </a:lnTo>
                <a:lnTo>
                  <a:pt x="1104899" y="71627"/>
                </a:lnTo>
                <a:close/>
              </a:path>
              <a:path w="2663951" h="152400">
                <a:moveTo>
                  <a:pt x="329183" y="64007"/>
                </a:moveTo>
                <a:lnTo>
                  <a:pt x="328167" y="62991"/>
                </a:lnTo>
                <a:lnTo>
                  <a:pt x="327659" y="62483"/>
                </a:lnTo>
                <a:lnTo>
                  <a:pt x="329183" y="64007"/>
                </a:lnTo>
                <a:close/>
              </a:path>
              <a:path w="2663951" h="152400">
                <a:moveTo>
                  <a:pt x="316991" y="60959"/>
                </a:moveTo>
                <a:lnTo>
                  <a:pt x="321563" y="48767"/>
                </a:lnTo>
                <a:lnTo>
                  <a:pt x="315467" y="50291"/>
                </a:lnTo>
                <a:lnTo>
                  <a:pt x="316991" y="60959"/>
                </a:lnTo>
                <a:close/>
              </a:path>
              <a:path w="2663951" h="152400">
                <a:moveTo>
                  <a:pt x="315467" y="60959"/>
                </a:moveTo>
                <a:lnTo>
                  <a:pt x="313943" y="62483"/>
                </a:lnTo>
                <a:lnTo>
                  <a:pt x="312419" y="64007"/>
                </a:lnTo>
                <a:lnTo>
                  <a:pt x="315467" y="60959"/>
                </a:lnTo>
                <a:close/>
              </a:path>
              <a:path w="2663951" h="152400">
                <a:moveTo>
                  <a:pt x="1994915" y="60959"/>
                </a:moveTo>
                <a:lnTo>
                  <a:pt x="1999487" y="48767"/>
                </a:lnTo>
                <a:lnTo>
                  <a:pt x="1993391" y="50291"/>
                </a:lnTo>
                <a:lnTo>
                  <a:pt x="1994915" y="60959"/>
                </a:lnTo>
                <a:close/>
              </a:path>
              <a:path w="2663951" h="152400">
                <a:moveTo>
                  <a:pt x="2005583" y="62483"/>
                </a:moveTo>
                <a:lnTo>
                  <a:pt x="2002535" y="60959"/>
                </a:lnTo>
                <a:lnTo>
                  <a:pt x="2001011" y="60959"/>
                </a:lnTo>
                <a:lnTo>
                  <a:pt x="2005583" y="62483"/>
                </a:lnTo>
                <a:close/>
              </a:path>
              <a:path w="2663951" h="152400">
                <a:moveTo>
                  <a:pt x="1990343" y="94487"/>
                </a:moveTo>
                <a:lnTo>
                  <a:pt x="1990343" y="96011"/>
                </a:lnTo>
                <a:lnTo>
                  <a:pt x="1991867" y="96011"/>
                </a:lnTo>
                <a:lnTo>
                  <a:pt x="1990343" y="94487"/>
                </a:lnTo>
                <a:close/>
              </a:path>
              <a:path w="2663951" h="152400">
                <a:moveTo>
                  <a:pt x="2209799" y="60959"/>
                </a:moveTo>
                <a:lnTo>
                  <a:pt x="2214371" y="48767"/>
                </a:lnTo>
                <a:lnTo>
                  <a:pt x="2208275" y="50291"/>
                </a:lnTo>
                <a:lnTo>
                  <a:pt x="2209799" y="60959"/>
                </a:lnTo>
                <a:close/>
              </a:path>
              <a:path w="2663951" h="152400">
                <a:moveTo>
                  <a:pt x="2220467" y="62483"/>
                </a:moveTo>
                <a:lnTo>
                  <a:pt x="2217419" y="60959"/>
                </a:lnTo>
                <a:lnTo>
                  <a:pt x="2215895" y="60959"/>
                </a:lnTo>
                <a:lnTo>
                  <a:pt x="2220467" y="62483"/>
                </a:lnTo>
                <a:close/>
              </a:path>
              <a:path w="2663951" h="152400">
                <a:moveTo>
                  <a:pt x="2205227" y="94487"/>
                </a:moveTo>
                <a:lnTo>
                  <a:pt x="2205227" y="96011"/>
                </a:lnTo>
                <a:lnTo>
                  <a:pt x="2206751" y="96011"/>
                </a:lnTo>
                <a:lnTo>
                  <a:pt x="2205227" y="94487"/>
                </a:lnTo>
                <a:close/>
              </a:path>
              <a:path w="2663951" h="152400">
                <a:moveTo>
                  <a:pt x="114300" y="97535"/>
                </a:moveTo>
                <a:lnTo>
                  <a:pt x="117348" y="108203"/>
                </a:lnTo>
                <a:lnTo>
                  <a:pt x="115824" y="96011"/>
                </a:lnTo>
                <a:lnTo>
                  <a:pt x="114300" y="97535"/>
                </a:lnTo>
                <a:close/>
              </a:path>
              <a:path w="2663951" h="152400">
                <a:moveTo>
                  <a:pt x="1810511" y="100583"/>
                </a:moveTo>
                <a:lnTo>
                  <a:pt x="1812645" y="100279"/>
                </a:lnTo>
                <a:lnTo>
                  <a:pt x="1808987" y="99059"/>
                </a:lnTo>
                <a:lnTo>
                  <a:pt x="1810511" y="100583"/>
                </a:lnTo>
                <a:close/>
              </a:path>
              <a:path w="2663951" h="152400">
                <a:moveTo>
                  <a:pt x="1098803" y="121919"/>
                </a:moveTo>
                <a:lnTo>
                  <a:pt x="1097279" y="123443"/>
                </a:lnTo>
                <a:lnTo>
                  <a:pt x="1097584" y="124358"/>
                </a:lnTo>
                <a:lnTo>
                  <a:pt x="1098803" y="121919"/>
                </a:lnTo>
                <a:close/>
              </a:path>
              <a:path w="2663951" h="152400">
                <a:moveTo>
                  <a:pt x="1098803" y="126491"/>
                </a:moveTo>
                <a:lnTo>
                  <a:pt x="1101851" y="128015"/>
                </a:lnTo>
                <a:lnTo>
                  <a:pt x="1103375" y="128015"/>
                </a:lnTo>
                <a:lnTo>
                  <a:pt x="1098803" y="126491"/>
                </a:lnTo>
                <a:close/>
              </a:path>
              <a:path w="2663951" h="152400">
                <a:moveTo>
                  <a:pt x="1117600" y="121411"/>
                </a:moveTo>
                <a:lnTo>
                  <a:pt x="1117091" y="120395"/>
                </a:lnTo>
                <a:lnTo>
                  <a:pt x="1115567" y="120395"/>
                </a:lnTo>
                <a:lnTo>
                  <a:pt x="1117600" y="121411"/>
                </a:lnTo>
                <a:close/>
              </a:path>
              <a:path w="2663951" h="152400">
                <a:moveTo>
                  <a:pt x="1667255" y="126491"/>
                </a:moveTo>
                <a:lnTo>
                  <a:pt x="1670303" y="128015"/>
                </a:lnTo>
                <a:lnTo>
                  <a:pt x="1671827" y="128015"/>
                </a:lnTo>
                <a:lnTo>
                  <a:pt x="1667255" y="126491"/>
                </a:lnTo>
                <a:close/>
              </a:path>
              <a:path w="2663951" h="152400">
                <a:moveTo>
                  <a:pt x="1686052" y="121411"/>
                </a:moveTo>
                <a:lnTo>
                  <a:pt x="1685543" y="120395"/>
                </a:lnTo>
                <a:lnTo>
                  <a:pt x="1684019" y="120395"/>
                </a:lnTo>
                <a:lnTo>
                  <a:pt x="1686052" y="121411"/>
                </a:lnTo>
                <a:close/>
              </a:path>
              <a:path w="2663951" h="152400">
                <a:moveTo>
                  <a:pt x="1666341" y="125272"/>
                </a:moveTo>
                <a:lnTo>
                  <a:pt x="1667255" y="126491"/>
                </a:lnTo>
                <a:lnTo>
                  <a:pt x="1668779" y="126491"/>
                </a:lnTo>
                <a:lnTo>
                  <a:pt x="1666341" y="125272"/>
                </a:lnTo>
                <a:close/>
              </a:path>
              <a:path w="2663951" h="152400">
                <a:moveTo>
                  <a:pt x="1667255" y="121919"/>
                </a:moveTo>
                <a:lnTo>
                  <a:pt x="1668779" y="120395"/>
                </a:lnTo>
                <a:lnTo>
                  <a:pt x="1667255" y="121919"/>
                </a:lnTo>
                <a:lnTo>
                  <a:pt x="1665731" y="123443"/>
                </a:lnTo>
                <a:lnTo>
                  <a:pt x="1666036" y="124358"/>
                </a:lnTo>
                <a:lnTo>
                  <a:pt x="1667255" y="121919"/>
                </a:lnTo>
                <a:close/>
              </a:path>
              <a:path w="2663951" h="152400">
                <a:moveTo>
                  <a:pt x="1666341" y="125272"/>
                </a:moveTo>
                <a:lnTo>
                  <a:pt x="1667255" y="123443"/>
                </a:lnTo>
                <a:lnTo>
                  <a:pt x="1666112" y="124586"/>
                </a:lnTo>
                <a:lnTo>
                  <a:pt x="1665731" y="124967"/>
                </a:lnTo>
                <a:lnTo>
                  <a:pt x="1666341" y="125272"/>
                </a:lnTo>
                <a:close/>
              </a:path>
              <a:path w="2663951" h="152400">
                <a:moveTo>
                  <a:pt x="1682495" y="109727"/>
                </a:moveTo>
                <a:lnTo>
                  <a:pt x="1665731" y="109727"/>
                </a:lnTo>
                <a:lnTo>
                  <a:pt x="1667255" y="120395"/>
                </a:lnTo>
                <a:lnTo>
                  <a:pt x="1670303" y="118871"/>
                </a:lnTo>
                <a:lnTo>
                  <a:pt x="1682495" y="109727"/>
                </a:lnTo>
                <a:close/>
              </a:path>
              <a:path w="2663951" h="152400">
                <a:moveTo>
                  <a:pt x="1685543" y="138683"/>
                </a:moveTo>
                <a:lnTo>
                  <a:pt x="1688591" y="137159"/>
                </a:lnTo>
                <a:lnTo>
                  <a:pt x="1687067" y="126491"/>
                </a:lnTo>
                <a:lnTo>
                  <a:pt x="1688591" y="137159"/>
                </a:lnTo>
                <a:lnTo>
                  <a:pt x="1687067" y="120395"/>
                </a:lnTo>
                <a:lnTo>
                  <a:pt x="1688591" y="137159"/>
                </a:lnTo>
                <a:lnTo>
                  <a:pt x="1693163" y="134111"/>
                </a:lnTo>
                <a:lnTo>
                  <a:pt x="1694687" y="132587"/>
                </a:lnTo>
                <a:lnTo>
                  <a:pt x="1697735" y="129539"/>
                </a:lnTo>
                <a:lnTo>
                  <a:pt x="1697735" y="117347"/>
                </a:lnTo>
                <a:lnTo>
                  <a:pt x="1693163" y="112775"/>
                </a:lnTo>
                <a:lnTo>
                  <a:pt x="1687067" y="109727"/>
                </a:lnTo>
                <a:lnTo>
                  <a:pt x="1687067" y="123443"/>
                </a:lnTo>
                <a:lnTo>
                  <a:pt x="1685543" y="126491"/>
                </a:lnTo>
                <a:lnTo>
                  <a:pt x="1682495" y="128015"/>
                </a:lnTo>
                <a:lnTo>
                  <a:pt x="1679447" y="128015"/>
                </a:lnTo>
                <a:lnTo>
                  <a:pt x="1680971" y="138683"/>
                </a:lnTo>
                <a:lnTo>
                  <a:pt x="1685543" y="138683"/>
                </a:lnTo>
                <a:close/>
              </a:path>
              <a:path w="2663951" h="152400">
                <a:moveTo>
                  <a:pt x="1676399" y="128015"/>
                </a:moveTo>
                <a:lnTo>
                  <a:pt x="1670303" y="128015"/>
                </a:lnTo>
                <a:lnTo>
                  <a:pt x="1667255" y="126491"/>
                </a:lnTo>
                <a:lnTo>
                  <a:pt x="1666341" y="125272"/>
                </a:lnTo>
                <a:lnTo>
                  <a:pt x="1665731" y="124967"/>
                </a:lnTo>
                <a:lnTo>
                  <a:pt x="1666112" y="124586"/>
                </a:lnTo>
                <a:lnTo>
                  <a:pt x="1666036" y="124358"/>
                </a:lnTo>
                <a:lnTo>
                  <a:pt x="1665731" y="123443"/>
                </a:lnTo>
                <a:lnTo>
                  <a:pt x="1667255" y="121919"/>
                </a:lnTo>
                <a:lnTo>
                  <a:pt x="1668779" y="120395"/>
                </a:lnTo>
                <a:lnTo>
                  <a:pt x="1680971" y="120395"/>
                </a:lnTo>
                <a:lnTo>
                  <a:pt x="1685543" y="121919"/>
                </a:lnTo>
                <a:lnTo>
                  <a:pt x="1684019" y="120395"/>
                </a:lnTo>
                <a:lnTo>
                  <a:pt x="1685543" y="120395"/>
                </a:lnTo>
                <a:lnTo>
                  <a:pt x="1686052" y="121411"/>
                </a:lnTo>
                <a:lnTo>
                  <a:pt x="1687067" y="123443"/>
                </a:lnTo>
                <a:lnTo>
                  <a:pt x="1687067" y="109727"/>
                </a:lnTo>
                <a:lnTo>
                  <a:pt x="1682495" y="109727"/>
                </a:lnTo>
                <a:lnTo>
                  <a:pt x="1670303" y="118871"/>
                </a:lnTo>
                <a:lnTo>
                  <a:pt x="1667255" y="120395"/>
                </a:lnTo>
                <a:lnTo>
                  <a:pt x="1665731" y="109727"/>
                </a:lnTo>
                <a:lnTo>
                  <a:pt x="1659635" y="114299"/>
                </a:lnTo>
                <a:lnTo>
                  <a:pt x="1656587" y="117347"/>
                </a:lnTo>
                <a:lnTo>
                  <a:pt x="1655063" y="121919"/>
                </a:lnTo>
                <a:lnTo>
                  <a:pt x="1655063" y="126491"/>
                </a:lnTo>
                <a:lnTo>
                  <a:pt x="1656587" y="132587"/>
                </a:lnTo>
                <a:lnTo>
                  <a:pt x="1662683" y="137159"/>
                </a:lnTo>
                <a:lnTo>
                  <a:pt x="1665731" y="126491"/>
                </a:lnTo>
                <a:lnTo>
                  <a:pt x="1666112" y="125729"/>
                </a:lnTo>
                <a:lnTo>
                  <a:pt x="1667255" y="128015"/>
                </a:lnTo>
                <a:lnTo>
                  <a:pt x="1668779" y="138683"/>
                </a:lnTo>
                <a:lnTo>
                  <a:pt x="1680971" y="138683"/>
                </a:lnTo>
                <a:lnTo>
                  <a:pt x="1679447" y="128015"/>
                </a:lnTo>
                <a:lnTo>
                  <a:pt x="1676399" y="128015"/>
                </a:lnTo>
                <a:close/>
              </a:path>
              <a:path w="2663951" h="152400">
                <a:moveTo>
                  <a:pt x="1668779" y="138683"/>
                </a:moveTo>
                <a:lnTo>
                  <a:pt x="1667255" y="128015"/>
                </a:lnTo>
                <a:lnTo>
                  <a:pt x="1666112" y="125729"/>
                </a:lnTo>
                <a:lnTo>
                  <a:pt x="1665731" y="126491"/>
                </a:lnTo>
                <a:lnTo>
                  <a:pt x="1662683" y="137159"/>
                </a:lnTo>
                <a:lnTo>
                  <a:pt x="1668779" y="138683"/>
                </a:lnTo>
                <a:close/>
              </a:path>
              <a:path w="2663951" h="152400">
                <a:moveTo>
                  <a:pt x="1107947" y="128015"/>
                </a:moveTo>
                <a:lnTo>
                  <a:pt x="1101851" y="128015"/>
                </a:lnTo>
                <a:lnTo>
                  <a:pt x="1098803" y="126491"/>
                </a:lnTo>
                <a:lnTo>
                  <a:pt x="1100327" y="126491"/>
                </a:lnTo>
                <a:lnTo>
                  <a:pt x="1097889" y="125272"/>
                </a:lnTo>
                <a:lnTo>
                  <a:pt x="1098803" y="123443"/>
                </a:lnTo>
                <a:lnTo>
                  <a:pt x="1097660" y="124586"/>
                </a:lnTo>
                <a:lnTo>
                  <a:pt x="1097279" y="124967"/>
                </a:lnTo>
                <a:lnTo>
                  <a:pt x="1097279" y="109727"/>
                </a:lnTo>
                <a:lnTo>
                  <a:pt x="1091183" y="114299"/>
                </a:lnTo>
                <a:lnTo>
                  <a:pt x="1088135" y="117347"/>
                </a:lnTo>
                <a:lnTo>
                  <a:pt x="1086611" y="121919"/>
                </a:lnTo>
                <a:lnTo>
                  <a:pt x="1086611" y="126491"/>
                </a:lnTo>
                <a:lnTo>
                  <a:pt x="1088135" y="132587"/>
                </a:lnTo>
                <a:lnTo>
                  <a:pt x="1094231" y="137159"/>
                </a:lnTo>
                <a:lnTo>
                  <a:pt x="1097279" y="126491"/>
                </a:lnTo>
                <a:lnTo>
                  <a:pt x="1097660" y="125729"/>
                </a:lnTo>
                <a:lnTo>
                  <a:pt x="1098803" y="128015"/>
                </a:lnTo>
                <a:lnTo>
                  <a:pt x="1100327" y="138683"/>
                </a:lnTo>
                <a:lnTo>
                  <a:pt x="1112519" y="138683"/>
                </a:lnTo>
                <a:lnTo>
                  <a:pt x="1110995" y="128015"/>
                </a:lnTo>
                <a:lnTo>
                  <a:pt x="1107947" y="128015"/>
                </a:lnTo>
                <a:close/>
              </a:path>
              <a:path w="2663951" h="152400">
                <a:moveTo>
                  <a:pt x="1097660" y="124586"/>
                </a:moveTo>
                <a:lnTo>
                  <a:pt x="1097584" y="124358"/>
                </a:lnTo>
                <a:lnTo>
                  <a:pt x="1097279" y="123443"/>
                </a:lnTo>
                <a:lnTo>
                  <a:pt x="1098803" y="121919"/>
                </a:lnTo>
                <a:lnTo>
                  <a:pt x="1100327" y="120395"/>
                </a:lnTo>
                <a:lnTo>
                  <a:pt x="1112519" y="120395"/>
                </a:lnTo>
                <a:lnTo>
                  <a:pt x="1117091" y="121919"/>
                </a:lnTo>
                <a:lnTo>
                  <a:pt x="1115567" y="120395"/>
                </a:lnTo>
                <a:lnTo>
                  <a:pt x="1117091" y="120395"/>
                </a:lnTo>
                <a:lnTo>
                  <a:pt x="1117600" y="121411"/>
                </a:lnTo>
                <a:lnTo>
                  <a:pt x="1118615" y="123443"/>
                </a:lnTo>
                <a:lnTo>
                  <a:pt x="1118615" y="109727"/>
                </a:lnTo>
                <a:lnTo>
                  <a:pt x="1114043" y="109727"/>
                </a:lnTo>
                <a:lnTo>
                  <a:pt x="1101851" y="118871"/>
                </a:lnTo>
                <a:lnTo>
                  <a:pt x="1098803" y="120395"/>
                </a:lnTo>
                <a:lnTo>
                  <a:pt x="1097279" y="109727"/>
                </a:lnTo>
                <a:lnTo>
                  <a:pt x="1097279" y="124967"/>
                </a:lnTo>
                <a:lnTo>
                  <a:pt x="1097660" y="124586"/>
                </a:lnTo>
                <a:close/>
              </a:path>
              <a:path w="2663951" h="152400">
                <a:moveTo>
                  <a:pt x="1114043" y="109727"/>
                </a:moveTo>
                <a:lnTo>
                  <a:pt x="1097279" y="109727"/>
                </a:lnTo>
                <a:lnTo>
                  <a:pt x="1098803" y="120395"/>
                </a:lnTo>
                <a:lnTo>
                  <a:pt x="1101851" y="118871"/>
                </a:lnTo>
                <a:lnTo>
                  <a:pt x="1114043" y="109727"/>
                </a:lnTo>
                <a:close/>
              </a:path>
              <a:path w="2663951" h="152400">
                <a:moveTo>
                  <a:pt x="1117091" y="138683"/>
                </a:moveTo>
                <a:lnTo>
                  <a:pt x="1120139" y="137159"/>
                </a:lnTo>
                <a:lnTo>
                  <a:pt x="1118615" y="126491"/>
                </a:lnTo>
                <a:lnTo>
                  <a:pt x="1120139" y="137159"/>
                </a:lnTo>
                <a:lnTo>
                  <a:pt x="1118615" y="120395"/>
                </a:lnTo>
                <a:lnTo>
                  <a:pt x="1120139" y="137159"/>
                </a:lnTo>
                <a:lnTo>
                  <a:pt x="1124711" y="134111"/>
                </a:lnTo>
                <a:lnTo>
                  <a:pt x="1126235" y="132587"/>
                </a:lnTo>
                <a:lnTo>
                  <a:pt x="1129283" y="129539"/>
                </a:lnTo>
                <a:lnTo>
                  <a:pt x="1129283" y="117347"/>
                </a:lnTo>
                <a:lnTo>
                  <a:pt x="1124711" y="112775"/>
                </a:lnTo>
                <a:lnTo>
                  <a:pt x="1118615" y="109727"/>
                </a:lnTo>
                <a:lnTo>
                  <a:pt x="1118615" y="123443"/>
                </a:lnTo>
                <a:lnTo>
                  <a:pt x="1117091" y="126491"/>
                </a:lnTo>
                <a:lnTo>
                  <a:pt x="1114043" y="128015"/>
                </a:lnTo>
                <a:lnTo>
                  <a:pt x="1110995" y="128015"/>
                </a:lnTo>
                <a:lnTo>
                  <a:pt x="1112519" y="138683"/>
                </a:lnTo>
                <a:lnTo>
                  <a:pt x="1117091" y="138683"/>
                </a:lnTo>
                <a:close/>
              </a:path>
              <a:path w="2663951" h="152400">
                <a:moveTo>
                  <a:pt x="1100327" y="138683"/>
                </a:moveTo>
                <a:lnTo>
                  <a:pt x="1098803" y="128015"/>
                </a:lnTo>
                <a:lnTo>
                  <a:pt x="1097660" y="125729"/>
                </a:lnTo>
                <a:lnTo>
                  <a:pt x="1097279" y="126491"/>
                </a:lnTo>
                <a:lnTo>
                  <a:pt x="1094231" y="137159"/>
                </a:lnTo>
                <a:lnTo>
                  <a:pt x="1100327" y="138683"/>
                </a:lnTo>
                <a:close/>
              </a:path>
              <a:path w="2663951" h="152400">
                <a:moveTo>
                  <a:pt x="1815083" y="100583"/>
                </a:moveTo>
                <a:lnTo>
                  <a:pt x="1815083" y="99059"/>
                </a:lnTo>
                <a:lnTo>
                  <a:pt x="1812645" y="100279"/>
                </a:lnTo>
                <a:lnTo>
                  <a:pt x="1810511" y="100583"/>
                </a:lnTo>
                <a:lnTo>
                  <a:pt x="1808987" y="99059"/>
                </a:lnTo>
                <a:lnTo>
                  <a:pt x="1807463" y="97535"/>
                </a:lnTo>
                <a:lnTo>
                  <a:pt x="1807463" y="99059"/>
                </a:lnTo>
                <a:lnTo>
                  <a:pt x="1805939" y="80771"/>
                </a:lnTo>
                <a:lnTo>
                  <a:pt x="1802891" y="83819"/>
                </a:lnTo>
                <a:lnTo>
                  <a:pt x="1796795" y="88391"/>
                </a:lnTo>
                <a:lnTo>
                  <a:pt x="1796795" y="102107"/>
                </a:lnTo>
                <a:lnTo>
                  <a:pt x="1801367" y="106679"/>
                </a:lnTo>
                <a:lnTo>
                  <a:pt x="1805939" y="109727"/>
                </a:lnTo>
                <a:lnTo>
                  <a:pt x="1812035" y="111251"/>
                </a:lnTo>
                <a:lnTo>
                  <a:pt x="1808987" y="100583"/>
                </a:lnTo>
                <a:lnTo>
                  <a:pt x="1812035" y="111251"/>
                </a:lnTo>
                <a:lnTo>
                  <a:pt x="1812035" y="100583"/>
                </a:lnTo>
                <a:lnTo>
                  <a:pt x="1815083" y="100583"/>
                </a:lnTo>
                <a:close/>
              </a:path>
              <a:path w="2663951" h="152400">
                <a:moveTo>
                  <a:pt x="1833371" y="79247"/>
                </a:moveTo>
                <a:lnTo>
                  <a:pt x="1815083" y="79247"/>
                </a:lnTo>
                <a:lnTo>
                  <a:pt x="1810511" y="80771"/>
                </a:lnTo>
                <a:lnTo>
                  <a:pt x="1807463" y="92963"/>
                </a:lnTo>
                <a:lnTo>
                  <a:pt x="1807463" y="97535"/>
                </a:lnTo>
                <a:lnTo>
                  <a:pt x="1807463" y="94487"/>
                </a:lnTo>
                <a:lnTo>
                  <a:pt x="1810511" y="91439"/>
                </a:lnTo>
                <a:lnTo>
                  <a:pt x="1812035" y="91439"/>
                </a:lnTo>
                <a:lnTo>
                  <a:pt x="1815083" y="89915"/>
                </a:lnTo>
                <a:lnTo>
                  <a:pt x="1812035" y="91439"/>
                </a:lnTo>
                <a:lnTo>
                  <a:pt x="1816607" y="89915"/>
                </a:lnTo>
                <a:lnTo>
                  <a:pt x="1822704" y="89915"/>
                </a:lnTo>
                <a:lnTo>
                  <a:pt x="1824227" y="92963"/>
                </a:lnTo>
                <a:lnTo>
                  <a:pt x="1822703" y="97535"/>
                </a:lnTo>
                <a:lnTo>
                  <a:pt x="1822703" y="94487"/>
                </a:lnTo>
                <a:lnTo>
                  <a:pt x="1821180" y="96011"/>
                </a:lnTo>
                <a:lnTo>
                  <a:pt x="1819655" y="97535"/>
                </a:lnTo>
                <a:lnTo>
                  <a:pt x="1821180" y="96011"/>
                </a:lnTo>
                <a:lnTo>
                  <a:pt x="1816607" y="99059"/>
                </a:lnTo>
                <a:lnTo>
                  <a:pt x="1818131" y="99059"/>
                </a:lnTo>
                <a:lnTo>
                  <a:pt x="1815083" y="100583"/>
                </a:lnTo>
                <a:lnTo>
                  <a:pt x="1812035" y="100583"/>
                </a:lnTo>
                <a:lnTo>
                  <a:pt x="1812035" y="111251"/>
                </a:lnTo>
                <a:lnTo>
                  <a:pt x="1818131" y="111251"/>
                </a:lnTo>
                <a:lnTo>
                  <a:pt x="1822703" y="108203"/>
                </a:lnTo>
                <a:lnTo>
                  <a:pt x="1821179" y="96011"/>
                </a:lnTo>
                <a:lnTo>
                  <a:pt x="1822703" y="108203"/>
                </a:lnTo>
                <a:lnTo>
                  <a:pt x="1827275" y="105155"/>
                </a:lnTo>
                <a:lnTo>
                  <a:pt x="1827275" y="89915"/>
                </a:lnTo>
                <a:lnTo>
                  <a:pt x="1822703" y="85343"/>
                </a:lnTo>
                <a:lnTo>
                  <a:pt x="1833371" y="79247"/>
                </a:lnTo>
                <a:close/>
              </a:path>
              <a:path w="2663951" h="152400">
                <a:moveTo>
                  <a:pt x="1827275" y="89915"/>
                </a:moveTo>
                <a:lnTo>
                  <a:pt x="1827275" y="105155"/>
                </a:lnTo>
                <a:lnTo>
                  <a:pt x="1833371" y="99059"/>
                </a:lnTo>
                <a:lnTo>
                  <a:pt x="1833371" y="79247"/>
                </a:lnTo>
                <a:lnTo>
                  <a:pt x="1822703" y="85343"/>
                </a:lnTo>
                <a:lnTo>
                  <a:pt x="1827275" y="89915"/>
                </a:lnTo>
                <a:close/>
              </a:path>
              <a:path w="2663951" h="152400">
                <a:moveTo>
                  <a:pt x="1807463" y="92963"/>
                </a:moveTo>
                <a:lnTo>
                  <a:pt x="1810511" y="80771"/>
                </a:lnTo>
                <a:lnTo>
                  <a:pt x="1805939" y="80771"/>
                </a:lnTo>
                <a:lnTo>
                  <a:pt x="1807463" y="99059"/>
                </a:lnTo>
                <a:lnTo>
                  <a:pt x="1807463" y="92963"/>
                </a:lnTo>
                <a:close/>
              </a:path>
              <a:path w="2663951" h="152400">
                <a:moveTo>
                  <a:pt x="1824227" y="92963"/>
                </a:moveTo>
                <a:lnTo>
                  <a:pt x="1822704" y="89915"/>
                </a:lnTo>
                <a:lnTo>
                  <a:pt x="1822703" y="97535"/>
                </a:lnTo>
                <a:lnTo>
                  <a:pt x="1824227" y="92963"/>
                </a:lnTo>
                <a:close/>
              </a:path>
              <a:path w="2663951" h="152400">
                <a:moveTo>
                  <a:pt x="107289" y="100279"/>
                </a:moveTo>
                <a:lnTo>
                  <a:pt x="103632" y="99059"/>
                </a:lnTo>
                <a:lnTo>
                  <a:pt x="105156" y="100583"/>
                </a:lnTo>
                <a:lnTo>
                  <a:pt x="108204" y="100583"/>
                </a:lnTo>
                <a:lnTo>
                  <a:pt x="109728" y="99059"/>
                </a:lnTo>
                <a:lnTo>
                  <a:pt x="107289" y="100279"/>
                </a:lnTo>
                <a:close/>
              </a:path>
              <a:path w="2663951" h="152400">
                <a:moveTo>
                  <a:pt x="128015" y="79247"/>
                </a:moveTo>
                <a:lnTo>
                  <a:pt x="109728" y="79247"/>
                </a:lnTo>
                <a:lnTo>
                  <a:pt x="105156" y="80771"/>
                </a:lnTo>
                <a:lnTo>
                  <a:pt x="102108" y="92963"/>
                </a:lnTo>
                <a:lnTo>
                  <a:pt x="102108" y="97535"/>
                </a:lnTo>
                <a:lnTo>
                  <a:pt x="102108" y="94487"/>
                </a:lnTo>
                <a:lnTo>
                  <a:pt x="105156" y="91439"/>
                </a:lnTo>
                <a:lnTo>
                  <a:pt x="106680" y="91439"/>
                </a:lnTo>
                <a:lnTo>
                  <a:pt x="109728" y="89915"/>
                </a:lnTo>
                <a:lnTo>
                  <a:pt x="106680" y="91439"/>
                </a:lnTo>
                <a:lnTo>
                  <a:pt x="111252" y="89915"/>
                </a:lnTo>
                <a:lnTo>
                  <a:pt x="117348" y="89915"/>
                </a:lnTo>
                <a:lnTo>
                  <a:pt x="118872" y="92963"/>
                </a:lnTo>
                <a:lnTo>
                  <a:pt x="117348" y="97535"/>
                </a:lnTo>
                <a:lnTo>
                  <a:pt x="117348" y="94487"/>
                </a:lnTo>
                <a:lnTo>
                  <a:pt x="115824" y="96011"/>
                </a:lnTo>
                <a:lnTo>
                  <a:pt x="111252" y="99059"/>
                </a:lnTo>
                <a:lnTo>
                  <a:pt x="112776" y="99059"/>
                </a:lnTo>
                <a:lnTo>
                  <a:pt x="112776" y="111251"/>
                </a:lnTo>
                <a:lnTo>
                  <a:pt x="117348" y="108203"/>
                </a:lnTo>
                <a:lnTo>
                  <a:pt x="114300" y="97535"/>
                </a:lnTo>
                <a:lnTo>
                  <a:pt x="115824" y="96011"/>
                </a:lnTo>
                <a:lnTo>
                  <a:pt x="117348" y="108203"/>
                </a:lnTo>
                <a:lnTo>
                  <a:pt x="121920" y="105155"/>
                </a:lnTo>
                <a:lnTo>
                  <a:pt x="121920" y="89915"/>
                </a:lnTo>
                <a:lnTo>
                  <a:pt x="117348" y="85343"/>
                </a:lnTo>
                <a:lnTo>
                  <a:pt x="128015" y="79247"/>
                </a:lnTo>
                <a:close/>
              </a:path>
              <a:path w="2663951" h="152400">
                <a:moveTo>
                  <a:pt x="121920" y="89915"/>
                </a:moveTo>
                <a:lnTo>
                  <a:pt x="121920" y="105155"/>
                </a:lnTo>
                <a:lnTo>
                  <a:pt x="128015" y="99059"/>
                </a:lnTo>
                <a:lnTo>
                  <a:pt x="128015" y="79247"/>
                </a:lnTo>
                <a:lnTo>
                  <a:pt x="117348" y="85343"/>
                </a:lnTo>
                <a:lnTo>
                  <a:pt x="121920" y="89915"/>
                </a:lnTo>
                <a:close/>
              </a:path>
              <a:path w="2663951" h="152400">
                <a:moveTo>
                  <a:pt x="102108" y="92963"/>
                </a:moveTo>
                <a:lnTo>
                  <a:pt x="105156" y="80771"/>
                </a:lnTo>
                <a:lnTo>
                  <a:pt x="100584" y="80771"/>
                </a:lnTo>
                <a:lnTo>
                  <a:pt x="102108" y="99059"/>
                </a:lnTo>
                <a:lnTo>
                  <a:pt x="102108" y="92963"/>
                </a:lnTo>
                <a:close/>
              </a:path>
              <a:path w="2663951" h="152400">
                <a:moveTo>
                  <a:pt x="118872" y="92963"/>
                </a:moveTo>
                <a:lnTo>
                  <a:pt x="117348" y="89915"/>
                </a:lnTo>
                <a:lnTo>
                  <a:pt x="117348" y="97535"/>
                </a:lnTo>
                <a:lnTo>
                  <a:pt x="118872" y="92963"/>
                </a:lnTo>
                <a:close/>
              </a:path>
              <a:path w="2663951" h="152400">
                <a:moveTo>
                  <a:pt x="91440" y="96011"/>
                </a:moveTo>
                <a:lnTo>
                  <a:pt x="91440" y="102107"/>
                </a:lnTo>
                <a:lnTo>
                  <a:pt x="96012" y="106679"/>
                </a:lnTo>
                <a:lnTo>
                  <a:pt x="100584" y="109727"/>
                </a:lnTo>
                <a:lnTo>
                  <a:pt x="106680" y="111251"/>
                </a:lnTo>
                <a:lnTo>
                  <a:pt x="103632" y="100583"/>
                </a:lnTo>
                <a:lnTo>
                  <a:pt x="106680" y="111251"/>
                </a:lnTo>
                <a:lnTo>
                  <a:pt x="112776" y="111251"/>
                </a:lnTo>
                <a:lnTo>
                  <a:pt x="112776" y="99059"/>
                </a:lnTo>
                <a:lnTo>
                  <a:pt x="109728" y="100583"/>
                </a:lnTo>
                <a:lnTo>
                  <a:pt x="109728" y="99059"/>
                </a:lnTo>
                <a:lnTo>
                  <a:pt x="108204" y="100583"/>
                </a:lnTo>
                <a:lnTo>
                  <a:pt x="105156" y="100583"/>
                </a:lnTo>
                <a:lnTo>
                  <a:pt x="102108" y="97535"/>
                </a:lnTo>
                <a:lnTo>
                  <a:pt x="102108" y="99059"/>
                </a:lnTo>
                <a:lnTo>
                  <a:pt x="100584" y="80771"/>
                </a:lnTo>
                <a:lnTo>
                  <a:pt x="97536" y="83819"/>
                </a:lnTo>
                <a:lnTo>
                  <a:pt x="91440" y="88391"/>
                </a:lnTo>
                <a:lnTo>
                  <a:pt x="91440" y="96011"/>
                </a:lnTo>
                <a:close/>
              </a:path>
              <a:path w="2663951" h="152400">
                <a:moveTo>
                  <a:pt x="2202179" y="88391"/>
                </a:moveTo>
                <a:lnTo>
                  <a:pt x="2202179" y="70103"/>
                </a:lnTo>
                <a:lnTo>
                  <a:pt x="2202179" y="106679"/>
                </a:lnTo>
                <a:lnTo>
                  <a:pt x="2208275" y="108203"/>
                </a:lnTo>
                <a:lnTo>
                  <a:pt x="2203703" y="92963"/>
                </a:lnTo>
                <a:lnTo>
                  <a:pt x="2203703" y="91439"/>
                </a:lnTo>
                <a:lnTo>
                  <a:pt x="2202179" y="88391"/>
                </a:lnTo>
                <a:close/>
              </a:path>
              <a:path w="2663951" h="152400">
                <a:moveTo>
                  <a:pt x="2218943" y="108203"/>
                </a:moveTo>
                <a:lnTo>
                  <a:pt x="2223515" y="106679"/>
                </a:lnTo>
                <a:lnTo>
                  <a:pt x="2228087" y="105155"/>
                </a:lnTo>
                <a:lnTo>
                  <a:pt x="2231135" y="100583"/>
                </a:lnTo>
                <a:lnTo>
                  <a:pt x="2234183" y="96011"/>
                </a:lnTo>
                <a:lnTo>
                  <a:pt x="2235707" y="91439"/>
                </a:lnTo>
                <a:lnTo>
                  <a:pt x="2237231" y="85343"/>
                </a:lnTo>
                <a:lnTo>
                  <a:pt x="2237231" y="79247"/>
                </a:lnTo>
                <a:lnTo>
                  <a:pt x="2235707" y="68579"/>
                </a:lnTo>
                <a:lnTo>
                  <a:pt x="2234183" y="64007"/>
                </a:lnTo>
                <a:lnTo>
                  <a:pt x="2232659" y="59435"/>
                </a:lnTo>
                <a:lnTo>
                  <a:pt x="2229611" y="54863"/>
                </a:lnTo>
                <a:lnTo>
                  <a:pt x="2225039" y="51815"/>
                </a:lnTo>
                <a:lnTo>
                  <a:pt x="2218943" y="50291"/>
                </a:lnTo>
                <a:lnTo>
                  <a:pt x="2218943" y="60959"/>
                </a:lnTo>
                <a:lnTo>
                  <a:pt x="2218943" y="50291"/>
                </a:lnTo>
                <a:lnTo>
                  <a:pt x="2214371" y="48767"/>
                </a:lnTo>
                <a:lnTo>
                  <a:pt x="2209799" y="60959"/>
                </a:lnTo>
                <a:lnTo>
                  <a:pt x="2208275" y="50291"/>
                </a:lnTo>
                <a:lnTo>
                  <a:pt x="2203703" y="51815"/>
                </a:lnTo>
                <a:lnTo>
                  <a:pt x="2199131" y="54863"/>
                </a:lnTo>
                <a:lnTo>
                  <a:pt x="2196083" y="57911"/>
                </a:lnTo>
                <a:lnTo>
                  <a:pt x="2193035" y="62483"/>
                </a:lnTo>
                <a:lnTo>
                  <a:pt x="2191511" y="68579"/>
                </a:lnTo>
                <a:lnTo>
                  <a:pt x="2191511" y="73151"/>
                </a:lnTo>
                <a:lnTo>
                  <a:pt x="2189987" y="79247"/>
                </a:lnTo>
                <a:lnTo>
                  <a:pt x="2191511" y="89915"/>
                </a:lnTo>
                <a:lnTo>
                  <a:pt x="2193035" y="94487"/>
                </a:lnTo>
                <a:lnTo>
                  <a:pt x="2194559" y="100583"/>
                </a:lnTo>
                <a:lnTo>
                  <a:pt x="2197607" y="103631"/>
                </a:lnTo>
                <a:lnTo>
                  <a:pt x="2202179" y="106679"/>
                </a:lnTo>
                <a:lnTo>
                  <a:pt x="2202179" y="70103"/>
                </a:lnTo>
                <a:lnTo>
                  <a:pt x="2202179" y="79247"/>
                </a:lnTo>
                <a:lnTo>
                  <a:pt x="2202179" y="71627"/>
                </a:lnTo>
                <a:lnTo>
                  <a:pt x="2203703" y="67055"/>
                </a:lnTo>
                <a:lnTo>
                  <a:pt x="2205227" y="64007"/>
                </a:lnTo>
                <a:lnTo>
                  <a:pt x="2203703" y="65531"/>
                </a:lnTo>
                <a:lnTo>
                  <a:pt x="2205227" y="64007"/>
                </a:lnTo>
                <a:lnTo>
                  <a:pt x="2208275" y="60959"/>
                </a:lnTo>
                <a:lnTo>
                  <a:pt x="2208275" y="62483"/>
                </a:lnTo>
                <a:lnTo>
                  <a:pt x="2211323" y="60959"/>
                </a:lnTo>
                <a:lnTo>
                  <a:pt x="2217419" y="60959"/>
                </a:lnTo>
                <a:lnTo>
                  <a:pt x="2220467" y="62483"/>
                </a:lnTo>
                <a:lnTo>
                  <a:pt x="2223515" y="65531"/>
                </a:lnTo>
                <a:lnTo>
                  <a:pt x="2221991" y="64007"/>
                </a:lnTo>
                <a:lnTo>
                  <a:pt x="2225039" y="68579"/>
                </a:lnTo>
                <a:lnTo>
                  <a:pt x="2225039" y="70103"/>
                </a:lnTo>
                <a:lnTo>
                  <a:pt x="2225039" y="68579"/>
                </a:lnTo>
                <a:lnTo>
                  <a:pt x="2223515" y="67055"/>
                </a:lnTo>
                <a:lnTo>
                  <a:pt x="2225039" y="71627"/>
                </a:lnTo>
                <a:lnTo>
                  <a:pt x="2225039" y="88391"/>
                </a:lnTo>
                <a:lnTo>
                  <a:pt x="2223515" y="92963"/>
                </a:lnTo>
                <a:lnTo>
                  <a:pt x="2223515" y="91439"/>
                </a:lnTo>
                <a:lnTo>
                  <a:pt x="2221991" y="94487"/>
                </a:lnTo>
                <a:lnTo>
                  <a:pt x="2220467" y="96011"/>
                </a:lnTo>
                <a:lnTo>
                  <a:pt x="2221991" y="96011"/>
                </a:lnTo>
                <a:lnTo>
                  <a:pt x="2218943" y="97535"/>
                </a:lnTo>
                <a:lnTo>
                  <a:pt x="2211323" y="97535"/>
                </a:lnTo>
                <a:lnTo>
                  <a:pt x="2206751" y="96011"/>
                </a:lnTo>
                <a:lnTo>
                  <a:pt x="2208275" y="97535"/>
                </a:lnTo>
                <a:lnTo>
                  <a:pt x="2209799" y="97535"/>
                </a:lnTo>
                <a:lnTo>
                  <a:pt x="2208275" y="97535"/>
                </a:lnTo>
                <a:lnTo>
                  <a:pt x="2205227" y="96011"/>
                </a:lnTo>
                <a:lnTo>
                  <a:pt x="2205227" y="94487"/>
                </a:lnTo>
                <a:lnTo>
                  <a:pt x="2203703" y="91439"/>
                </a:lnTo>
                <a:lnTo>
                  <a:pt x="2203703" y="92963"/>
                </a:lnTo>
                <a:lnTo>
                  <a:pt x="2208275" y="108203"/>
                </a:lnTo>
                <a:lnTo>
                  <a:pt x="2212847" y="109727"/>
                </a:lnTo>
                <a:lnTo>
                  <a:pt x="2218943" y="108203"/>
                </a:lnTo>
                <a:close/>
              </a:path>
              <a:path w="2663951" h="152400">
                <a:moveTo>
                  <a:pt x="1987295" y="88391"/>
                </a:moveTo>
                <a:lnTo>
                  <a:pt x="1987295" y="70103"/>
                </a:lnTo>
                <a:lnTo>
                  <a:pt x="1987295" y="106679"/>
                </a:lnTo>
                <a:lnTo>
                  <a:pt x="1993391" y="108203"/>
                </a:lnTo>
                <a:lnTo>
                  <a:pt x="1988819" y="92963"/>
                </a:lnTo>
                <a:lnTo>
                  <a:pt x="1988819" y="91439"/>
                </a:lnTo>
                <a:lnTo>
                  <a:pt x="1987295" y="88391"/>
                </a:lnTo>
                <a:close/>
              </a:path>
              <a:path w="2663951" h="152400">
                <a:moveTo>
                  <a:pt x="2004059" y="108203"/>
                </a:moveTo>
                <a:lnTo>
                  <a:pt x="2008631" y="106679"/>
                </a:lnTo>
                <a:lnTo>
                  <a:pt x="2013203" y="105155"/>
                </a:lnTo>
                <a:lnTo>
                  <a:pt x="2016251" y="100583"/>
                </a:lnTo>
                <a:lnTo>
                  <a:pt x="2019299" y="96011"/>
                </a:lnTo>
                <a:lnTo>
                  <a:pt x="2020823" y="91439"/>
                </a:lnTo>
                <a:lnTo>
                  <a:pt x="2022347" y="85343"/>
                </a:lnTo>
                <a:lnTo>
                  <a:pt x="2022347" y="79247"/>
                </a:lnTo>
                <a:lnTo>
                  <a:pt x="2020823" y="68579"/>
                </a:lnTo>
                <a:lnTo>
                  <a:pt x="2019299" y="64007"/>
                </a:lnTo>
                <a:lnTo>
                  <a:pt x="2017775" y="59435"/>
                </a:lnTo>
                <a:lnTo>
                  <a:pt x="2014727" y="54863"/>
                </a:lnTo>
                <a:lnTo>
                  <a:pt x="2010155" y="51815"/>
                </a:lnTo>
                <a:lnTo>
                  <a:pt x="2004059" y="50291"/>
                </a:lnTo>
                <a:lnTo>
                  <a:pt x="2004059" y="60959"/>
                </a:lnTo>
                <a:lnTo>
                  <a:pt x="2004059" y="50291"/>
                </a:lnTo>
                <a:lnTo>
                  <a:pt x="1999487" y="48767"/>
                </a:lnTo>
                <a:lnTo>
                  <a:pt x="1994915" y="60959"/>
                </a:lnTo>
                <a:lnTo>
                  <a:pt x="1993391" y="50291"/>
                </a:lnTo>
                <a:lnTo>
                  <a:pt x="1988819" y="51815"/>
                </a:lnTo>
                <a:lnTo>
                  <a:pt x="1984247" y="54863"/>
                </a:lnTo>
                <a:lnTo>
                  <a:pt x="1981199" y="57911"/>
                </a:lnTo>
                <a:lnTo>
                  <a:pt x="1978151" y="62483"/>
                </a:lnTo>
                <a:lnTo>
                  <a:pt x="1976627" y="68579"/>
                </a:lnTo>
                <a:lnTo>
                  <a:pt x="1976627" y="73151"/>
                </a:lnTo>
                <a:lnTo>
                  <a:pt x="1975103" y="79247"/>
                </a:lnTo>
                <a:lnTo>
                  <a:pt x="1976627" y="89915"/>
                </a:lnTo>
                <a:lnTo>
                  <a:pt x="1978151" y="94487"/>
                </a:lnTo>
                <a:lnTo>
                  <a:pt x="1979675" y="100583"/>
                </a:lnTo>
                <a:lnTo>
                  <a:pt x="1982723" y="103631"/>
                </a:lnTo>
                <a:lnTo>
                  <a:pt x="1987295" y="106679"/>
                </a:lnTo>
                <a:lnTo>
                  <a:pt x="1987295" y="70103"/>
                </a:lnTo>
                <a:lnTo>
                  <a:pt x="1987295" y="79247"/>
                </a:lnTo>
                <a:lnTo>
                  <a:pt x="1987295" y="71627"/>
                </a:lnTo>
                <a:lnTo>
                  <a:pt x="1988819" y="67055"/>
                </a:lnTo>
                <a:lnTo>
                  <a:pt x="1990343" y="64007"/>
                </a:lnTo>
                <a:lnTo>
                  <a:pt x="1988819" y="65531"/>
                </a:lnTo>
                <a:lnTo>
                  <a:pt x="1991867" y="62483"/>
                </a:lnTo>
                <a:lnTo>
                  <a:pt x="1993391" y="60959"/>
                </a:lnTo>
                <a:lnTo>
                  <a:pt x="1993391" y="62483"/>
                </a:lnTo>
                <a:lnTo>
                  <a:pt x="1996439" y="60959"/>
                </a:lnTo>
                <a:lnTo>
                  <a:pt x="2002535" y="60959"/>
                </a:lnTo>
                <a:lnTo>
                  <a:pt x="2005583" y="62483"/>
                </a:lnTo>
                <a:lnTo>
                  <a:pt x="2008631" y="65531"/>
                </a:lnTo>
                <a:lnTo>
                  <a:pt x="2007107" y="64007"/>
                </a:lnTo>
                <a:lnTo>
                  <a:pt x="2010155" y="68579"/>
                </a:lnTo>
                <a:lnTo>
                  <a:pt x="2010155" y="70103"/>
                </a:lnTo>
                <a:lnTo>
                  <a:pt x="2010155" y="68579"/>
                </a:lnTo>
                <a:lnTo>
                  <a:pt x="2008631" y="67055"/>
                </a:lnTo>
                <a:lnTo>
                  <a:pt x="2010155" y="71627"/>
                </a:lnTo>
                <a:lnTo>
                  <a:pt x="2010155" y="88391"/>
                </a:lnTo>
                <a:lnTo>
                  <a:pt x="2008631" y="92963"/>
                </a:lnTo>
                <a:lnTo>
                  <a:pt x="2008631" y="91439"/>
                </a:lnTo>
                <a:lnTo>
                  <a:pt x="2007107" y="94487"/>
                </a:lnTo>
                <a:lnTo>
                  <a:pt x="2005583" y="96011"/>
                </a:lnTo>
                <a:lnTo>
                  <a:pt x="2007107" y="96011"/>
                </a:lnTo>
                <a:lnTo>
                  <a:pt x="2004059" y="97535"/>
                </a:lnTo>
                <a:lnTo>
                  <a:pt x="1996439" y="97535"/>
                </a:lnTo>
                <a:lnTo>
                  <a:pt x="1991867" y="96011"/>
                </a:lnTo>
                <a:lnTo>
                  <a:pt x="1993391" y="97535"/>
                </a:lnTo>
                <a:lnTo>
                  <a:pt x="1994915" y="97535"/>
                </a:lnTo>
                <a:lnTo>
                  <a:pt x="1993391" y="97535"/>
                </a:lnTo>
                <a:lnTo>
                  <a:pt x="1990343" y="96011"/>
                </a:lnTo>
                <a:lnTo>
                  <a:pt x="1990343" y="94487"/>
                </a:lnTo>
                <a:lnTo>
                  <a:pt x="1988819" y="91439"/>
                </a:lnTo>
                <a:lnTo>
                  <a:pt x="1988819" y="92963"/>
                </a:lnTo>
                <a:lnTo>
                  <a:pt x="1993391" y="108203"/>
                </a:lnTo>
                <a:lnTo>
                  <a:pt x="1997963" y="109727"/>
                </a:lnTo>
                <a:lnTo>
                  <a:pt x="2004059" y="108203"/>
                </a:lnTo>
                <a:close/>
              </a:path>
              <a:path w="2663951" h="152400">
                <a:moveTo>
                  <a:pt x="309371" y="106679"/>
                </a:moveTo>
                <a:lnTo>
                  <a:pt x="309371" y="71627"/>
                </a:lnTo>
                <a:lnTo>
                  <a:pt x="310895" y="67055"/>
                </a:lnTo>
                <a:lnTo>
                  <a:pt x="309371" y="70103"/>
                </a:lnTo>
                <a:lnTo>
                  <a:pt x="310895" y="67055"/>
                </a:lnTo>
                <a:lnTo>
                  <a:pt x="312419" y="64007"/>
                </a:lnTo>
                <a:lnTo>
                  <a:pt x="310895" y="65531"/>
                </a:lnTo>
                <a:lnTo>
                  <a:pt x="313943" y="62483"/>
                </a:lnTo>
                <a:lnTo>
                  <a:pt x="315467" y="60959"/>
                </a:lnTo>
                <a:lnTo>
                  <a:pt x="315467" y="62483"/>
                </a:lnTo>
                <a:lnTo>
                  <a:pt x="318515" y="60959"/>
                </a:lnTo>
                <a:lnTo>
                  <a:pt x="323087" y="60959"/>
                </a:lnTo>
                <a:lnTo>
                  <a:pt x="321563" y="48767"/>
                </a:lnTo>
                <a:lnTo>
                  <a:pt x="316991" y="60959"/>
                </a:lnTo>
                <a:lnTo>
                  <a:pt x="315467" y="50291"/>
                </a:lnTo>
                <a:lnTo>
                  <a:pt x="310895" y="51815"/>
                </a:lnTo>
                <a:lnTo>
                  <a:pt x="306323" y="54863"/>
                </a:lnTo>
                <a:lnTo>
                  <a:pt x="303275" y="57911"/>
                </a:lnTo>
                <a:lnTo>
                  <a:pt x="300227" y="62483"/>
                </a:lnTo>
                <a:lnTo>
                  <a:pt x="298703" y="68579"/>
                </a:lnTo>
                <a:lnTo>
                  <a:pt x="298703" y="73151"/>
                </a:lnTo>
                <a:lnTo>
                  <a:pt x="297179" y="79247"/>
                </a:lnTo>
                <a:lnTo>
                  <a:pt x="298703" y="89915"/>
                </a:lnTo>
                <a:lnTo>
                  <a:pt x="300227" y="94487"/>
                </a:lnTo>
                <a:lnTo>
                  <a:pt x="301751" y="100583"/>
                </a:lnTo>
                <a:lnTo>
                  <a:pt x="304799" y="103631"/>
                </a:lnTo>
                <a:lnTo>
                  <a:pt x="309371" y="106679"/>
                </a:lnTo>
                <a:close/>
              </a:path>
              <a:path w="2663951" h="152400">
                <a:moveTo>
                  <a:pt x="326135" y="108203"/>
                </a:moveTo>
                <a:lnTo>
                  <a:pt x="330707" y="106679"/>
                </a:lnTo>
                <a:lnTo>
                  <a:pt x="335279" y="105155"/>
                </a:lnTo>
                <a:lnTo>
                  <a:pt x="338327" y="100583"/>
                </a:lnTo>
                <a:lnTo>
                  <a:pt x="341375" y="96011"/>
                </a:lnTo>
                <a:lnTo>
                  <a:pt x="342899" y="91439"/>
                </a:lnTo>
                <a:lnTo>
                  <a:pt x="344423" y="85343"/>
                </a:lnTo>
                <a:lnTo>
                  <a:pt x="344423" y="79247"/>
                </a:lnTo>
                <a:lnTo>
                  <a:pt x="342899" y="68579"/>
                </a:lnTo>
                <a:lnTo>
                  <a:pt x="341375" y="64007"/>
                </a:lnTo>
                <a:lnTo>
                  <a:pt x="339851" y="59435"/>
                </a:lnTo>
                <a:lnTo>
                  <a:pt x="336803" y="54863"/>
                </a:lnTo>
                <a:lnTo>
                  <a:pt x="332231" y="51815"/>
                </a:lnTo>
                <a:lnTo>
                  <a:pt x="326135" y="50291"/>
                </a:lnTo>
                <a:lnTo>
                  <a:pt x="321563" y="48767"/>
                </a:lnTo>
                <a:lnTo>
                  <a:pt x="323087" y="60959"/>
                </a:lnTo>
                <a:lnTo>
                  <a:pt x="326135" y="60959"/>
                </a:lnTo>
                <a:lnTo>
                  <a:pt x="328167" y="62991"/>
                </a:lnTo>
                <a:lnTo>
                  <a:pt x="330707" y="65531"/>
                </a:lnTo>
                <a:lnTo>
                  <a:pt x="329183" y="64007"/>
                </a:lnTo>
                <a:lnTo>
                  <a:pt x="332231" y="68579"/>
                </a:lnTo>
                <a:lnTo>
                  <a:pt x="332231" y="70103"/>
                </a:lnTo>
                <a:lnTo>
                  <a:pt x="332231" y="68579"/>
                </a:lnTo>
                <a:lnTo>
                  <a:pt x="330707" y="67055"/>
                </a:lnTo>
                <a:lnTo>
                  <a:pt x="332231" y="71627"/>
                </a:lnTo>
                <a:lnTo>
                  <a:pt x="332231" y="88391"/>
                </a:lnTo>
                <a:lnTo>
                  <a:pt x="330707" y="92963"/>
                </a:lnTo>
                <a:lnTo>
                  <a:pt x="330707" y="91439"/>
                </a:lnTo>
                <a:lnTo>
                  <a:pt x="329183" y="94487"/>
                </a:lnTo>
                <a:lnTo>
                  <a:pt x="327659" y="96011"/>
                </a:lnTo>
                <a:lnTo>
                  <a:pt x="329183" y="96011"/>
                </a:lnTo>
                <a:lnTo>
                  <a:pt x="326135" y="97535"/>
                </a:lnTo>
                <a:lnTo>
                  <a:pt x="318515" y="97535"/>
                </a:lnTo>
                <a:lnTo>
                  <a:pt x="313943" y="96011"/>
                </a:lnTo>
                <a:lnTo>
                  <a:pt x="315467" y="97535"/>
                </a:lnTo>
                <a:lnTo>
                  <a:pt x="316991" y="97535"/>
                </a:lnTo>
                <a:lnTo>
                  <a:pt x="315467" y="97535"/>
                </a:lnTo>
                <a:lnTo>
                  <a:pt x="312419" y="96011"/>
                </a:lnTo>
                <a:lnTo>
                  <a:pt x="313943" y="96011"/>
                </a:lnTo>
                <a:lnTo>
                  <a:pt x="310895" y="92963"/>
                </a:lnTo>
                <a:lnTo>
                  <a:pt x="312419" y="94487"/>
                </a:lnTo>
                <a:lnTo>
                  <a:pt x="310895" y="91439"/>
                </a:lnTo>
                <a:lnTo>
                  <a:pt x="309371" y="88391"/>
                </a:lnTo>
                <a:lnTo>
                  <a:pt x="309371" y="106679"/>
                </a:lnTo>
                <a:lnTo>
                  <a:pt x="315467" y="108203"/>
                </a:lnTo>
                <a:lnTo>
                  <a:pt x="320039" y="109727"/>
                </a:lnTo>
                <a:lnTo>
                  <a:pt x="326135" y="108203"/>
                </a:lnTo>
                <a:close/>
              </a:path>
              <a:path w="2663951" h="152400">
                <a:moveTo>
                  <a:pt x="324611" y="60959"/>
                </a:moveTo>
                <a:lnTo>
                  <a:pt x="323087" y="60959"/>
                </a:lnTo>
                <a:lnTo>
                  <a:pt x="327659" y="62483"/>
                </a:lnTo>
                <a:lnTo>
                  <a:pt x="326135" y="60959"/>
                </a:lnTo>
                <a:lnTo>
                  <a:pt x="324611" y="60959"/>
                </a:lnTo>
                <a:close/>
              </a:path>
              <a:path w="2663951" h="152400">
                <a:moveTo>
                  <a:pt x="1670303" y="70103"/>
                </a:moveTo>
                <a:lnTo>
                  <a:pt x="1669033" y="66294"/>
                </a:lnTo>
                <a:lnTo>
                  <a:pt x="1668779" y="65531"/>
                </a:lnTo>
                <a:lnTo>
                  <a:pt x="1668779" y="64007"/>
                </a:lnTo>
                <a:lnTo>
                  <a:pt x="1671065" y="60578"/>
                </a:lnTo>
                <a:lnTo>
                  <a:pt x="1673351" y="59435"/>
                </a:lnTo>
                <a:lnTo>
                  <a:pt x="1677923" y="59435"/>
                </a:lnTo>
                <a:lnTo>
                  <a:pt x="1680209" y="60578"/>
                </a:lnTo>
                <a:lnTo>
                  <a:pt x="1681276" y="62179"/>
                </a:lnTo>
                <a:lnTo>
                  <a:pt x="1682114" y="65531"/>
                </a:lnTo>
                <a:lnTo>
                  <a:pt x="1681276" y="68884"/>
                </a:lnTo>
                <a:lnTo>
                  <a:pt x="1680209" y="70484"/>
                </a:lnTo>
                <a:lnTo>
                  <a:pt x="1677923" y="71627"/>
                </a:lnTo>
                <a:lnTo>
                  <a:pt x="1673351" y="71627"/>
                </a:lnTo>
                <a:lnTo>
                  <a:pt x="1676399" y="83819"/>
                </a:lnTo>
                <a:lnTo>
                  <a:pt x="1684019" y="82295"/>
                </a:lnTo>
                <a:lnTo>
                  <a:pt x="1679447" y="71627"/>
                </a:lnTo>
                <a:lnTo>
                  <a:pt x="1680971" y="70103"/>
                </a:lnTo>
                <a:lnTo>
                  <a:pt x="1682495" y="67055"/>
                </a:lnTo>
                <a:lnTo>
                  <a:pt x="1682495" y="64007"/>
                </a:lnTo>
                <a:lnTo>
                  <a:pt x="1680971" y="60959"/>
                </a:lnTo>
                <a:lnTo>
                  <a:pt x="1679447" y="59435"/>
                </a:lnTo>
                <a:lnTo>
                  <a:pt x="1682495" y="48767"/>
                </a:lnTo>
                <a:lnTo>
                  <a:pt x="1674875" y="47243"/>
                </a:lnTo>
                <a:lnTo>
                  <a:pt x="1671827" y="59435"/>
                </a:lnTo>
                <a:lnTo>
                  <a:pt x="1670303" y="60959"/>
                </a:lnTo>
                <a:lnTo>
                  <a:pt x="1668779" y="48767"/>
                </a:lnTo>
                <a:lnTo>
                  <a:pt x="1668779" y="67055"/>
                </a:lnTo>
                <a:lnTo>
                  <a:pt x="1670303" y="70103"/>
                </a:lnTo>
                <a:close/>
              </a:path>
              <a:path w="2663951" h="152400">
                <a:moveTo>
                  <a:pt x="1670303" y="70103"/>
                </a:moveTo>
                <a:lnTo>
                  <a:pt x="1668779" y="67055"/>
                </a:lnTo>
                <a:lnTo>
                  <a:pt x="1668779" y="48767"/>
                </a:lnTo>
                <a:lnTo>
                  <a:pt x="1662683" y="53339"/>
                </a:lnTo>
                <a:lnTo>
                  <a:pt x="1659635" y="59435"/>
                </a:lnTo>
                <a:lnTo>
                  <a:pt x="1658111" y="65531"/>
                </a:lnTo>
                <a:lnTo>
                  <a:pt x="1659635" y="73151"/>
                </a:lnTo>
                <a:lnTo>
                  <a:pt x="1662683" y="79247"/>
                </a:lnTo>
                <a:lnTo>
                  <a:pt x="1668779" y="82295"/>
                </a:lnTo>
                <a:lnTo>
                  <a:pt x="1676399" y="83819"/>
                </a:lnTo>
                <a:lnTo>
                  <a:pt x="1668779" y="68579"/>
                </a:lnTo>
                <a:lnTo>
                  <a:pt x="1670303" y="70103"/>
                </a:lnTo>
                <a:close/>
              </a:path>
              <a:path w="2663951" h="152400">
                <a:moveTo>
                  <a:pt x="1668779" y="64007"/>
                </a:moveTo>
                <a:lnTo>
                  <a:pt x="1668779" y="65531"/>
                </a:lnTo>
                <a:lnTo>
                  <a:pt x="1669033" y="66294"/>
                </a:lnTo>
                <a:lnTo>
                  <a:pt x="1670303" y="62483"/>
                </a:lnTo>
                <a:lnTo>
                  <a:pt x="1668779" y="64007"/>
                </a:lnTo>
                <a:close/>
              </a:path>
              <a:path w="2663951" h="152400">
                <a:moveTo>
                  <a:pt x="1680971" y="60959"/>
                </a:moveTo>
                <a:lnTo>
                  <a:pt x="1682495" y="64007"/>
                </a:lnTo>
                <a:lnTo>
                  <a:pt x="1682495" y="67055"/>
                </a:lnTo>
                <a:lnTo>
                  <a:pt x="1680971" y="70103"/>
                </a:lnTo>
                <a:lnTo>
                  <a:pt x="1679447" y="71627"/>
                </a:lnTo>
                <a:lnTo>
                  <a:pt x="1684019" y="82295"/>
                </a:lnTo>
                <a:lnTo>
                  <a:pt x="1688591" y="77723"/>
                </a:lnTo>
                <a:lnTo>
                  <a:pt x="1693163" y="71627"/>
                </a:lnTo>
                <a:lnTo>
                  <a:pt x="1693163" y="65531"/>
                </a:lnTo>
                <a:lnTo>
                  <a:pt x="1691639" y="57911"/>
                </a:lnTo>
                <a:lnTo>
                  <a:pt x="1688591" y="53339"/>
                </a:lnTo>
                <a:lnTo>
                  <a:pt x="1682495" y="48767"/>
                </a:lnTo>
                <a:lnTo>
                  <a:pt x="1679447" y="59435"/>
                </a:lnTo>
                <a:lnTo>
                  <a:pt x="1680971" y="60959"/>
                </a:lnTo>
                <a:close/>
              </a:path>
              <a:path w="2663951" h="152400">
                <a:moveTo>
                  <a:pt x="1674875" y="47243"/>
                </a:moveTo>
                <a:lnTo>
                  <a:pt x="1668779" y="48767"/>
                </a:lnTo>
                <a:lnTo>
                  <a:pt x="1670303" y="60959"/>
                </a:lnTo>
                <a:lnTo>
                  <a:pt x="1671827" y="59435"/>
                </a:lnTo>
                <a:lnTo>
                  <a:pt x="1674875" y="47243"/>
                </a:lnTo>
                <a:close/>
              </a:path>
              <a:path w="2663951" h="152400">
                <a:moveTo>
                  <a:pt x="1671827" y="71627"/>
                </a:moveTo>
                <a:lnTo>
                  <a:pt x="1668779" y="68579"/>
                </a:lnTo>
                <a:lnTo>
                  <a:pt x="1676399" y="83819"/>
                </a:lnTo>
                <a:lnTo>
                  <a:pt x="1673351" y="71627"/>
                </a:lnTo>
                <a:lnTo>
                  <a:pt x="1670303" y="70103"/>
                </a:lnTo>
                <a:lnTo>
                  <a:pt x="1671827" y="71627"/>
                </a:lnTo>
                <a:close/>
              </a:path>
              <a:path w="2663951" h="152400">
                <a:moveTo>
                  <a:pt x="1367027" y="62483"/>
                </a:moveTo>
                <a:lnTo>
                  <a:pt x="1368551" y="60959"/>
                </a:lnTo>
                <a:lnTo>
                  <a:pt x="1370075" y="59435"/>
                </a:lnTo>
                <a:lnTo>
                  <a:pt x="1368551" y="60959"/>
                </a:lnTo>
                <a:lnTo>
                  <a:pt x="1367027" y="62483"/>
                </a:lnTo>
                <a:lnTo>
                  <a:pt x="1370075" y="48767"/>
                </a:lnTo>
                <a:lnTo>
                  <a:pt x="1365503" y="50291"/>
                </a:lnTo>
                <a:lnTo>
                  <a:pt x="1359407" y="54863"/>
                </a:lnTo>
                <a:lnTo>
                  <a:pt x="1365503" y="65531"/>
                </a:lnTo>
                <a:lnTo>
                  <a:pt x="1365503" y="67055"/>
                </a:lnTo>
                <a:lnTo>
                  <a:pt x="1366265" y="65531"/>
                </a:lnTo>
                <a:lnTo>
                  <a:pt x="1368170" y="61722"/>
                </a:lnTo>
                <a:lnTo>
                  <a:pt x="1371599" y="59435"/>
                </a:lnTo>
                <a:lnTo>
                  <a:pt x="1373123" y="59435"/>
                </a:lnTo>
                <a:lnTo>
                  <a:pt x="1374647" y="47243"/>
                </a:lnTo>
                <a:lnTo>
                  <a:pt x="1370075" y="48767"/>
                </a:lnTo>
                <a:lnTo>
                  <a:pt x="1367027" y="62483"/>
                </a:lnTo>
                <a:close/>
              </a:path>
              <a:path w="2663951" h="152400">
                <a:moveTo>
                  <a:pt x="1389887" y="65531"/>
                </a:moveTo>
                <a:lnTo>
                  <a:pt x="1383791" y="67055"/>
                </a:lnTo>
                <a:lnTo>
                  <a:pt x="1383791" y="71627"/>
                </a:lnTo>
                <a:lnTo>
                  <a:pt x="1395983" y="77723"/>
                </a:lnTo>
                <a:lnTo>
                  <a:pt x="1394459" y="62483"/>
                </a:lnTo>
                <a:lnTo>
                  <a:pt x="1389887" y="54863"/>
                </a:lnTo>
                <a:lnTo>
                  <a:pt x="1386839" y="51815"/>
                </a:lnTo>
                <a:lnTo>
                  <a:pt x="1383791" y="48767"/>
                </a:lnTo>
                <a:lnTo>
                  <a:pt x="1389887" y="65531"/>
                </a:lnTo>
                <a:close/>
              </a:path>
              <a:path w="2663951" h="152400">
                <a:moveTo>
                  <a:pt x="1373123" y="59435"/>
                </a:moveTo>
                <a:lnTo>
                  <a:pt x="1380743" y="59435"/>
                </a:lnTo>
                <a:lnTo>
                  <a:pt x="1382267" y="62483"/>
                </a:lnTo>
                <a:lnTo>
                  <a:pt x="1380743" y="60959"/>
                </a:lnTo>
                <a:lnTo>
                  <a:pt x="1383029" y="65532"/>
                </a:lnTo>
                <a:lnTo>
                  <a:pt x="1383791" y="65532"/>
                </a:lnTo>
                <a:lnTo>
                  <a:pt x="1383791" y="64007"/>
                </a:lnTo>
                <a:lnTo>
                  <a:pt x="1383791" y="65532"/>
                </a:lnTo>
                <a:lnTo>
                  <a:pt x="1366265" y="65531"/>
                </a:lnTo>
                <a:lnTo>
                  <a:pt x="1365503" y="67055"/>
                </a:lnTo>
                <a:lnTo>
                  <a:pt x="1365503" y="65531"/>
                </a:lnTo>
                <a:lnTo>
                  <a:pt x="1359407" y="54863"/>
                </a:lnTo>
                <a:lnTo>
                  <a:pt x="1354835" y="62483"/>
                </a:lnTo>
                <a:lnTo>
                  <a:pt x="1359407" y="65531"/>
                </a:lnTo>
                <a:lnTo>
                  <a:pt x="1365503" y="73151"/>
                </a:lnTo>
                <a:lnTo>
                  <a:pt x="1395983" y="77723"/>
                </a:lnTo>
                <a:lnTo>
                  <a:pt x="1383791" y="71627"/>
                </a:lnTo>
                <a:lnTo>
                  <a:pt x="1383791" y="67055"/>
                </a:lnTo>
                <a:lnTo>
                  <a:pt x="1389887" y="65531"/>
                </a:lnTo>
                <a:lnTo>
                  <a:pt x="1383791" y="48767"/>
                </a:lnTo>
                <a:lnTo>
                  <a:pt x="1379219" y="48767"/>
                </a:lnTo>
                <a:lnTo>
                  <a:pt x="1374647" y="47243"/>
                </a:lnTo>
                <a:lnTo>
                  <a:pt x="1373123" y="59435"/>
                </a:lnTo>
                <a:close/>
              </a:path>
              <a:path w="2663951" h="152400">
                <a:moveTo>
                  <a:pt x="1365503" y="73151"/>
                </a:moveTo>
                <a:lnTo>
                  <a:pt x="1359407" y="65531"/>
                </a:lnTo>
                <a:lnTo>
                  <a:pt x="1354835" y="62483"/>
                </a:lnTo>
                <a:lnTo>
                  <a:pt x="1353311" y="77723"/>
                </a:lnTo>
                <a:lnTo>
                  <a:pt x="1395983" y="77723"/>
                </a:lnTo>
                <a:lnTo>
                  <a:pt x="1365503" y="73151"/>
                </a:lnTo>
                <a:close/>
              </a:path>
              <a:path w="2663951" h="152400">
                <a:moveTo>
                  <a:pt x="1104899" y="71627"/>
                </a:moveTo>
                <a:lnTo>
                  <a:pt x="1103375" y="71627"/>
                </a:lnTo>
                <a:lnTo>
                  <a:pt x="1101851" y="70103"/>
                </a:lnTo>
                <a:lnTo>
                  <a:pt x="1100327" y="67055"/>
                </a:lnTo>
                <a:lnTo>
                  <a:pt x="1100327" y="65531"/>
                </a:lnTo>
                <a:lnTo>
                  <a:pt x="1100581" y="66294"/>
                </a:lnTo>
                <a:lnTo>
                  <a:pt x="1101851" y="62483"/>
                </a:lnTo>
                <a:lnTo>
                  <a:pt x="1100327" y="64007"/>
                </a:lnTo>
                <a:lnTo>
                  <a:pt x="1101851" y="60959"/>
                </a:lnTo>
                <a:lnTo>
                  <a:pt x="1103375" y="59435"/>
                </a:lnTo>
                <a:lnTo>
                  <a:pt x="1102613" y="60578"/>
                </a:lnTo>
                <a:lnTo>
                  <a:pt x="1104899" y="59435"/>
                </a:lnTo>
                <a:lnTo>
                  <a:pt x="1106423" y="47243"/>
                </a:lnTo>
                <a:lnTo>
                  <a:pt x="1100327" y="48767"/>
                </a:lnTo>
                <a:lnTo>
                  <a:pt x="1100327" y="68579"/>
                </a:lnTo>
                <a:lnTo>
                  <a:pt x="1107947" y="83819"/>
                </a:lnTo>
                <a:lnTo>
                  <a:pt x="1104899" y="71627"/>
                </a:lnTo>
                <a:close/>
              </a:path>
              <a:path w="2663951" h="152400">
                <a:moveTo>
                  <a:pt x="1104899" y="59435"/>
                </a:moveTo>
                <a:lnTo>
                  <a:pt x="1109471" y="59435"/>
                </a:lnTo>
                <a:lnTo>
                  <a:pt x="1111757" y="60578"/>
                </a:lnTo>
                <a:lnTo>
                  <a:pt x="1112824" y="62179"/>
                </a:lnTo>
                <a:lnTo>
                  <a:pt x="1113662" y="65531"/>
                </a:lnTo>
                <a:lnTo>
                  <a:pt x="1112824" y="68884"/>
                </a:lnTo>
                <a:lnTo>
                  <a:pt x="1111757" y="70484"/>
                </a:lnTo>
                <a:lnTo>
                  <a:pt x="1109471" y="71627"/>
                </a:lnTo>
                <a:lnTo>
                  <a:pt x="1104899" y="71627"/>
                </a:lnTo>
                <a:lnTo>
                  <a:pt x="1107947" y="83819"/>
                </a:lnTo>
                <a:lnTo>
                  <a:pt x="1115567" y="82295"/>
                </a:lnTo>
                <a:lnTo>
                  <a:pt x="1110995" y="71627"/>
                </a:lnTo>
                <a:lnTo>
                  <a:pt x="1112519" y="70103"/>
                </a:lnTo>
                <a:lnTo>
                  <a:pt x="1114043" y="67055"/>
                </a:lnTo>
                <a:lnTo>
                  <a:pt x="1114043" y="64007"/>
                </a:lnTo>
                <a:lnTo>
                  <a:pt x="1112519" y="60959"/>
                </a:lnTo>
                <a:lnTo>
                  <a:pt x="1110995" y="59435"/>
                </a:lnTo>
                <a:lnTo>
                  <a:pt x="1114043" y="48767"/>
                </a:lnTo>
                <a:lnTo>
                  <a:pt x="1106423" y="47243"/>
                </a:lnTo>
                <a:lnTo>
                  <a:pt x="1104899" y="59435"/>
                </a:lnTo>
                <a:close/>
              </a:path>
              <a:path w="2663951" h="152400">
                <a:moveTo>
                  <a:pt x="1112519" y="60959"/>
                </a:moveTo>
                <a:lnTo>
                  <a:pt x="1114043" y="64007"/>
                </a:lnTo>
                <a:lnTo>
                  <a:pt x="1114043" y="67055"/>
                </a:lnTo>
                <a:lnTo>
                  <a:pt x="1112519" y="70103"/>
                </a:lnTo>
                <a:lnTo>
                  <a:pt x="1110995" y="71627"/>
                </a:lnTo>
                <a:lnTo>
                  <a:pt x="1115567" y="82295"/>
                </a:lnTo>
                <a:lnTo>
                  <a:pt x="1120139" y="77723"/>
                </a:lnTo>
                <a:lnTo>
                  <a:pt x="1124711" y="71627"/>
                </a:lnTo>
                <a:lnTo>
                  <a:pt x="1124711" y="65531"/>
                </a:lnTo>
                <a:lnTo>
                  <a:pt x="1123187" y="57911"/>
                </a:lnTo>
                <a:lnTo>
                  <a:pt x="1120139" y="53339"/>
                </a:lnTo>
                <a:lnTo>
                  <a:pt x="1114043" y="48767"/>
                </a:lnTo>
                <a:lnTo>
                  <a:pt x="1110995" y="59435"/>
                </a:lnTo>
                <a:lnTo>
                  <a:pt x="1112519" y="60959"/>
                </a:lnTo>
                <a:close/>
              </a:path>
              <a:path w="2663951" h="152400">
                <a:moveTo>
                  <a:pt x="1100327" y="82295"/>
                </a:moveTo>
                <a:lnTo>
                  <a:pt x="1107947" y="83819"/>
                </a:lnTo>
                <a:lnTo>
                  <a:pt x="1100327" y="68579"/>
                </a:lnTo>
                <a:lnTo>
                  <a:pt x="1100327" y="48767"/>
                </a:lnTo>
                <a:lnTo>
                  <a:pt x="1094231" y="53339"/>
                </a:lnTo>
                <a:lnTo>
                  <a:pt x="1091183" y="59435"/>
                </a:lnTo>
                <a:lnTo>
                  <a:pt x="1089659" y="65531"/>
                </a:lnTo>
                <a:lnTo>
                  <a:pt x="1091183" y="73151"/>
                </a:lnTo>
                <a:lnTo>
                  <a:pt x="1094231" y="79247"/>
                </a:lnTo>
                <a:lnTo>
                  <a:pt x="1100327" y="82295"/>
                </a:lnTo>
                <a:close/>
              </a:path>
              <a:path w="2663951" h="152400">
                <a:moveTo>
                  <a:pt x="1101851" y="60959"/>
                </a:moveTo>
                <a:lnTo>
                  <a:pt x="1100327" y="64007"/>
                </a:lnTo>
                <a:lnTo>
                  <a:pt x="1102613" y="60578"/>
                </a:lnTo>
                <a:lnTo>
                  <a:pt x="1103375" y="59435"/>
                </a:lnTo>
                <a:lnTo>
                  <a:pt x="1101851" y="60959"/>
                </a:lnTo>
                <a:close/>
              </a:path>
              <a:path w="2663951" h="152400">
                <a:moveTo>
                  <a:pt x="1100327" y="67055"/>
                </a:moveTo>
                <a:lnTo>
                  <a:pt x="1101851" y="70103"/>
                </a:lnTo>
                <a:lnTo>
                  <a:pt x="1100581" y="66294"/>
                </a:lnTo>
                <a:lnTo>
                  <a:pt x="1100327" y="65531"/>
                </a:lnTo>
                <a:lnTo>
                  <a:pt x="1100327" y="67055"/>
                </a:lnTo>
                <a:close/>
              </a:path>
              <a:path w="2663951" h="152400">
                <a:moveTo>
                  <a:pt x="766571" y="62483"/>
                </a:moveTo>
                <a:lnTo>
                  <a:pt x="768095" y="60959"/>
                </a:lnTo>
                <a:lnTo>
                  <a:pt x="769619" y="59435"/>
                </a:lnTo>
                <a:lnTo>
                  <a:pt x="768095" y="60959"/>
                </a:lnTo>
                <a:lnTo>
                  <a:pt x="766571" y="62483"/>
                </a:lnTo>
                <a:lnTo>
                  <a:pt x="769619" y="48767"/>
                </a:lnTo>
                <a:lnTo>
                  <a:pt x="765047" y="50291"/>
                </a:lnTo>
                <a:lnTo>
                  <a:pt x="758951" y="54863"/>
                </a:lnTo>
                <a:lnTo>
                  <a:pt x="765047" y="65531"/>
                </a:lnTo>
                <a:lnTo>
                  <a:pt x="765047" y="67055"/>
                </a:lnTo>
                <a:lnTo>
                  <a:pt x="765809" y="65531"/>
                </a:lnTo>
                <a:lnTo>
                  <a:pt x="767714" y="61722"/>
                </a:lnTo>
                <a:lnTo>
                  <a:pt x="771143" y="59435"/>
                </a:lnTo>
                <a:lnTo>
                  <a:pt x="772667" y="59435"/>
                </a:lnTo>
                <a:lnTo>
                  <a:pt x="774191" y="47243"/>
                </a:lnTo>
                <a:lnTo>
                  <a:pt x="769619" y="48767"/>
                </a:lnTo>
                <a:lnTo>
                  <a:pt x="766571" y="62483"/>
                </a:lnTo>
                <a:close/>
              </a:path>
              <a:path w="2663951" h="152400">
                <a:moveTo>
                  <a:pt x="789431" y="65531"/>
                </a:moveTo>
                <a:lnTo>
                  <a:pt x="783335" y="67055"/>
                </a:lnTo>
                <a:lnTo>
                  <a:pt x="783335" y="71627"/>
                </a:lnTo>
                <a:lnTo>
                  <a:pt x="795527" y="77723"/>
                </a:lnTo>
                <a:lnTo>
                  <a:pt x="794003" y="62483"/>
                </a:lnTo>
                <a:lnTo>
                  <a:pt x="789431" y="54863"/>
                </a:lnTo>
                <a:lnTo>
                  <a:pt x="786383" y="51815"/>
                </a:lnTo>
                <a:lnTo>
                  <a:pt x="783335" y="48767"/>
                </a:lnTo>
                <a:lnTo>
                  <a:pt x="789431" y="65531"/>
                </a:lnTo>
                <a:close/>
              </a:path>
              <a:path w="2663951" h="152400">
                <a:moveTo>
                  <a:pt x="772667" y="59435"/>
                </a:moveTo>
                <a:lnTo>
                  <a:pt x="780287" y="59435"/>
                </a:lnTo>
                <a:lnTo>
                  <a:pt x="781811" y="62483"/>
                </a:lnTo>
                <a:lnTo>
                  <a:pt x="780287" y="60959"/>
                </a:lnTo>
                <a:lnTo>
                  <a:pt x="782573" y="65532"/>
                </a:lnTo>
                <a:lnTo>
                  <a:pt x="783335" y="65532"/>
                </a:lnTo>
                <a:lnTo>
                  <a:pt x="783335" y="64007"/>
                </a:lnTo>
                <a:lnTo>
                  <a:pt x="783335" y="65532"/>
                </a:lnTo>
                <a:lnTo>
                  <a:pt x="765809" y="65531"/>
                </a:lnTo>
                <a:lnTo>
                  <a:pt x="765047" y="67055"/>
                </a:lnTo>
                <a:lnTo>
                  <a:pt x="765047" y="65531"/>
                </a:lnTo>
                <a:lnTo>
                  <a:pt x="758951" y="54863"/>
                </a:lnTo>
                <a:lnTo>
                  <a:pt x="754379" y="62483"/>
                </a:lnTo>
                <a:lnTo>
                  <a:pt x="758951" y="65531"/>
                </a:lnTo>
                <a:lnTo>
                  <a:pt x="765047" y="73151"/>
                </a:lnTo>
                <a:lnTo>
                  <a:pt x="795527" y="77723"/>
                </a:lnTo>
                <a:lnTo>
                  <a:pt x="783335" y="71627"/>
                </a:lnTo>
                <a:lnTo>
                  <a:pt x="783335" y="67055"/>
                </a:lnTo>
                <a:lnTo>
                  <a:pt x="789431" y="65531"/>
                </a:lnTo>
                <a:lnTo>
                  <a:pt x="783335" y="48767"/>
                </a:lnTo>
                <a:lnTo>
                  <a:pt x="778763" y="48767"/>
                </a:lnTo>
                <a:lnTo>
                  <a:pt x="774191" y="47243"/>
                </a:lnTo>
                <a:lnTo>
                  <a:pt x="772667" y="59435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849623" y="7889747"/>
            <a:ext cx="50291" cy="99060"/>
          </a:xfrm>
          <a:custGeom>
            <a:avLst/>
            <a:gdLst/>
            <a:ahLst/>
            <a:cxnLst/>
            <a:rect l="l" t="t" r="r" b="b"/>
            <a:pathLst>
              <a:path w="50291" h="99060">
                <a:moveTo>
                  <a:pt x="50291" y="21336"/>
                </a:moveTo>
                <a:lnTo>
                  <a:pt x="47243" y="19812"/>
                </a:lnTo>
                <a:lnTo>
                  <a:pt x="32003" y="19812"/>
                </a:lnTo>
                <a:lnTo>
                  <a:pt x="32003" y="3048"/>
                </a:lnTo>
                <a:lnTo>
                  <a:pt x="30479" y="1524"/>
                </a:lnTo>
                <a:lnTo>
                  <a:pt x="27431" y="0"/>
                </a:lnTo>
                <a:lnTo>
                  <a:pt x="16763" y="0"/>
                </a:lnTo>
                <a:lnTo>
                  <a:pt x="13715" y="1524"/>
                </a:lnTo>
                <a:lnTo>
                  <a:pt x="10667" y="3048"/>
                </a:lnTo>
                <a:lnTo>
                  <a:pt x="10667" y="19812"/>
                </a:lnTo>
                <a:lnTo>
                  <a:pt x="3047" y="19812"/>
                </a:lnTo>
                <a:lnTo>
                  <a:pt x="0" y="21336"/>
                </a:lnTo>
                <a:lnTo>
                  <a:pt x="0" y="33528"/>
                </a:lnTo>
                <a:lnTo>
                  <a:pt x="3047" y="36576"/>
                </a:lnTo>
                <a:lnTo>
                  <a:pt x="10667" y="36576"/>
                </a:lnTo>
                <a:lnTo>
                  <a:pt x="10667" y="77724"/>
                </a:lnTo>
                <a:lnTo>
                  <a:pt x="12191" y="80772"/>
                </a:lnTo>
                <a:lnTo>
                  <a:pt x="12191" y="83820"/>
                </a:lnTo>
                <a:lnTo>
                  <a:pt x="13715" y="86868"/>
                </a:lnTo>
                <a:lnTo>
                  <a:pt x="15239" y="89916"/>
                </a:lnTo>
                <a:lnTo>
                  <a:pt x="16763" y="91440"/>
                </a:lnTo>
                <a:lnTo>
                  <a:pt x="18287" y="94488"/>
                </a:lnTo>
                <a:lnTo>
                  <a:pt x="21335" y="96012"/>
                </a:lnTo>
                <a:lnTo>
                  <a:pt x="24383" y="97536"/>
                </a:lnTo>
                <a:lnTo>
                  <a:pt x="27431" y="97536"/>
                </a:lnTo>
                <a:lnTo>
                  <a:pt x="30479" y="99060"/>
                </a:lnTo>
                <a:lnTo>
                  <a:pt x="36575" y="99060"/>
                </a:lnTo>
                <a:lnTo>
                  <a:pt x="39624" y="97536"/>
                </a:lnTo>
                <a:lnTo>
                  <a:pt x="42671" y="97536"/>
                </a:lnTo>
                <a:lnTo>
                  <a:pt x="45719" y="96012"/>
                </a:lnTo>
                <a:lnTo>
                  <a:pt x="48767" y="96012"/>
                </a:lnTo>
                <a:lnTo>
                  <a:pt x="50291" y="92964"/>
                </a:lnTo>
                <a:lnTo>
                  <a:pt x="50291" y="82296"/>
                </a:lnTo>
                <a:lnTo>
                  <a:pt x="48767" y="79248"/>
                </a:lnTo>
                <a:lnTo>
                  <a:pt x="45719" y="80772"/>
                </a:lnTo>
                <a:lnTo>
                  <a:pt x="35051" y="80772"/>
                </a:lnTo>
                <a:lnTo>
                  <a:pt x="33527" y="77724"/>
                </a:lnTo>
                <a:lnTo>
                  <a:pt x="32003" y="76200"/>
                </a:lnTo>
                <a:lnTo>
                  <a:pt x="32003" y="36576"/>
                </a:lnTo>
                <a:lnTo>
                  <a:pt x="48767" y="36576"/>
                </a:lnTo>
                <a:lnTo>
                  <a:pt x="50291" y="33528"/>
                </a:lnTo>
                <a:lnTo>
                  <a:pt x="50291" y="21336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913631" y="7874507"/>
            <a:ext cx="68580" cy="112775"/>
          </a:xfrm>
          <a:custGeom>
            <a:avLst/>
            <a:gdLst/>
            <a:ahLst/>
            <a:cxnLst/>
            <a:rect l="l" t="t" r="r" b="b"/>
            <a:pathLst>
              <a:path w="68580" h="112775">
                <a:moveTo>
                  <a:pt x="51816" y="112775"/>
                </a:moveTo>
                <a:lnTo>
                  <a:pt x="62484" y="112775"/>
                </a:lnTo>
                <a:lnTo>
                  <a:pt x="65532" y="111251"/>
                </a:lnTo>
                <a:lnTo>
                  <a:pt x="68580" y="109727"/>
                </a:lnTo>
                <a:lnTo>
                  <a:pt x="68580" y="54863"/>
                </a:lnTo>
                <a:lnTo>
                  <a:pt x="67056" y="51815"/>
                </a:lnTo>
                <a:lnTo>
                  <a:pt x="67056" y="48767"/>
                </a:lnTo>
                <a:lnTo>
                  <a:pt x="65532" y="44195"/>
                </a:lnTo>
                <a:lnTo>
                  <a:pt x="62484" y="42671"/>
                </a:lnTo>
                <a:lnTo>
                  <a:pt x="60960" y="39623"/>
                </a:lnTo>
                <a:lnTo>
                  <a:pt x="57912" y="36575"/>
                </a:lnTo>
                <a:lnTo>
                  <a:pt x="54863" y="35051"/>
                </a:lnTo>
                <a:lnTo>
                  <a:pt x="51816" y="33527"/>
                </a:lnTo>
                <a:lnTo>
                  <a:pt x="35051" y="33527"/>
                </a:lnTo>
                <a:lnTo>
                  <a:pt x="30480" y="35051"/>
                </a:lnTo>
                <a:lnTo>
                  <a:pt x="27432" y="36575"/>
                </a:lnTo>
                <a:lnTo>
                  <a:pt x="24384" y="39623"/>
                </a:lnTo>
                <a:lnTo>
                  <a:pt x="19812" y="42671"/>
                </a:lnTo>
                <a:lnTo>
                  <a:pt x="19812" y="1523"/>
                </a:lnTo>
                <a:lnTo>
                  <a:pt x="16763" y="0"/>
                </a:lnTo>
                <a:lnTo>
                  <a:pt x="6096" y="0"/>
                </a:lnTo>
                <a:lnTo>
                  <a:pt x="3048" y="1523"/>
                </a:lnTo>
                <a:lnTo>
                  <a:pt x="0" y="3047"/>
                </a:lnTo>
                <a:lnTo>
                  <a:pt x="0" y="109727"/>
                </a:lnTo>
                <a:lnTo>
                  <a:pt x="1524" y="111251"/>
                </a:lnTo>
                <a:lnTo>
                  <a:pt x="4572" y="112775"/>
                </a:lnTo>
                <a:lnTo>
                  <a:pt x="13716" y="112775"/>
                </a:lnTo>
                <a:lnTo>
                  <a:pt x="16763" y="111251"/>
                </a:lnTo>
                <a:lnTo>
                  <a:pt x="19812" y="109727"/>
                </a:lnTo>
                <a:lnTo>
                  <a:pt x="19812" y="60959"/>
                </a:lnTo>
                <a:lnTo>
                  <a:pt x="22860" y="57911"/>
                </a:lnTo>
                <a:lnTo>
                  <a:pt x="25908" y="54863"/>
                </a:lnTo>
                <a:lnTo>
                  <a:pt x="28956" y="53339"/>
                </a:lnTo>
                <a:lnTo>
                  <a:pt x="32004" y="51815"/>
                </a:lnTo>
                <a:lnTo>
                  <a:pt x="33527" y="50291"/>
                </a:lnTo>
                <a:lnTo>
                  <a:pt x="38100" y="50291"/>
                </a:lnTo>
                <a:lnTo>
                  <a:pt x="41148" y="51815"/>
                </a:lnTo>
                <a:lnTo>
                  <a:pt x="44196" y="53339"/>
                </a:lnTo>
                <a:lnTo>
                  <a:pt x="45720" y="56387"/>
                </a:lnTo>
                <a:lnTo>
                  <a:pt x="47244" y="59435"/>
                </a:lnTo>
                <a:lnTo>
                  <a:pt x="48768" y="62483"/>
                </a:lnTo>
                <a:lnTo>
                  <a:pt x="48768" y="111251"/>
                </a:lnTo>
                <a:lnTo>
                  <a:pt x="51816" y="11277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317491" y="7874507"/>
            <a:ext cx="68579" cy="112775"/>
          </a:xfrm>
          <a:custGeom>
            <a:avLst/>
            <a:gdLst/>
            <a:ahLst/>
            <a:cxnLst/>
            <a:rect l="l" t="t" r="r" b="b"/>
            <a:pathLst>
              <a:path w="68579" h="112775">
                <a:moveTo>
                  <a:pt x="51815" y="112775"/>
                </a:moveTo>
                <a:lnTo>
                  <a:pt x="62484" y="112775"/>
                </a:lnTo>
                <a:lnTo>
                  <a:pt x="65532" y="111251"/>
                </a:lnTo>
                <a:lnTo>
                  <a:pt x="68579" y="109727"/>
                </a:lnTo>
                <a:lnTo>
                  <a:pt x="68579" y="54863"/>
                </a:lnTo>
                <a:lnTo>
                  <a:pt x="67055" y="51815"/>
                </a:lnTo>
                <a:lnTo>
                  <a:pt x="67055" y="48767"/>
                </a:lnTo>
                <a:lnTo>
                  <a:pt x="65532" y="44195"/>
                </a:lnTo>
                <a:lnTo>
                  <a:pt x="62484" y="42671"/>
                </a:lnTo>
                <a:lnTo>
                  <a:pt x="60960" y="39623"/>
                </a:lnTo>
                <a:lnTo>
                  <a:pt x="57912" y="36575"/>
                </a:lnTo>
                <a:lnTo>
                  <a:pt x="54863" y="35051"/>
                </a:lnTo>
                <a:lnTo>
                  <a:pt x="51815" y="33527"/>
                </a:lnTo>
                <a:lnTo>
                  <a:pt x="35051" y="33527"/>
                </a:lnTo>
                <a:lnTo>
                  <a:pt x="30479" y="35051"/>
                </a:lnTo>
                <a:lnTo>
                  <a:pt x="27432" y="36575"/>
                </a:lnTo>
                <a:lnTo>
                  <a:pt x="24384" y="39623"/>
                </a:lnTo>
                <a:lnTo>
                  <a:pt x="19812" y="42671"/>
                </a:lnTo>
                <a:lnTo>
                  <a:pt x="19812" y="1523"/>
                </a:lnTo>
                <a:lnTo>
                  <a:pt x="16763" y="0"/>
                </a:lnTo>
                <a:lnTo>
                  <a:pt x="6096" y="0"/>
                </a:lnTo>
                <a:lnTo>
                  <a:pt x="3048" y="1523"/>
                </a:lnTo>
                <a:lnTo>
                  <a:pt x="0" y="3047"/>
                </a:lnTo>
                <a:lnTo>
                  <a:pt x="0" y="109727"/>
                </a:lnTo>
                <a:lnTo>
                  <a:pt x="1524" y="111251"/>
                </a:lnTo>
                <a:lnTo>
                  <a:pt x="4572" y="112775"/>
                </a:lnTo>
                <a:lnTo>
                  <a:pt x="13715" y="112775"/>
                </a:lnTo>
                <a:lnTo>
                  <a:pt x="16763" y="111251"/>
                </a:lnTo>
                <a:lnTo>
                  <a:pt x="19812" y="109727"/>
                </a:lnTo>
                <a:lnTo>
                  <a:pt x="19812" y="60959"/>
                </a:lnTo>
                <a:lnTo>
                  <a:pt x="22860" y="57911"/>
                </a:lnTo>
                <a:lnTo>
                  <a:pt x="25908" y="54863"/>
                </a:lnTo>
                <a:lnTo>
                  <a:pt x="28955" y="53339"/>
                </a:lnTo>
                <a:lnTo>
                  <a:pt x="32003" y="51815"/>
                </a:lnTo>
                <a:lnTo>
                  <a:pt x="33527" y="50291"/>
                </a:lnTo>
                <a:lnTo>
                  <a:pt x="38100" y="50291"/>
                </a:lnTo>
                <a:lnTo>
                  <a:pt x="41148" y="51815"/>
                </a:lnTo>
                <a:lnTo>
                  <a:pt x="44196" y="53339"/>
                </a:lnTo>
                <a:lnTo>
                  <a:pt x="45720" y="56387"/>
                </a:lnTo>
                <a:lnTo>
                  <a:pt x="47244" y="59435"/>
                </a:lnTo>
                <a:lnTo>
                  <a:pt x="48767" y="62483"/>
                </a:lnTo>
                <a:lnTo>
                  <a:pt x="48767" y="111251"/>
                </a:lnTo>
                <a:lnTo>
                  <a:pt x="51815" y="11277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232147" y="7908035"/>
            <a:ext cx="73151" cy="106680"/>
          </a:xfrm>
          <a:custGeom>
            <a:avLst/>
            <a:gdLst/>
            <a:ahLst/>
            <a:cxnLst/>
            <a:rect l="l" t="t" r="r" b="b"/>
            <a:pathLst>
              <a:path w="73151" h="106679">
                <a:moveTo>
                  <a:pt x="64007" y="22859"/>
                </a:moveTo>
                <a:lnTo>
                  <a:pt x="62483" y="19811"/>
                </a:lnTo>
                <a:lnTo>
                  <a:pt x="60959" y="16763"/>
                </a:lnTo>
                <a:lnTo>
                  <a:pt x="70103" y="16763"/>
                </a:lnTo>
                <a:lnTo>
                  <a:pt x="71627" y="15239"/>
                </a:lnTo>
                <a:lnTo>
                  <a:pt x="73151" y="12191"/>
                </a:lnTo>
                <a:lnTo>
                  <a:pt x="73151" y="6095"/>
                </a:lnTo>
                <a:lnTo>
                  <a:pt x="71627" y="4571"/>
                </a:lnTo>
                <a:lnTo>
                  <a:pt x="70103" y="1523"/>
                </a:lnTo>
                <a:lnTo>
                  <a:pt x="44195" y="1523"/>
                </a:lnTo>
                <a:lnTo>
                  <a:pt x="41147" y="0"/>
                </a:lnTo>
                <a:lnTo>
                  <a:pt x="25907" y="0"/>
                </a:lnTo>
                <a:lnTo>
                  <a:pt x="22859" y="1523"/>
                </a:lnTo>
                <a:lnTo>
                  <a:pt x="18287" y="3047"/>
                </a:lnTo>
                <a:lnTo>
                  <a:pt x="15239" y="4571"/>
                </a:lnTo>
                <a:lnTo>
                  <a:pt x="12191" y="6095"/>
                </a:lnTo>
                <a:lnTo>
                  <a:pt x="10667" y="9143"/>
                </a:lnTo>
                <a:lnTo>
                  <a:pt x="7619" y="12191"/>
                </a:lnTo>
                <a:lnTo>
                  <a:pt x="6095" y="15239"/>
                </a:lnTo>
                <a:lnTo>
                  <a:pt x="4571" y="18287"/>
                </a:lnTo>
                <a:lnTo>
                  <a:pt x="4571" y="33527"/>
                </a:lnTo>
                <a:lnTo>
                  <a:pt x="6095" y="36575"/>
                </a:lnTo>
                <a:lnTo>
                  <a:pt x="7619" y="38099"/>
                </a:lnTo>
                <a:lnTo>
                  <a:pt x="9143" y="41147"/>
                </a:lnTo>
                <a:lnTo>
                  <a:pt x="10667" y="42671"/>
                </a:lnTo>
                <a:lnTo>
                  <a:pt x="9143" y="45719"/>
                </a:lnTo>
                <a:lnTo>
                  <a:pt x="6095" y="47243"/>
                </a:lnTo>
                <a:lnTo>
                  <a:pt x="4571" y="50291"/>
                </a:lnTo>
                <a:lnTo>
                  <a:pt x="3047" y="51815"/>
                </a:lnTo>
                <a:lnTo>
                  <a:pt x="3047" y="64007"/>
                </a:lnTo>
                <a:lnTo>
                  <a:pt x="4571" y="65531"/>
                </a:lnTo>
                <a:lnTo>
                  <a:pt x="7619" y="68579"/>
                </a:lnTo>
                <a:lnTo>
                  <a:pt x="10667" y="70103"/>
                </a:lnTo>
                <a:lnTo>
                  <a:pt x="7619" y="73151"/>
                </a:lnTo>
                <a:lnTo>
                  <a:pt x="4571" y="76199"/>
                </a:lnTo>
                <a:lnTo>
                  <a:pt x="3047" y="79247"/>
                </a:lnTo>
                <a:lnTo>
                  <a:pt x="1523" y="82295"/>
                </a:lnTo>
                <a:lnTo>
                  <a:pt x="0" y="85343"/>
                </a:lnTo>
                <a:lnTo>
                  <a:pt x="0" y="94487"/>
                </a:lnTo>
                <a:lnTo>
                  <a:pt x="1523" y="96011"/>
                </a:lnTo>
                <a:lnTo>
                  <a:pt x="3047" y="99059"/>
                </a:lnTo>
                <a:lnTo>
                  <a:pt x="4571" y="100583"/>
                </a:lnTo>
                <a:lnTo>
                  <a:pt x="7619" y="102107"/>
                </a:lnTo>
                <a:lnTo>
                  <a:pt x="10667" y="103631"/>
                </a:lnTo>
                <a:lnTo>
                  <a:pt x="13715" y="105155"/>
                </a:lnTo>
                <a:lnTo>
                  <a:pt x="18287" y="106679"/>
                </a:lnTo>
                <a:lnTo>
                  <a:pt x="22859" y="106679"/>
                </a:lnTo>
                <a:lnTo>
                  <a:pt x="19811" y="88391"/>
                </a:lnTo>
                <a:lnTo>
                  <a:pt x="19811" y="56387"/>
                </a:lnTo>
                <a:lnTo>
                  <a:pt x="21335" y="53339"/>
                </a:lnTo>
                <a:lnTo>
                  <a:pt x="21335" y="50291"/>
                </a:lnTo>
                <a:lnTo>
                  <a:pt x="24383" y="50291"/>
                </a:lnTo>
                <a:lnTo>
                  <a:pt x="27431" y="51815"/>
                </a:lnTo>
                <a:lnTo>
                  <a:pt x="32003" y="51815"/>
                </a:lnTo>
                <a:lnTo>
                  <a:pt x="30479" y="38099"/>
                </a:lnTo>
                <a:lnTo>
                  <a:pt x="27431" y="36575"/>
                </a:lnTo>
                <a:lnTo>
                  <a:pt x="25907" y="35051"/>
                </a:lnTo>
                <a:lnTo>
                  <a:pt x="22859" y="33527"/>
                </a:lnTo>
                <a:lnTo>
                  <a:pt x="22859" y="21335"/>
                </a:lnTo>
                <a:lnTo>
                  <a:pt x="24383" y="18287"/>
                </a:lnTo>
                <a:lnTo>
                  <a:pt x="27431" y="15239"/>
                </a:lnTo>
                <a:lnTo>
                  <a:pt x="30479" y="13715"/>
                </a:lnTo>
                <a:lnTo>
                  <a:pt x="38099" y="13715"/>
                </a:lnTo>
                <a:lnTo>
                  <a:pt x="41147" y="15239"/>
                </a:lnTo>
                <a:lnTo>
                  <a:pt x="42671" y="16763"/>
                </a:lnTo>
                <a:lnTo>
                  <a:pt x="45719" y="19811"/>
                </a:lnTo>
                <a:lnTo>
                  <a:pt x="45719" y="32003"/>
                </a:lnTo>
                <a:lnTo>
                  <a:pt x="44195" y="35051"/>
                </a:lnTo>
                <a:lnTo>
                  <a:pt x="42671" y="51815"/>
                </a:lnTo>
                <a:lnTo>
                  <a:pt x="47243" y="50291"/>
                </a:lnTo>
                <a:lnTo>
                  <a:pt x="50291" y="48767"/>
                </a:lnTo>
                <a:lnTo>
                  <a:pt x="53339" y="47243"/>
                </a:lnTo>
                <a:lnTo>
                  <a:pt x="56387" y="45719"/>
                </a:lnTo>
                <a:lnTo>
                  <a:pt x="59435" y="42671"/>
                </a:lnTo>
                <a:lnTo>
                  <a:pt x="60959" y="41147"/>
                </a:lnTo>
                <a:lnTo>
                  <a:pt x="62483" y="36575"/>
                </a:lnTo>
                <a:lnTo>
                  <a:pt x="64007" y="33527"/>
                </a:lnTo>
                <a:lnTo>
                  <a:pt x="64007" y="22859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262627" y="7943087"/>
            <a:ext cx="13715" cy="16764"/>
          </a:xfrm>
          <a:custGeom>
            <a:avLst/>
            <a:gdLst/>
            <a:ahLst/>
            <a:cxnLst/>
            <a:rect l="l" t="t" r="r" b="b"/>
            <a:pathLst>
              <a:path w="13715" h="16764">
                <a:moveTo>
                  <a:pt x="10667" y="1523"/>
                </a:moveTo>
                <a:lnTo>
                  <a:pt x="7619" y="3047"/>
                </a:lnTo>
                <a:lnTo>
                  <a:pt x="0" y="3047"/>
                </a:lnTo>
                <a:lnTo>
                  <a:pt x="1524" y="16763"/>
                </a:lnTo>
                <a:lnTo>
                  <a:pt x="12191" y="16763"/>
                </a:lnTo>
                <a:lnTo>
                  <a:pt x="13715" y="0"/>
                </a:lnTo>
                <a:lnTo>
                  <a:pt x="10667" y="1523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251959" y="7964423"/>
            <a:ext cx="51815" cy="51816"/>
          </a:xfrm>
          <a:custGeom>
            <a:avLst/>
            <a:gdLst/>
            <a:ahLst/>
            <a:cxnLst/>
            <a:rect l="l" t="t" r="r" b="b"/>
            <a:pathLst>
              <a:path w="51815" h="51816">
                <a:moveTo>
                  <a:pt x="6096" y="36576"/>
                </a:moveTo>
                <a:lnTo>
                  <a:pt x="3048" y="35052"/>
                </a:lnTo>
                <a:lnTo>
                  <a:pt x="0" y="32004"/>
                </a:lnTo>
                <a:lnTo>
                  <a:pt x="3048" y="50292"/>
                </a:lnTo>
                <a:lnTo>
                  <a:pt x="7620" y="51816"/>
                </a:lnTo>
                <a:lnTo>
                  <a:pt x="19811" y="51816"/>
                </a:lnTo>
                <a:lnTo>
                  <a:pt x="25907" y="50292"/>
                </a:lnTo>
                <a:lnTo>
                  <a:pt x="30479" y="48768"/>
                </a:lnTo>
                <a:lnTo>
                  <a:pt x="35051" y="48768"/>
                </a:lnTo>
                <a:lnTo>
                  <a:pt x="39623" y="45720"/>
                </a:lnTo>
                <a:lnTo>
                  <a:pt x="42671" y="44196"/>
                </a:lnTo>
                <a:lnTo>
                  <a:pt x="45719" y="41148"/>
                </a:lnTo>
                <a:lnTo>
                  <a:pt x="47243" y="39624"/>
                </a:lnTo>
                <a:lnTo>
                  <a:pt x="48767" y="35052"/>
                </a:lnTo>
                <a:lnTo>
                  <a:pt x="50291" y="32004"/>
                </a:lnTo>
                <a:lnTo>
                  <a:pt x="51815" y="28956"/>
                </a:lnTo>
                <a:lnTo>
                  <a:pt x="51815" y="19812"/>
                </a:lnTo>
                <a:lnTo>
                  <a:pt x="50291" y="16764"/>
                </a:lnTo>
                <a:lnTo>
                  <a:pt x="48767" y="15240"/>
                </a:lnTo>
                <a:lnTo>
                  <a:pt x="47243" y="12192"/>
                </a:lnTo>
                <a:lnTo>
                  <a:pt x="44195" y="10668"/>
                </a:lnTo>
                <a:lnTo>
                  <a:pt x="42671" y="9144"/>
                </a:lnTo>
                <a:lnTo>
                  <a:pt x="39623" y="7620"/>
                </a:lnTo>
                <a:lnTo>
                  <a:pt x="36575" y="6096"/>
                </a:lnTo>
                <a:lnTo>
                  <a:pt x="33527" y="6096"/>
                </a:lnTo>
                <a:lnTo>
                  <a:pt x="30479" y="4572"/>
                </a:lnTo>
                <a:lnTo>
                  <a:pt x="6096" y="4572"/>
                </a:lnTo>
                <a:lnTo>
                  <a:pt x="3048" y="3048"/>
                </a:lnTo>
                <a:lnTo>
                  <a:pt x="0" y="0"/>
                </a:lnTo>
                <a:lnTo>
                  <a:pt x="0" y="27432"/>
                </a:lnTo>
                <a:lnTo>
                  <a:pt x="1524" y="24384"/>
                </a:lnTo>
                <a:lnTo>
                  <a:pt x="3048" y="21336"/>
                </a:lnTo>
                <a:lnTo>
                  <a:pt x="6096" y="18288"/>
                </a:lnTo>
                <a:lnTo>
                  <a:pt x="19811" y="19812"/>
                </a:lnTo>
                <a:lnTo>
                  <a:pt x="25907" y="19812"/>
                </a:lnTo>
                <a:lnTo>
                  <a:pt x="28955" y="21336"/>
                </a:lnTo>
                <a:lnTo>
                  <a:pt x="32003" y="24384"/>
                </a:lnTo>
                <a:lnTo>
                  <a:pt x="32003" y="27432"/>
                </a:lnTo>
                <a:lnTo>
                  <a:pt x="30479" y="28956"/>
                </a:lnTo>
                <a:lnTo>
                  <a:pt x="30479" y="32004"/>
                </a:lnTo>
                <a:lnTo>
                  <a:pt x="27431" y="33528"/>
                </a:lnTo>
                <a:lnTo>
                  <a:pt x="24383" y="36576"/>
                </a:lnTo>
                <a:lnTo>
                  <a:pt x="21335" y="36576"/>
                </a:lnTo>
                <a:lnTo>
                  <a:pt x="18287" y="38100"/>
                </a:lnTo>
                <a:lnTo>
                  <a:pt x="10667" y="38100"/>
                </a:lnTo>
                <a:lnTo>
                  <a:pt x="6096" y="36576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056887" y="7908035"/>
            <a:ext cx="77724" cy="80772"/>
          </a:xfrm>
          <a:custGeom>
            <a:avLst/>
            <a:gdLst/>
            <a:ahLst/>
            <a:cxnLst/>
            <a:rect l="l" t="t" r="r" b="b"/>
            <a:pathLst>
              <a:path w="77724" h="80772">
                <a:moveTo>
                  <a:pt x="1524" y="51815"/>
                </a:moveTo>
                <a:lnTo>
                  <a:pt x="3048" y="57911"/>
                </a:lnTo>
                <a:lnTo>
                  <a:pt x="4571" y="62483"/>
                </a:lnTo>
                <a:lnTo>
                  <a:pt x="6095" y="67055"/>
                </a:lnTo>
                <a:lnTo>
                  <a:pt x="9143" y="70103"/>
                </a:lnTo>
                <a:lnTo>
                  <a:pt x="12191" y="73151"/>
                </a:lnTo>
                <a:lnTo>
                  <a:pt x="16763" y="76199"/>
                </a:lnTo>
                <a:lnTo>
                  <a:pt x="21336" y="77723"/>
                </a:lnTo>
                <a:lnTo>
                  <a:pt x="25907" y="79247"/>
                </a:lnTo>
                <a:lnTo>
                  <a:pt x="22860" y="51815"/>
                </a:lnTo>
                <a:lnTo>
                  <a:pt x="22860" y="48767"/>
                </a:lnTo>
                <a:lnTo>
                  <a:pt x="21336" y="47243"/>
                </a:lnTo>
                <a:lnTo>
                  <a:pt x="21336" y="32003"/>
                </a:lnTo>
                <a:lnTo>
                  <a:pt x="22860" y="28955"/>
                </a:lnTo>
                <a:lnTo>
                  <a:pt x="22860" y="25907"/>
                </a:lnTo>
                <a:lnTo>
                  <a:pt x="24383" y="24383"/>
                </a:lnTo>
                <a:lnTo>
                  <a:pt x="25907" y="21335"/>
                </a:lnTo>
                <a:lnTo>
                  <a:pt x="27431" y="19811"/>
                </a:lnTo>
                <a:lnTo>
                  <a:pt x="30479" y="16763"/>
                </a:lnTo>
                <a:lnTo>
                  <a:pt x="33527" y="15239"/>
                </a:lnTo>
                <a:lnTo>
                  <a:pt x="42671" y="15239"/>
                </a:lnTo>
                <a:lnTo>
                  <a:pt x="45719" y="16763"/>
                </a:lnTo>
                <a:lnTo>
                  <a:pt x="47243" y="16763"/>
                </a:lnTo>
                <a:lnTo>
                  <a:pt x="50291" y="18287"/>
                </a:lnTo>
                <a:lnTo>
                  <a:pt x="51815" y="19811"/>
                </a:lnTo>
                <a:lnTo>
                  <a:pt x="53339" y="22859"/>
                </a:lnTo>
                <a:lnTo>
                  <a:pt x="53339" y="24383"/>
                </a:lnTo>
                <a:lnTo>
                  <a:pt x="54863" y="27431"/>
                </a:lnTo>
                <a:lnTo>
                  <a:pt x="54863" y="30479"/>
                </a:lnTo>
                <a:lnTo>
                  <a:pt x="56387" y="33527"/>
                </a:lnTo>
                <a:lnTo>
                  <a:pt x="56387" y="47243"/>
                </a:lnTo>
                <a:lnTo>
                  <a:pt x="54863" y="50291"/>
                </a:lnTo>
                <a:lnTo>
                  <a:pt x="54863" y="53339"/>
                </a:lnTo>
                <a:lnTo>
                  <a:pt x="53339" y="54863"/>
                </a:lnTo>
                <a:lnTo>
                  <a:pt x="51815" y="57911"/>
                </a:lnTo>
                <a:lnTo>
                  <a:pt x="50291" y="59435"/>
                </a:lnTo>
                <a:lnTo>
                  <a:pt x="47243" y="62483"/>
                </a:lnTo>
                <a:lnTo>
                  <a:pt x="44195" y="64007"/>
                </a:lnTo>
                <a:lnTo>
                  <a:pt x="32003" y="64007"/>
                </a:lnTo>
                <a:lnTo>
                  <a:pt x="32003" y="80771"/>
                </a:lnTo>
                <a:lnTo>
                  <a:pt x="44195" y="80771"/>
                </a:lnTo>
                <a:lnTo>
                  <a:pt x="50291" y="79247"/>
                </a:lnTo>
                <a:lnTo>
                  <a:pt x="54863" y="77723"/>
                </a:lnTo>
                <a:lnTo>
                  <a:pt x="59436" y="74675"/>
                </a:lnTo>
                <a:lnTo>
                  <a:pt x="64007" y="73151"/>
                </a:lnTo>
                <a:lnTo>
                  <a:pt x="67055" y="68579"/>
                </a:lnTo>
                <a:lnTo>
                  <a:pt x="70103" y="65531"/>
                </a:lnTo>
                <a:lnTo>
                  <a:pt x="73151" y="60959"/>
                </a:lnTo>
                <a:lnTo>
                  <a:pt x="74675" y="56387"/>
                </a:lnTo>
                <a:lnTo>
                  <a:pt x="76200" y="50291"/>
                </a:lnTo>
                <a:lnTo>
                  <a:pt x="77724" y="45719"/>
                </a:lnTo>
                <a:lnTo>
                  <a:pt x="77724" y="32003"/>
                </a:lnTo>
                <a:lnTo>
                  <a:pt x="76200" y="27431"/>
                </a:lnTo>
                <a:lnTo>
                  <a:pt x="74675" y="22859"/>
                </a:lnTo>
                <a:lnTo>
                  <a:pt x="73151" y="16763"/>
                </a:lnTo>
                <a:lnTo>
                  <a:pt x="71627" y="13715"/>
                </a:lnTo>
                <a:lnTo>
                  <a:pt x="68579" y="9143"/>
                </a:lnTo>
                <a:lnTo>
                  <a:pt x="65531" y="6095"/>
                </a:lnTo>
                <a:lnTo>
                  <a:pt x="60960" y="3047"/>
                </a:lnTo>
                <a:lnTo>
                  <a:pt x="56387" y="1523"/>
                </a:lnTo>
                <a:lnTo>
                  <a:pt x="51815" y="0"/>
                </a:lnTo>
                <a:lnTo>
                  <a:pt x="27431" y="0"/>
                </a:lnTo>
                <a:lnTo>
                  <a:pt x="22860" y="3047"/>
                </a:lnTo>
                <a:lnTo>
                  <a:pt x="18287" y="4571"/>
                </a:lnTo>
                <a:lnTo>
                  <a:pt x="13715" y="7619"/>
                </a:lnTo>
                <a:lnTo>
                  <a:pt x="10667" y="10667"/>
                </a:lnTo>
                <a:lnTo>
                  <a:pt x="7619" y="13715"/>
                </a:lnTo>
                <a:lnTo>
                  <a:pt x="4571" y="18287"/>
                </a:lnTo>
                <a:lnTo>
                  <a:pt x="3048" y="24383"/>
                </a:lnTo>
                <a:lnTo>
                  <a:pt x="1524" y="28955"/>
                </a:lnTo>
                <a:lnTo>
                  <a:pt x="0" y="35051"/>
                </a:lnTo>
                <a:lnTo>
                  <a:pt x="0" y="47243"/>
                </a:lnTo>
                <a:lnTo>
                  <a:pt x="1524" y="5181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151375" y="7909559"/>
            <a:ext cx="68579" cy="79248"/>
          </a:xfrm>
          <a:custGeom>
            <a:avLst/>
            <a:gdLst/>
            <a:ahLst/>
            <a:cxnLst/>
            <a:rect l="l" t="t" r="r" b="b"/>
            <a:pathLst>
              <a:path w="68579" h="79248">
                <a:moveTo>
                  <a:pt x="19812" y="3047"/>
                </a:moveTo>
                <a:lnTo>
                  <a:pt x="18287" y="0"/>
                </a:lnTo>
                <a:lnTo>
                  <a:pt x="0" y="0"/>
                </a:lnTo>
                <a:lnTo>
                  <a:pt x="0" y="56387"/>
                </a:lnTo>
                <a:lnTo>
                  <a:pt x="1524" y="59435"/>
                </a:lnTo>
                <a:lnTo>
                  <a:pt x="1524" y="64007"/>
                </a:lnTo>
                <a:lnTo>
                  <a:pt x="3048" y="67055"/>
                </a:lnTo>
                <a:lnTo>
                  <a:pt x="6095" y="70103"/>
                </a:lnTo>
                <a:lnTo>
                  <a:pt x="7619" y="73151"/>
                </a:lnTo>
                <a:lnTo>
                  <a:pt x="10667" y="74675"/>
                </a:lnTo>
                <a:lnTo>
                  <a:pt x="13715" y="76199"/>
                </a:lnTo>
                <a:lnTo>
                  <a:pt x="16763" y="77723"/>
                </a:lnTo>
                <a:lnTo>
                  <a:pt x="21336" y="79247"/>
                </a:lnTo>
                <a:lnTo>
                  <a:pt x="30479" y="79247"/>
                </a:lnTo>
                <a:lnTo>
                  <a:pt x="35051" y="77723"/>
                </a:lnTo>
                <a:lnTo>
                  <a:pt x="38100" y="76199"/>
                </a:lnTo>
                <a:lnTo>
                  <a:pt x="42672" y="73151"/>
                </a:lnTo>
                <a:lnTo>
                  <a:pt x="47243" y="70103"/>
                </a:lnTo>
                <a:lnTo>
                  <a:pt x="50291" y="65531"/>
                </a:lnTo>
                <a:lnTo>
                  <a:pt x="50291" y="74675"/>
                </a:lnTo>
                <a:lnTo>
                  <a:pt x="53339" y="76199"/>
                </a:lnTo>
                <a:lnTo>
                  <a:pt x="56387" y="77723"/>
                </a:lnTo>
                <a:lnTo>
                  <a:pt x="62483" y="77723"/>
                </a:lnTo>
                <a:lnTo>
                  <a:pt x="65531" y="76199"/>
                </a:lnTo>
                <a:lnTo>
                  <a:pt x="68579" y="74675"/>
                </a:lnTo>
                <a:lnTo>
                  <a:pt x="68579" y="1523"/>
                </a:lnTo>
                <a:lnTo>
                  <a:pt x="65531" y="0"/>
                </a:lnTo>
                <a:lnTo>
                  <a:pt x="48767" y="0"/>
                </a:lnTo>
                <a:lnTo>
                  <a:pt x="48767" y="50291"/>
                </a:lnTo>
                <a:lnTo>
                  <a:pt x="45719" y="53339"/>
                </a:lnTo>
                <a:lnTo>
                  <a:pt x="42672" y="56387"/>
                </a:lnTo>
                <a:lnTo>
                  <a:pt x="39624" y="57911"/>
                </a:lnTo>
                <a:lnTo>
                  <a:pt x="36575" y="60959"/>
                </a:lnTo>
                <a:lnTo>
                  <a:pt x="27431" y="60959"/>
                </a:lnTo>
                <a:lnTo>
                  <a:pt x="24383" y="59435"/>
                </a:lnTo>
                <a:lnTo>
                  <a:pt x="22860" y="56387"/>
                </a:lnTo>
                <a:lnTo>
                  <a:pt x="21336" y="53339"/>
                </a:lnTo>
                <a:lnTo>
                  <a:pt x="19812" y="50291"/>
                </a:lnTo>
                <a:lnTo>
                  <a:pt x="19812" y="3047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079747" y="7959851"/>
            <a:ext cx="9143" cy="28956"/>
          </a:xfrm>
          <a:custGeom>
            <a:avLst/>
            <a:gdLst/>
            <a:ahLst/>
            <a:cxnLst/>
            <a:rect l="l" t="t" r="r" b="b"/>
            <a:pathLst>
              <a:path w="9143" h="28955">
                <a:moveTo>
                  <a:pt x="1523" y="3047"/>
                </a:moveTo>
                <a:lnTo>
                  <a:pt x="0" y="0"/>
                </a:lnTo>
                <a:lnTo>
                  <a:pt x="3047" y="27431"/>
                </a:lnTo>
                <a:lnTo>
                  <a:pt x="9143" y="28955"/>
                </a:lnTo>
                <a:lnTo>
                  <a:pt x="9143" y="12191"/>
                </a:lnTo>
                <a:lnTo>
                  <a:pt x="7619" y="10667"/>
                </a:lnTo>
                <a:lnTo>
                  <a:pt x="4571" y="9143"/>
                </a:lnTo>
                <a:lnTo>
                  <a:pt x="1523" y="6095"/>
                </a:lnTo>
                <a:lnTo>
                  <a:pt x="1523" y="3047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003547" y="7908035"/>
            <a:ext cx="45719" cy="79248"/>
          </a:xfrm>
          <a:custGeom>
            <a:avLst/>
            <a:gdLst/>
            <a:ahLst/>
            <a:cxnLst/>
            <a:rect l="l" t="t" r="r" b="b"/>
            <a:pathLst>
              <a:path w="45719" h="79248">
                <a:moveTo>
                  <a:pt x="19811" y="76199"/>
                </a:moveTo>
                <a:lnTo>
                  <a:pt x="19811" y="30479"/>
                </a:lnTo>
                <a:lnTo>
                  <a:pt x="22859" y="27431"/>
                </a:lnTo>
                <a:lnTo>
                  <a:pt x="24383" y="24383"/>
                </a:lnTo>
                <a:lnTo>
                  <a:pt x="27431" y="22859"/>
                </a:lnTo>
                <a:lnTo>
                  <a:pt x="30479" y="19811"/>
                </a:lnTo>
                <a:lnTo>
                  <a:pt x="33527" y="18287"/>
                </a:lnTo>
                <a:lnTo>
                  <a:pt x="36575" y="18287"/>
                </a:lnTo>
                <a:lnTo>
                  <a:pt x="39623" y="19811"/>
                </a:lnTo>
                <a:lnTo>
                  <a:pt x="45719" y="19811"/>
                </a:lnTo>
                <a:lnTo>
                  <a:pt x="45719" y="1523"/>
                </a:lnTo>
                <a:lnTo>
                  <a:pt x="42671" y="0"/>
                </a:lnTo>
                <a:lnTo>
                  <a:pt x="30479" y="0"/>
                </a:lnTo>
                <a:lnTo>
                  <a:pt x="27431" y="1523"/>
                </a:lnTo>
                <a:lnTo>
                  <a:pt x="24383" y="4571"/>
                </a:lnTo>
                <a:lnTo>
                  <a:pt x="21335" y="7619"/>
                </a:lnTo>
                <a:lnTo>
                  <a:pt x="19811" y="10667"/>
                </a:lnTo>
                <a:lnTo>
                  <a:pt x="16763" y="12191"/>
                </a:lnTo>
                <a:lnTo>
                  <a:pt x="16763" y="1523"/>
                </a:lnTo>
                <a:lnTo>
                  <a:pt x="1523" y="1523"/>
                </a:lnTo>
                <a:lnTo>
                  <a:pt x="0" y="4571"/>
                </a:lnTo>
                <a:lnTo>
                  <a:pt x="0" y="76199"/>
                </a:lnTo>
                <a:lnTo>
                  <a:pt x="1523" y="77723"/>
                </a:lnTo>
                <a:lnTo>
                  <a:pt x="4571" y="79247"/>
                </a:lnTo>
                <a:lnTo>
                  <a:pt x="13715" y="79247"/>
                </a:lnTo>
                <a:lnTo>
                  <a:pt x="16763" y="77723"/>
                </a:lnTo>
                <a:lnTo>
                  <a:pt x="19811" y="76199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843527" y="7868411"/>
            <a:ext cx="548639" cy="152400"/>
          </a:xfrm>
          <a:custGeom>
            <a:avLst/>
            <a:gdLst/>
            <a:ahLst/>
            <a:cxnLst/>
            <a:rect l="l" t="t" r="r" b="b"/>
            <a:pathLst>
              <a:path w="548639" h="152400">
                <a:moveTo>
                  <a:pt x="422994" y="44365"/>
                </a:moveTo>
                <a:lnTo>
                  <a:pt x="422147" y="44195"/>
                </a:lnTo>
                <a:lnTo>
                  <a:pt x="417575" y="45719"/>
                </a:lnTo>
                <a:lnTo>
                  <a:pt x="422994" y="44365"/>
                </a:lnTo>
                <a:close/>
              </a:path>
              <a:path w="548639" h="152400">
                <a:moveTo>
                  <a:pt x="402336" y="53339"/>
                </a:moveTo>
                <a:lnTo>
                  <a:pt x="405384" y="50291"/>
                </a:lnTo>
                <a:lnTo>
                  <a:pt x="408431" y="47243"/>
                </a:lnTo>
                <a:lnTo>
                  <a:pt x="408431" y="48767"/>
                </a:lnTo>
                <a:lnTo>
                  <a:pt x="413003" y="45719"/>
                </a:lnTo>
                <a:lnTo>
                  <a:pt x="411479" y="47243"/>
                </a:lnTo>
                <a:lnTo>
                  <a:pt x="417575" y="45719"/>
                </a:lnTo>
                <a:lnTo>
                  <a:pt x="422147" y="44195"/>
                </a:lnTo>
                <a:lnTo>
                  <a:pt x="422994" y="44365"/>
                </a:lnTo>
                <a:lnTo>
                  <a:pt x="429767" y="45719"/>
                </a:lnTo>
                <a:lnTo>
                  <a:pt x="423671" y="44195"/>
                </a:lnTo>
                <a:lnTo>
                  <a:pt x="423671" y="33527"/>
                </a:lnTo>
                <a:lnTo>
                  <a:pt x="416051" y="35051"/>
                </a:lnTo>
                <a:lnTo>
                  <a:pt x="409955" y="36575"/>
                </a:lnTo>
                <a:lnTo>
                  <a:pt x="403860" y="38099"/>
                </a:lnTo>
                <a:lnTo>
                  <a:pt x="397763" y="42671"/>
                </a:lnTo>
                <a:lnTo>
                  <a:pt x="399288" y="60959"/>
                </a:lnTo>
                <a:lnTo>
                  <a:pt x="400812" y="56387"/>
                </a:lnTo>
                <a:lnTo>
                  <a:pt x="400812" y="57911"/>
                </a:lnTo>
                <a:lnTo>
                  <a:pt x="402336" y="53339"/>
                </a:lnTo>
                <a:close/>
              </a:path>
              <a:path w="548639" h="152400">
                <a:moveTo>
                  <a:pt x="398949" y="117855"/>
                </a:moveTo>
                <a:lnTo>
                  <a:pt x="408431" y="109727"/>
                </a:lnTo>
                <a:lnTo>
                  <a:pt x="399288" y="117347"/>
                </a:lnTo>
                <a:lnTo>
                  <a:pt x="397763" y="118871"/>
                </a:lnTo>
                <a:lnTo>
                  <a:pt x="396239" y="114299"/>
                </a:lnTo>
                <a:lnTo>
                  <a:pt x="394715" y="123443"/>
                </a:lnTo>
                <a:lnTo>
                  <a:pt x="394715" y="132587"/>
                </a:lnTo>
                <a:lnTo>
                  <a:pt x="394715" y="124967"/>
                </a:lnTo>
                <a:lnTo>
                  <a:pt x="396239" y="120395"/>
                </a:lnTo>
                <a:lnTo>
                  <a:pt x="396239" y="121919"/>
                </a:lnTo>
                <a:lnTo>
                  <a:pt x="398949" y="117855"/>
                </a:lnTo>
                <a:close/>
              </a:path>
              <a:path w="548639" h="152400">
                <a:moveTo>
                  <a:pt x="326136" y="100583"/>
                </a:moveTo>
                <a:lnTo>
                  <a:pt x="332231" y="106679"/>
                </a:lnTo>
                <a:lnTo>
                  <a:pt x="333755" y="92963"/>
                </a:lnTo>
                <a:lnTo>
                  <a:pt x="333755" y="42671"/>
                </a:lnTo>
                <a:lnTo>
                  <a:pt x="332231" y="38099"/>
                </a:lnTo>
                <a:lnTo>
                  <a:pt x="327660" y="36575"/>
                </a:lnTo>
                <a:lnTo>
                  <a:pt x="324612" y="47243"/>
                </a:lnTo>
                <a:lnTo>
                  <a:pt x="323088" y="35051"/>
                </a:lnTo>
                <a:lnTo>
                  <a:pt x="316991" y="35051"/>
                </a:lnTo>
                <a:lnTo>
                  <a:pt x="313943" y="44195"/>
                </a:lnTo>
                <a:lnTo>
                  <a:pt x="312420" y="45719"/>
                </a:lnTo>
                <a:lnTo>
                  <a:pt x="313943" y="44195"/>
                </a:lnTo>
                <a:lnTo>
                  <a:pt x="316991" y="35051"/>
                </a:lnTo>
                <a:lnTo>
                  <a:pt x="312420" y="35051"/>
                </a:lnTo>
                <a:lnTo>
                  <a:pt x="307848" y="36575"/>
                </a:lnTo>
                <a:lnTo>
                  <a:pt x="303275" y="38099"/>
                </a:lnTo>
                <a:lnTo>
                  <a:pt x="301751" y="42671"/>
                </a:lnTo>
                <a:lnTo>
                  <a:pt x="301751" y="96011"/>
                </a:lnTo>
                <a:lnTo>
                  <a:pt x="303275" y="102107"/>
                </a:lnTo>
                <a:lnTo>
                  <a:pt x="306324" y="108203"/>
                </a:lnTo>
                <a:lnTo>
                  <a:pt x="309372" y="114299"/>
                </a:lnTo>
                <a:lnTo>
                  <a:pt x="310896" y="47243"/>
                </a:lnTo>
                <a:lnTo>
                  <a:pt x="313943" y="45719"/>
                </a:lnTo>
                <a:lnTo>
                  <a:pt x="318515" y="45719"/>
                </a:lnTo>
                <a:lnTo>
                  <a:pt x="321563" y="44195"/>
                </a:lnTo>
                <a:lnTo>
                  <a:pt x="321563" y="83819"/>
                </a:lnTo>
                <a:lnTo>
                  <a:pt x="323088" y="89915"/>
                </a:lnTo>
                <a:lnTo>
                  <a:pt x="323088" y="94487"/>
                </a:lnTo>
                <a:lnTo>
                  <a:pt x="326136" y="100583"/>
                </a:lnTo>
                <a:close/>
              </a:path>
              <a:path w="548639" h="152400">
                <a:moveTo>
                  <a:pt x="318515" y="121919"/>
                </a:moveTo>
                <a:lnTo>
                  <a:pt x="313943" y="100583"/>
                </a:lnTo>
                <a:lnTo>
                  <a:pt x="313943" y="118871"/>
                </a:lnTo>
                <a:lnTo>
                  <a:pt x="318515" y="121919"/>
                </a:lnTo>
                <a:close/>
              </a:path>
              <a:path w="548639" h="152400">
                <a:moveTo>
                  <a:pt x="371855" y="112775"/>
                </a:moveTo>
                <a:lnTo>
                  <a:pt x="370332" y="112775"/>
                </a:lnTo>
                <a:lnTo>
                  <a:pt x="370331" y="115823"/>
                </a:lnTo>
                <a:lnTo>
                  <a:pt x="371855" y="112775"/>
                </a:lnTo>
                <a:close/>
              </a:path>
              <a:path w="548639" h="152400">
                <a:moveTo>
                  <a:pt x="355091" y="100583"/>
                </a:moveTo>
                <a:lnTo>
                  <a:pt x="350520" y="91439"/>
                </a:lnTo>
                <a:lnTo>
                  <a:pt x="350520" y="103631"/>
                </a:lnTo>
                <a:lnTo>
                  <a:pt x="355091" y="100583"/>
                </a:lnTo>
                <a:close/>
              </a:path>
              <a:path w="548639" h="152400">
                <a:moveTo>
                  <a:pt x="321563" y="44195"/>
                </a:moveTo>
                <a:lnTo>
                  <a:pt x="318515" y="45719"/>
                </a:lnTo>
                <a:lnTo>
                  <a:pt x="321563" y="45719"/>
                </a:lnTo>
                <a:lnTo>
                  <a:pt x="321563" y="44195"/>
                </a:lnTo>
                <a:close/>
              </a:path>
              <a:path w="548639" h="152400">
                <a:moveTo>
                  <a:pt x="323088" y="35051"/>
                </a:moveTo>
                <a:lnTo>
                  <a:pt x="324612" y="47243"/>
                </a:lnTo>
                <a:lnTo>
                  <a:pt x="327660" y="36575"/>
                </a:lnTo>
                <a:lnTo>
                  <a:pt x="323088" y="35051"/>
                </a:lnTo>
                <a:close/>
              </a:path>
              <a:path w="548639" h="152400">
                <a:moveTo>
                  <a:pt x="344424" y="111251"/>
                </a:moveTo>
                <a:lnTo>
                  <a:pt x="339851" y="114299"/>
                </a:lnTo>
                <a:lnTo>
                  <a:pt x="342900" y="112775"/>
                </a:lnTo>
                <a:lnTo>
                  <a:pt x="344424" y="111251"/>
                </a:lnTo>
                <a:close/>
              </a:path>
              <a:path w="548639" h="152400">
                <a:moveTo>
                  <a:pt x="333755" y="124967"/>
                </a:moveTo>
                <a:lnTo>
                  <a:pt x="327660" y="114299"/>
                </a:lnTo>
                <a:lnTo>
                  <a:pt x="326136" y="124967"/>
                </a:lnTo>
                <a:lnTo>
                  <a:pt x="333755" y="124967"/>
                </a:lnTo>
                <a:close/>
              </a:path>
              <a:path w="548639" h="152400">
                <a:moveTo>
                  <a:pt x="248412" y="60959"/>
                </a:moveTo>
                <a:lnTo>
                  <a:pt x="252984" y="48767"/>
                </a:lnTo>
                <a:lnTo>
                  <a:pt x="246887" y="50291"/>
                </a:lnTo>
                <a:lnTo>
                  <a:pt x="248412" y="60959"/>
                </a:lnTo>
                <a:close/>
              </a:path>
              <a:path w="548639" h="152400">
                <a:moveTo>
                  <a:pt x="259079" y="62483"/>
                </a:moveTo>
                <a:lnTo>
                  <a:pt x="256031" y="60959"/>
                </a:lnTo>
                <a:lnTo>
                  <a:pt x="254508" y="60959"/>
                </a:lnTo>
                <a:lnTo>
                  <a:pt x="259079" y="62483"/>
                </a:lnTo>
                <a:close/>
              </a:path>
              <a:path w="548639" h="152400">
                <a:moveTo>
                  <a:pt x="243839" y="94487"/>
                </a:moveTo>
                <a:lnTo>
                  <a:pt x="243839" y="96011"/>
                </a:lnTo>
                <a:lnTo>
                  <a:pt x="245363" y="96011"/>
                </a:lnTo>
                <a:lnTo>
                  <a:pt x="243839" y="94487"/>
                </a:lnTo>
                <a:close/>
              </a:path>
              <a:path w="548639" h="152400">
                <a:moveTo>
                  <a:pt x="433324" y="121411"/>
                </a:moveTo>
                <a:lnTo>
                  <a:pt x="432815" y="120395"/>
                </a:lnTo>
                <a:lnTo>
                  <a:pt x="431291" y="120395"/>
                </a:lnTo>
                <a:lnTo>
                  <a:pt x="433324" y="121411"/>
                </a:lnTo>
                <a:close/>
              </a:path>
              <a:path w="548639" h="152400">
                <a:moveTo>
                  <a:pt x="416051" y="126491"/>
                </a:moveTo>
                <a:lnTo>
                  <a:pt x="413613" y="125272"/>
                </a:lnTo>
                <a:lnTo>
                  <a:pt x="414527" y="128015"/>
                </a:lnTo>
                <a:lnTo>
                  <a:pt x="413384" y="125729"/>
                </a:lnTo>
                <a:lnTo>
                  <a:pt x="413003" y="124967"/>
                </a:lnTo>
                <a:lnTo>
                  <a:pt x="413003" y="123443"/>
                </a:lnTo>
                <a:lnTo>
                  <a:pt x="414528" y="121919"/>
                </a:lnTo>
                <a:lnTo>
                  <a:pt x="416051" y="120395"/>
                </a:lnTo>
                <a:lnTo>
                  <a:pt x="414527" y="121919"/>
                </a:lnTo>
                <a:lnTo>
                  <a:pt x="413003" y="109727"/>
                </a:lnTo>
                <a:lnTo>
                  <a:pt x="413003" y="126491"/>
                </a:lnTo>
                <a:lnTo>
                  <a:pt x="416051" y="138683"/>
                </a:lnTo>
                <a:lnTo>
                  <a:pt x="423671" y="138683"/>
                </a:lnTo>
                <a:lnTo>
                  <a:pt x="417575" y="128015"/>
                </a:lnTo>
                <a:lnTo>
                  <a:pt x="414527" y="126491"/>
                </a:lnTo>
                <a:lnTo>
                  <a:pt x="416051" y="126491"/>
                </a:lnTo>
                <a:close/>
              </a:path>
              <a:path w="548639" h="152400">
                <a:moveTo>
                  <a:pt x="414528" y="121919"/>
                </a:moveTo>
                <a:lnTo>
                  <a:pt x="413003" y="123443"/>
                </a:lnTo>
                <a:lnTo>
                  <a:pt x="413003" y="124967"/>
                </a:lnTo>
                <a:lnTo>
                  <a:pt x="413613" y="125272"/>
                </a:lnTo>
                <a:lnTo>
                  <a:pt x="414527" y="128015"/>
                </a:lnTo>
                <a:lnTo>
                  <a:pt x="413613" y="125272"/>
                </a:lnTo>
                <a:lnTo>
                  <a:pt x="414527" y="123443"/>
                </a:lnTo>
                <a:lnTo>
                  <a:pt x="413385" y="124586"/>
                </a:lnTo>
                <a:lnTo>
                  <a:pt x="413308" y="124358"/>
                </a:lnTo>
                <a:lnTo>
                  <a:pt x="414528" y="121919"/>
                </a:lnTo>
                <a:close/>
              </a:path>
              <a:path w="548639" h="152400">
                <a:moveTo>
                  <a:pt x="413613" y="125272"/>
                </a:moveTo>
                <a:lnTo>
                  <a:pt x="413003" y="124967"/>
                </a:lnTo>
                <a:lnTo>
                  <a:pt x="413384" y="125729"/>
                </a:lnTo>
                <a:lnTo>
                  <a:pt x="414527" y="128015"/>
                </a:lnTo>
                <a:lnTo>
                  <a:pt x="413613" y="125272"/>
                </a:lnTo>
                <a:close/>
              </a:path>
              <a:path w="548639" h="152400">
                <a:moveTo>
                  <a:pt x="413003" y="109727"/>
                </a:moveTo>
                <a:lnTo>
                  <a:pt x="414527" y="121919"/>
                </a:lnTo>
                <a:lnTo>
                  <a:pt x="416051" y="120395"/>
                </a:lnTo>
                <a:lnTo>
                  <a:pt x="428243" y="120395"/>
                </a:lnTo>
                <a:lnTo>
                  <a:pt x="432815" y="121919"/>
                </a:lnTo>
                <a:lnTo>
                  <a:pt x="431291" y="120395"/>
                </a:lnTo>
                <a:lnTo>
                  <a:pt x="432815" y="120395"/>
                </a:lnTo>
                <a:lnTo>
                  <a:pt x="433324" y="121411"/>
                </a:lnTo>
                <a:lnTo>
                  <a:pt x="434339" y="123443"/>
                </a:lnTo>
                <a:lnTo>
                  <a:pt x="434339" y="109727"/>
                </a:lnTo>
                <a:lnTo>
                  <a:pt x="429767" y="109727"/>
                </a:lnTo>
                <a:lnTo>
                  <a:pt x="417575" y="118871"/>
                </a:lnTo>
                <a:lnTo>
                  <a:pt x="414527" y="120395"/>
                </a:lnTo>
                <a:lnTo>
                  <a:pt x="413003" y="109727"/>
                </a:lnTo>
                <a:close/>
              </a:path>
              <a:path w="548639" h="152400">
                <a:moveTo>
                  <a:pt x="429767" y="109727"/>
                </a:moveTo>
                <a:lnTo>
                  <a:pt x="413003" y="109727"/>
                </a:lnTo>
                <a:lnTo>
                  <a:pt x="414527" y="120395"/>
                </a:lnTo>
                <a:lnTo>
                  <a:pt x="417575" y="118871"/>
                </a:lnTo>
                <a:lnTo>
                  <a:pt x="429767" y="109727"/>
                </a:lnTo>
                <a:close/>
              </a:path>
              <a:path w="548639" h="152400">
                <a:moveTo>
                  <a:pt x="409955" y="137159"/>
                </a:moveTo>
                <a:lnTo>
                  <a:pt x="416051" y="138683"/>
                </a:lnTo>
                <a:lnTo>
                  <a:pt x="413003" y="126491"/>
                </a:lnTo>
                <a:lnTo>
                  <a:pt x="413003" y="109727"/>
                </a:lnTo>
                <a:lnTo>
                  <a:pt x="406908" y="114299"/>
                </a:lnTo>
                <a:lnTo>
                  <a:pt x="403860" y="117347"/>
                </a:lnTo>
                <a:lnTo>
                  <a:pt x="402336" y="121919"/>
                </a:lnTo>
                <a:lnTo>
                  <a:pt x="402336" y="126491"/>
                </a:lnTo>
                <a:lnTo>
                  <a:pt x="403860" y="132587"/>
                </a:lnTo>
                <a:lnTo>
                  <a:pt x="409955" y="137159"/>
                </a:lnTo>
                <a:close/>
              </a:path>
              <a:path w="548639" h="152400">
                <a:moveTo>
                  <a:pt x="414527" y="126491"/>
                </a:moveTo>
                <a:lnTo>
                  <a:pt x="417575" y="128015"/>
                </a:lnTo>
                <a:lnTo>
                  <a:pt x="423671" y="138683"/>
                </a:lnTo>
                <a:lnTo>
                  <a:pt x="432815" y="138683"/>
                </a:lnTo>
                <a:lnTo>
                  <a:pt x="435863" y="137159"/>
                </a:lnTo>
                <a:lnTo>
                  <a:pt x="434339" y="126491"/>
                </a:lnTo>
                <a:lnTo>
                  <a:pt x="435863" y="137159"/>
                </a:lnTo>
                <a:lnTo>
                  <a:pt x="434339" y="120395"/>
                </a:lnTo>
                <a:lnTo>
                  <a:pt x="435863" y="137159"/>
                </a:lnTo>
                <a:lnTo>
                  <a:pt x="440435" y="134111"/>
                </a:lnTo>
                <a:lnTo>
                  <a:pt x="441959" y="132587"/>
                </a:lnTo>
                <a:lnTo>
                  <a:pt x="445007" y="129539"/>
                </a:lnTo>
                <a:lnTo>
                  <a:pt x="445007" y="117347"/>
                </a:lnTo>
                <a:lnTo>
                  <a:pt x="440435" y="112775"/>
                </a:lnTo>
                <a:lnTo>
                  <a:pt x="434339" y="109727"/>
                </a:lnTo>
                <a:lnTo>
                  <a:pt x="434339" y="123443"/>
                </a:lnTo>
                <a:lnTo>
                  <a:pt x="432815" y="126491"/>
                </a:lnTo>
                <a:lnTo>
                  <a:pt x="429767" y="128015"/>
                </a:lnTo>
                <a:lnTo>
                  <a:pt x="419099" y="128015"/>
                </a:lnTo>
                <a:lnTo>
                  <a:pt x="414527" y="126491"/>
                </a:lnTo>
                <a:close/>
              </a:path>
              <a:path w="548639" h="152400">
                <a:moveTo>
                  <a:pt x="240791" y="88391"/>
                </a:moveTo>
                <a:lnTo>
                  <a:pt x="240791" y="70103"/>
                </a:lnTo>
                <a:lnTo>
                  <a:pt x="240791" y="106679"/>
                </a:lnTo>
                <a:lnTo>
                  <a:pt x="246887" y="108203"/>
                </a:lnTo>
                <a:lnTo>
                  <a:pt x="242315" y="92963"/>
                </a:lnTo>
                <a:lnTo>
                  <a:pt x="242315" y="91439"/>
                </a:lnTo>
                <a:lnTo>
                  <a:pt x="240791" y="88391"/>
                </a:lnTo>
                <a:close/>
              </a:path>
              <a:path w="548639" h="152400">
                <a:moveTo>
                  <a:pt x="257555" y="108203"/>
                </a:moveTo>
                <a:lnTo>
                  <a:pt x="262127" y="106679"/>
                </a:lnTo>
                <a:lnTo>
                  <a:pt x="266700" y="105155"/>
                </a:lnTo>
                <a:lnTo>
                  <a:pt x="269748" y="100583"/>
                </a:lnTo>
                <a:lnTo>
                  <a:pt x="272796" y="96011"/>
                </a:lnTo>
                <a:lnTo>
                  <a:pt x="274320" y="91439"/>
                </a:lnTo>
                <a:lnTo>
                  <a:pt x="275843" y="85343"/>
                </a:lnTo>
                <a:lnTo>
                  <a:pt x="275843" y="79247"/>
                </a:lnTo>
                <a:lnTo>
                  <a:pt x="274320" y="68579"/>
                </a:lnTo>
                <a:lnTo>
                  <a:pt x="272796" y="64007"/>
                </a:lnTo>
                <a:lnTo>
                  <a:pt x="271272" y="59435"/>
                </a:lnTo>
                <a:lnTo>
                  <a:pt x="268224" y="54863"/>
                </a:lnTo>
                <a:lnTo>
                  <a:pt x="263651" y="51815"/>
                </a:lnTo>
                <a:lnTo>
                  <a:pt x="257555" y="50291"/>
                </a:lnTo>
                <a:lnTo>
                  <a:pt x="257555" y="60959"/>
                </a:lnTo>
                <a:lnTo>
                  <a:pt x="257555" y="50291"/>
                </a:lnTo>
                <a:lnTo>
                  <a:pt x="252984" y="48767"/>
                </a:lnTo>
                <a:lnTo>
                  <a:pt x="248412" y="60959"/>
                </a:lnTo>
                <a:lnTo>
                  <a:pt x="246887" y="50291"/>
                </a:lnTo>
                <a:lnTo>
                  <a:pt x="242315" y="51815"/>
                </a:lnTo>
                <a:lnTo>
                  <a:pt x="237743" y="54863"/>
                </a:lnTo>
                <a:lnTo>
                  <a:pt x="234696" y="57911"/>
                </a:lnTo>
                <a:lnTo>
                  <a:pt x="231648" y="62483"/>
                </a:lnTo>
                <a:lnTo>
                  <a:pt x="230124" y="68579"/>
                </a:lnTo>
                <a:lnTo>
                  <a:pt x="230124" y="73151"/>
                </a:lnTo>
                <a:lnTo>
                  <a:pt x="228600" y="79247"/>
                </a:lnTo>
                <a:lnTo>
                  <a:pt x="230124" y="89915"/>
                </a:lnTo>
                <a:lnTo>
                  <a:pt x="231648" y="94487"/>
                </a:lnTo>
                <a:lnTo>
                  <a:pt x="233172" y="100583"/>
                </a:lnTo>
                <a:lnTo>
                  <a:pt x="236220" y="103631"/>
                </a:lnTo>
                <a:lnTo>
                  <a:pt x="240791" y="106679"/>
                </a:lnTo>
                <a:lnTo>
                  <a:pt x="240791" y="70103"/>
                </a:lnTo>
                <a:lnTo>
                  <a:pt x="240791" y="79247"/>
                </a:lnTo>
                <a:lnTo>
                  <a:pt x="240791" y="71627"/>
                </a:lnTo>
                <a:lnTo>
                  <a:pt x="242315" y="67055"/>
                </a:lnTo>
                <a:lnTo>
                  <a:pt x="243839" y="64007"/>
                </a:lnTo>
                <a:lnTo>
                  <a:pt x="242315" y="65531"/>
                </a:lnTo>
                <a:lnTo>
                  <a:pt x="245363" y="62483"/>
                </a:lnTo>
                <a:lnTo>
                  <a:pt x="246887" y="60959"/>
                </a:lnTo>
                <a:lnTo>
                  <a:pt x="246887" y="62483"/>
                </a:lnTo>
                <a:lnTo>
                  <a:pt x="249936" y="60959"/>
                </a:lnTo>
                <a:lnTo>
                  <a:pt x="256031" y="60959"/>
                </a:lnTo>
                <a:lnTo>
                  <a:pt x="259079" y="62483"/>
                </a:lnTo>
                <a:lnTo>
                  <a:pt x="262127" y="65531"/>
                </a:lnTo>
                <a:lnTo>
                  <a:pt x="260603" y="64007"/>
                </a:lnTo>
                <a:lnTo>
                  <a:pt x="263651" y="68579"/>
                </a:lnTo>
                <a:lnTo>
                  <a:pt x="263651" y="70103"/>
                </a:lnTo>
                <a:lnTo>
                  <a:pt x="263651" y="68579"/>
                </a:lnTo>
                <a:lnTo>
                  <a:pt x="262127" y="67055"/>
                </a:lnTo>
                <a:lnTo>
                  <a:pt x="263651" y="71627"/>
                </a:lnTo>
                <a:lnTo>
                  <a:pt x="263651" y="88391"/>
                </a:lnTo>
                <a:lnTo>
                  <a:pt x="262127" y="92963"/>
                </a:lnTo>
                <a:lnTo>
                  <a:pt x="262127" y="91439"/>
                </a:lnTo>
                <a:lnTo>
                  <a:pt x="260603" y="94487"/>
                </a:lnTo>
                <a:lnTo>
                  <a:pt x="259079" y="96011"/>
                </a:lnTo>
                <a:lnTo>
                  <a:pt x="260603" y="96011"/>
                </a:lnTo>
                <a:lnTo>
                  <a:pt x="257555" y="97535"/>
                </a:lnTo>
                <a:lnTo>
                  <a:pt x="249936" y="97535"/>
                </a:lnTo>
                <a:lnTo>
                  <a:pt x="245363" y="96011"/>
                </a:lnTo>
                <a:lnTo>
                  <a:pt x="246887" y="97535"/>
                </a:lnTo>
                <a:lnTo>
                  <a:pt x="248412" y="97535"/>
                </a:lnTo>
                <a:lnTo>
                  <a:pt x="246887" y="97535"/>
                </a:lnTo>
                <a:lnTo>
                  <a:pt x="243839" y="96011"/>
                </a:lnTo>
                <a:lnTo>
                  <a:pt x="243839" y="94487"/>
                </a:lnTo>
                <a:lnTo>
                  <a:pt x="242315" y="91439"/>
                </a:lnTo>
                <a:lnTo>
                  <a:pt x="242315" y="92963"/>
                </a:lnTo>
                <a:lnTo>
                  <a:pt x="246887" y="108203"/>
                </a:lnTo>
                <a:lnTo>
                  <a:pt x="251460" y="109727"/>
                </a:lnTo>
                <a:lnTo>
                  <a:pt x="257555" y="108203"/>
                </a:lnTo>
                <a:close/>
              </a:path>
              <a:path w="548639" h="152400">
                <a:moveTo>
                  <a:pt x="417575" y="70103"/>
                </a:moveTo>
                <a:lnTo>
                  <a:pt x="416305" y="66294"/>
                </a:lnTo>
                <a:lnTo>
                  <a:pt x="416051" y="65531"/>
                </a:lnTo>
                <a:lnTo>
                  <a:pt x="416051" y="64007"/>
                </a:lnTo>
                <a:lnTo>
                  <a:pt x="418337" y="60579"/>
                </a:lnTo>
                <a:lnTo>
                  <a:pt x="420623" y="59435"/>
                </a:lnTo>
                <a:lnTo>
                  <a:pt x="425195" y="59435"/>
                </a:lnTo>
                <a:lnTo>
                  <a:pt x="427481" y="60578"/>
                </a:lnTo>
                <a:lnTo>
                  <a:pt x="428548" y="62179"/>
                </a:lnTo>
                <a:lnTo>
                  <a:pt x="429387" y="65531"/>
                </a:lnTo>
                <a:lnTo>
                  <a:pt x="428548" y="68884"/>
                </a:lnTo>
                <a:lnTo>
                  <a:pt x="427481" y="70484"/>
                </a:lnTo>
                <a:lnTo>
                  <a:pt x="425195" y="71627"/>
                </a:lnTo>
                <a:lnTo>
                  <a:pt x="420623" y="71627"/>
                </a:lnTo>
                <a:lnTo>
                  <a:pt x="423671" y="83819"/>
                </a:lnTo>
                <a:lnTo>
                  <a:pt x="431291" y="82295"/>
                </a:lnTo>
                <a:lnTo>
                  <a:pt x="426719" y="71627"/>
                </a:lnTo>
                <a:lnTo>
                  <a:pt x="428243" y="70103"/>
                </a:lnTo>
                <a:lnTo>
                  <a:pt x="429767" y="67055"/>
                </a:lnTo>
                <a:lnTo>
                  <a:pt x="429767" y="64007"/>
                </a:lnTo>
                <a:lnTo>
                  <a:pt x="428243" y="60959"/>
                </a:lnTo>
                <a:lnTo>
                  <a:pt x="426719" y="59435"/>
                </a:lnTo>
                <a:lnTo>
                  <a:pt x="429767" y="48767"/>
                </a:lnTo>
                <a:lnTo>
                  <a:pt x="422147" y="47243"/>
                </a:lnTo>
                <a:lnTo>
                  <a:pt x="419099" y="59435"/>
                </a:lnTo>
                <a:lnTo>
                  <a:pt x="417575" y="60959"/>
                </a:lnTo>
                <a:lnTo>
                  <a:pt x="416051" y="48767"/>
                </a:lnTo>
                <a:lnTo>
                  <a:pt x="416051" y="67055"/>
                </a:lnTo>
                <a:lnTo>
                  <a:pt x="417575" y="70103"/>
                </a:lnTo>
                <a:close/>
              </a:path>
              <a:path w="548639" h="152400">
                <a:moveTo>
                  <a:pt x="417575" y="70103"/>
                </a:moveTo>
                <a:lnTo>
                  <a:pt x="416051" y="67055"/>
                </a:lnTo>
                <a:lnTo>
                  <a:pt x="416051" y="48767"/>
                </a:lnTo>
                <a:lnTo>
                  <a:pt x="409955" y="53339"/>
                </a:lnTo>
                <a:lnTo>
                  <a:pt x="406908" y="59435"/>
                </a:lnTo>
                <a:lnTo>
                  <a:pt x="405384" y="65531"/>
                </a:lnTo>
                <a:lnTo>
                  <a:pt x="406908" y="73151"/>
                </a:lnTo>
                <a:lnTo>
                  <a:pt x="409955" y="79247"/>
                </a:lnTo>
                <a:lnTo>
                  <a:pt x="416051" y="82295"/>
                </a:lnTo>
                <a:lnTo>
                  <a:pt x="423671" y="83819"/>
                </a:lnTo>
                <a:lnTo>
                  <a:pt x="416051" y="68579"/>
                </a:lnTo>
                <a:lnTo>
                  <a:pt x="417575" y="70103"/>
                </a:lnTo>
                <a:close/>
              </a:path>
              <a:path w="548639" h="152400">
                <a:moveTo>
                  <a:pt x="416051" y="64007"/>
                </a:moveTo>
                <a:lnTo>
                  <a:pt x="416051" y="65531"/>
                </a:lnTo>
                <a:lnTo>
                  <a:pt x="416305" y="66294"/>
                </a:lnTo>
                <a:lnTo>
                  <a:pt x="417575" y="62483"/>
                </a:lnTo>
                <a:lnTo>
                  <a:pt x="416051" y="64007"/>
                </a:lnTo>
                <a:close/>
              </a:path>
              <a:path w="548639" h="152400">
                <a:moveTo>
                  <a:pt x="428243" y="60959"/>
                </a:moveTo>
                <a:lnTo>
                  <a:pt x="429767" y="64007"/>
                </a:lnTo>
                <a:lnTo>
                  <a:pt x="429767" y="67055"/>
                </a:lnTo>
                <a:lnTo>
                  <a:pt x="428243" y="70103"/>
                </a:lnTo>
                <a:lnTo>
                  <a:pt x="426719" y="71627"/>
                </a:lnTo>
                <a:lnTo>
                  <a:pt x="431291" y="82295"/>
                </a:lnTo>
                <a:lnTo>
                  <a:pt x="435863" y="77723"/>
                </a:lnTo>
                <a:lnTo>
                  <a:pt x="440435" y="71627"/>
                </a:lnTo>
                <a:lnTo>
                  <a:pt x="440435" y="65531"/>
                </a:lnTo>
                <a:lnTo>
                  <a:pt x="438911" y="57911"/>
                </a:lnTo>
                <a:lnTo>
                  <a:pt x="435863" y="53339"/>
                </a:lnTo>
                <a:lnTo>
                  <a:pt x="429767" y="48767"/>
                </a:lnTo>
                <a:lnTo>
                  <a:pt x="426719" y="59435"/>
                </a:lnTo>
                <a:lnTo>
                  <a:pt x="428243" y="60959"/>
                </a:lnTo>
                <a:close/>
              </a:path>
              <a:path w="548639" h="152400">
                <a:moveTo>
                  <a:pt x="422147" y="47243"/>
                </a:moveTo>
                <a:lnTo>
                  <a:pt x="416051" y="48767"/>
                </a:lnTo>
                <a:lnTo>
                  <a:pt x="417575" y="60959"/>
                </a:lnTo>
                <a:lnTo>
                  <a:pt x="419099" y="59435"/>
                </a:lnTo>
                <a:lnTo>
                  <a:pt x="422147" y="47243"/>
                </a:lnTo>
                <a:close/>
              </a:path>
              <a:path w="548639" h="152400">
                <a:moveTo>
                  <a:pt x="419099" y="71627"/>
                </a:moveTo>
                <a:lnTo>
                  <a:pt x="416051" y="68579"/>
                </a:lnTo>
                <a:lnTo>
                  <a:pt x="423671" y="83819"/>
                </a:lnTo>
                <a:lnTo>
                  <a:pt x="420623" y="71627"/>
                </a:lnTo>
                <a:lnTo>
                  <a:pt x="417575" y="70103"/>
                </a:lnTo>
                <a:lnTo>
                  <a:pt x="419099" y="71627"/>
                </a:lnTo>
                <a:close/>
              </a:path>
              <a:path w="548639" h="152400">
                <a:moveTo>
                  <a:pt x="342900" y="96011"/>
                </a:moveTo>
                <a:lnTo>
                  <a:pt x="339634" y="97100"/>
                </a:lnTo>
                <a:lnTo>
                  <a:pt x="338327" y="97535"/>
                </a:lnTo>
                <a:lnTo>
                  <a:pt x="335279" y="96011"/>
                </a:lnTo>
                <a:lnTo>
                  <a:pt x="334772" y="93979"/>
                </a:lnTo>
                <a:lnTo>
                  <a:pt x="333755" y="89915"/>
                </a:lnTo>
                <a:lnTo>
                  <a:pt x="333755" y="42671"/>
                </a:lnTo>
                <a:lnTo>
                  <a:pt x="333755" y="92963"/>
                </a:lnTo>
                <a:lnTo>
                  <a:pt x="332231" y="106679"/>
                </a:lnTo>
                <a:lnTo>
                  <a:pt x="339851" y="108203"/>
                </a:lnTo>
                <a:lnTo>
                  <a:pt x="345948" y="106679"/>
                </a:lnTo>
                <a:lnTo>
                  <a:pt x="341375" y="97535"/>
                </a:lnTo>
                <a:lnTo>
                  <a:pt x="342900" y="96011"/>
                </a:lnTo>
                <a:close/>
              </a:path>
              <a:path w="548639" h="152400">
                <a:moveTo>
                  <a:pt x="337312" y="96519"/>
                </a:moveTo>
                <a:lnTo>
                  <a:pt x="334772" y="93979"/>
                </a:lnTo>
                <a:lnTo>
                  <a:pt x="335279" y="96011"/>
                </a:lnTo>
                <a:lnTo>
                  <a:pt x="338327" y="97535"/>
                </a:lnTo>
                <a:lnTo>
                  <a:pt x="339634" y="97100"/>
                </a:lnTo>
                <a:lnTo>
                  <a:pt x="337312" y="96519"/>
                </a:lnTo>
                <a:close/>
              </a:path>
              <a:path w="548639" h="152400">
                <a:moveTo>
                  <a:pt x="344424" y="111251"/>
                </a:moveTo>
                <a:lnTo>
                  <a:pt x="338327" y="114299"/>
                </a:lnTo>
                <a:lnTo>
                  <a:pt x="329184" y="114299"/>
                </a:lnTo>
                <a:lnTo>
                  <a:pt x="323088" y="112775"/>
                </a:lnTo>
                <a:lnTo>
                  <a:pt x="321563" y="111251"/>
                </a:lnTo>
                <a:lnTo>
                  <a:pt x="326136" y="124967"/>
                </a:lnTo>
                <a:lnTo>
                  <a:pt x="327660" y="114299"/>
                </a:lnTo>
                <a:lnTo>
                  <a:pt x="333755" y="124967"/>
                </a:lnTo>
                <a:lnTo>
                  <a:pt x="341375" y="124967"/>
                </a:lnTo>
                <a:lnTo>
                  <a:pt x="348996" y="121919"/>
                </a:lnTo>
                <a:lnTo>
                  <a:pt x="353568" y="119176"/>
                </a:lnTo>
                <a:lnTo>
                  <a:pt x="353567" y="115823"/>
                </a:lnTo>
                <a:lnTo>
                  <a:pt x="353567" y="120395"/>
                </a:lnTo>
                <a:lnTo>
                  <a:pt x="358139" y="123443"/>
                </a:lnTo>
                <a:lnTo>
                  <a:pt x="356615" y="117347"/>
                </a:lnTo>
                <a:lnTo>
                  <a:pt x="353567" y="106679"/>
                </a:lnTo>
                <a:lnTo>
                  <a:pt x="362712" y="111251"/>
                </a:lnTo>
                <a:lnTo>
                  <a:pt x="364236" y="112775"/>
                </a:lnTo>
                <a:lnTo>
                  <a:pt x="364236" y="94487"/>
                </a:lnTo>
                <a:lnTo>
                  <a:pt x="348996" y="108203"/>
                </a:lnTo>
                <a:lnTo>
                  <a:pt x="342900" y="112775"/>
                </a:lnTo>
                <a:lnTo>
                  <a:pt x="339851" y="114299"/>
                </a:lnTo>
                <a:lnTo>
                  <a:pt x="344424" y="111251"/>
                </a:lnTo>
                <a:close/>
              </a:path>
              <a:path w="548639" h="152400">
                <a:moveTo>
                  <a:pt x="356615" y="36575"/>
                </a:moveTo>
                <a:lnTo>
                  <a:pt x="352043" y="38099"/>
                </a:lnTo>
                <a:lnTo>
                  <a:pt x="352043" y="86867"/>
                </a:lnTo>
                <a:lnTo>
                  <a:pt x="350520" y="88899"/>
                </a:lnTo>
                <a:lnTo>
                  <a:pt x="347472" y="92963"/>
                </a:lnTo>
                <a:lnTo>
                  <a:pt x="347472" y="91439"/>
                </a:lnTo>
                <a:lnTo>
                  <a:pt x="344424" y="96011"/>
                </a:lnTo>
                <a:lnTo>
                  <a:pt x="344424" y="94487"/>
                </a:lnTo>
                <a:lnTo>
                  <a:pt x="342900" y="96011"/>
                </a:lnTo>
                <a:lnTo>
                  <a:pt x="341375" y="97535"/>
                </a:lnTo>
                <a:lnTo>
                  <a:pt x="345948" y="106679"/>
                </a:lnTo>
                <a:lnTo>
                  <a:pt x="350520" y="103631"/>
                </a:lnTo>
                <a:lnTo>
                  <a:pt x="350520" y="91439"/>
                </a:lnTo>
                <a:lnTo>
                  <a:pt x="355091" y="100583"/>
                </a:lnTo>
                <a:lnTo>
                  <a:pt x="361188" y="92963"/>
                </a:lnTo>
                <a:lnTo>
                  <a:pt x="359663" y="47243"/>
                </a:lnTo>
                <a:lnTo>
                  <a:pt x="361188" y="35051"/>
                </a:lnTo>
                <a:lnTo>
                  <a:pt x="356615" y="36575"/>
                </a:lnTo>
                <a:close/>
              </a:path>
              <a:path w="548639" h="152400">
                <a:moveTo>
                  <a:pt x="350520" y="42671"/>
                </a:moveTo>
                <a:lnTo>
                  <a:pt x="350520" y="88899"/>
                </a:lnTo>
                <a:lnTo>
                  <a:pt x="352043" y="86867"/>
                </a:lnTo>
                <a:lnTo>
                  <a:pt x="352043" y="38099"/>
                </a:lnTo>
                <a:lnTo>
                  <a:pt x="350520" y="42671"/>
                </a:lnTo>
                <a:close/>
              </a:path>
              <a:path w="548639" h="152400">
                <a:moveTo>
                  <a:pt x="361188" y="45719"/>
                </a:moveTo>
                <a:lnTo>
                  <a:pt x="361188" y="44195"/>
                </a:lnTo>
                <a:lnTo>
                  <a:pt x="361187" y="46481"/>
                </a:lnTo>
                <a:lnTo>
                  <a:pt x="362712" y="45719"/>
                </a:lnTo>
                <a:lnTo>
                  <a:pt x="361188" y="44195"/>
                </a:lnTo>
                <a:lnTo>
                  <a:pt x="361188" y="45719"/>
                </a:lnTo>
                <a:close/>
              </a:path>
              <a:path w="548639" h="152400">
                <a:moveTo>
                  <a:pt x="370332" y="112775"/>
                </a:moveTo>
                <a:lnTo>
                  <a:pt x="364236" y="112775"/>
                </a:lnTo>
                <a:lnTo>
                  <a:pt x="362712" y="111251"/>
                </a:lnTo>
                <a:lnTo>
                  <a:pt x="353567" y="106679"/>
                </a:lnTo>
                <a:lnTo>
                  <a:pt x="356615" y="117347"/>
                </a:lnTo>
                <a:lnTo>
                  <a:pt x="361188" y="112775"/>
                </a:lnTo>
                <a:lnTo>
                  <a:pt x="362712" y="112775"/>
                </a:lnTo>
                <a:lnTo>
                  <a:pt x="364236" y="115823"/>
                </a:lnTo>
                <a:lnTo>
                  <a:pt x="362712" y="112775"/>
                </a:lnTo>
                <a:lnTo>
                  <a:pt x="361188" y="112775"/>
                </a:lnTo>
                <a:lnTo>
                  <a:pt x="356615" y="117347"/>
                </a:lnTo>
                <a:lnTo>
                  <a:pt x="358139" y="123443"/>
                </a:lnTo>
                <a:lnTo>
                  <a:pt x="376427" y="123443"/>
                </a:lnTo>
                <a:lnTo>
                  <a:pt x="373379" y="47243"/>
                </a:lnTo>
                <a:lnTo>
                  <a:pt x="370331" y="44195"/>
                </a:lnTo>
                <a:lnTo>
                  <a:pt x="370332" y="112775"/>
                </a:lnTo>
                <a:lnTo>
                  <a:pt x="373379" y="112775"/>
                </a:lnTo>
                <a:lnTo>
                  <a:pt x="371855" y="112775"/>
                </a:lnTo>
                <a:lnTo>
                  <a:pt x="370331" y="115823"/>
                </a:lnTo>
                <a:lnTo>
                  <a:pt x="370332" y="112775"/>
                </a:lnTo>
                <a:close/>
              </a:path>
              <a:path w="548639" h="152400">
                <a:moveTo>
                  <a:pt x="381000" y="120395"/>
                </a:moveTo>
                <a:lnTo>
                  <a:pt x="381000" y="42671"/>
                </a:lnTo>
                <a:lnTo>
                  <a:pt x="379475" y="38099"/>
                </a:lnTo>
                <a:lnTo>
                  <a:pt x="376427" y="36575"/>
                </a:lnTo>
                <a:lnTo>
                  <a:pt x="371855" y="35051"/>
                </a:lnTo>
                <a:lnTo>
                  <a:pt x="361188" y="35051"/>
                </a:lnTo>
                <a:lnTo>
                  <a:pt x="359663" y="47243"/>
                </a:lnTo>
                <a:lnTo>
                  <a:pt x="361188" y="92963"/>
                </a:lnTo>
                <a:lnTo>
                  <a:pt x="361188" y="44195"/>
                </a:lnTo>
                <a:lnTo>
                  <a:pt x="362712" y="45719"/>
                </a:lnTo>
                <a:lnTo>
                  <a:pt x="370331" y="45719"/>
                </a:lnTo>
                <a:lnTo>
                  <a:pt x="370331" y="44195"/>
                </a:lnTo>
                <a:lnTo>
                  <a:pt x="373379" y="47243"/>
                </a:lnTo>
                <a:lnTo>
                  <a:pt x="376427" y="123443"/>
                </a:lnTo>
                <a:lnTo>
                  <a:pt x="381000" y="120395"/>
                </a:lnTo>
                <a:close/>
              </a:path>
              <a:path w="548639" h="152400">
                <a:moveTo>
                  <a:pt x="313943" y="45719"/>
                </a:moveTo>
                <a:lnTo>
                  <a:pt x="310896" y="47243"/>
                </a:lnTo>
                <a:lnTo>
                  <a:pt x="309372" y="114299"/>
                </a:lnTo>
                <a:lnTo>
                  <a:pt x="313943" y="118871"/>
                </a:lnTo>
                <a:lnTo>
                  <a:pt x="313943" y="100583"/>
                </a:lnTo>
                <a:lnTo>
                  <a:pt x="318515" y="121919"/>
                </a:lnTo>
                <a:lnTo>
                  <a:pt x="326136" y="124967"/>
                </a:lnTo>
                <a:lnTo>
                  <a:pt x="321563" y="111251"/>
                </a:lnTo>
                <a:lnTo>
                  <a:pt x="323088" y="112775"/>
                </a:lnTo>
                <a:lnTo>
                  <a:pt x="324612" y="112775"/>
                </a:lnTo>
                <a:lnTo>
                  <a:pt x="320039" y="109727"/>
                </a:lnTo>
                <a:lnTo>
                  <a:pt x="318515" y="108203"/>
                </a:lnTo>
                <a:lnTo>
                  <a:pt x="316991" y="106679"/>
                </a:lnTo>
                <a:lnTo>
                  <a:pt x="318515" y="108203"/>
                </a:lnTo>
                <a:lnTo>
                  <a:pt x="315467" y="103631"/>
                </a:lnTo>
                <a:lnTo>
                  <a:pt x="315467" y="105155"/>
                </a:lnTo>
                <a:lnTo>
                  <a:pt x="313943" y="99059"/>
                </a:lnTo>
                <a:lnTo>
                  <a:pt x="313943" y="45719"/>
                </a:lnTo>
                <a:close/>
              </a:path>
              <a:path w="548639" h="152400">
                <a:moveTo>
                  <a:pt x="388620" y="143255"/>
                </a:moveTo>
                <a:lnTo>
                  <a:pt x="393191" y="146303"/>
                </a:lnTo>
                <a:lnTo>
                  <a:pt x="391667" y="112775"/>
                </a:lnTo>
                <a:lnTo>
                  <a:pt x="394715" y="106679"/>
                </a:lnTo>
                <a:lnTo>
                  <a:pt x="394715" y="85343"/>
                </a:lnTo>
                <a:lnTo>
                  <a:pt x="396239" y="114299"/>
                </a:lnTo>
                <a:lnTo>
                  <a:pt x="397763" y="118871"/>
                </a:lnTo>
                <a:lnTo>
                  <a:pt x="399288" y="117347"/>
                </a:lnTo>
                <a:lnTo>
                  <a:pt x="408431" y="109727"/>
                </a:lnTo>
                <a:lnTo>
                  <a:pt x="399288" y="103631"/>
                </a:lnTo>
                <a:lnTo>
                  <a:pt x="400812" y="105155"/>
                </a:lnTo>
                <a:lnTo>
                  <a:pt x="397763" y="102107"/>
                </a:lnTo>
                <a:lnTo>
                  <a:pt x="397763" y="92963"/>
                </a:lnTo>
                <a:lnTo>
                  <a:pt x="400812" y="88391"/>
                </a:lnTo>
                <a:lnTo>
                  <a:pt x="400812" y="89915"/>
                </a:lnTo>
                <a:lnTo>
                  <a:pt x="406908" y="82295"/>
                </a:lnTo>
                <a:lnTo>
                  <a:pt x="400812" y="76199"/>
                </a:lnTo>
                <a:lnTo>
                  <a:pt x="402336" y="76199"/>
                </a:lnTo>
                <a:lnTo>
                  <a:pt x="399288" y="73151"/>
                </a:lnTo>
                <a:lnTo>
                  <a:pt x="399288" y="62483"/>
                </a:lnTo>
                <a:lnTo>
                  <a:pt x="400812" y="56387"/>
                </a:lnTo>
                <a:lnTo>
                  <a:pt x="399288" y="60959"/>
                </a:lnTo>
                <a:lnTo>
                  <a:pt x="397763" y="42671"/>
                </a:lnTo>
                <a:lnTo>
                  <a:pt x="394715" y="79247"/>
                </a:lnTo>
                <a:lnTo>
                  <a:pt x="391667" y="82295"/>
                </a:lnTo>
                <a:lnTo>
                  <a:pt x="390143" y="109727"/>
                </a:lnTo>
                <a:lnTo>
                  <a:pt x="389926" y="110163"/>
                </a:lnTo>
                <a:lnTo>
                  <a:pt x="387096" y="115823"/>
                </a:lnTo>
                <a:lnTo>
                  <a:pt x="384048" y="121919"/>
                </a:lnTo>
                <a:lnTo>
                  <a:pt x="382524" y="128015"/>
                </a:lnTo>
                <a:lnTo>
                  <a:pt x="384048" y="134111"/>
                </a:lnTo>
                <a:lnTo>
                  <a:pt x="385572" y="138683"/>
                </a:lnTo>
                <a:lnTo>
                  <a:pt x="388620" y="143255"/>
                </a:lnTo>
                <a:close/>
              </a:path>
              <a:path w="548639" h="152400">
                <a:moveTo>
                  <a:pt x="415442" y="94183"/>
                </a:moveTo>
                <a:lnTo>
                  <a:pt x="415036" y="93979"/>
                </a:lnTo>
                <a:lnTo>
                  <a:pt x="414527" y="94487"/>
                </a:lnTo>
                <a:lnTo>
                  <a:pt x="414527" y="96011"/>
                </a:lnTo>
                <a:lnTo>
                  <a:pt x="414745" y="95576"/>
                </a:lnTo>
                <a:lnTo>
                  <a:pt x="415289" y="94488"/>
                </a:lnTo>
                <a:lnTo>
                  <a:pt x="415442" y="94183"/>
                </a:lnTo>
                <a:close/>
              </a:path>
              <a:path w="548639" h="152400">
                <a:moveTo>
                  <a:pt x="414527" y="94487"/>
                </a:moveTo>
                <a:lnTo>
                  <a:pt x="415036" y="93979"/>
                </a:lnTo>
                <a:lnTo>
                  <a:pt x="414832" y="93878"/>
                </a:lnTo>
                <a:lnTo>
                  <a:pt x="414528" y="93725"/>
                </a:lnTo>
                <a:lnTo>
                  <a:pt x="414528" y="95503"/>
                </a:lnTo>
                <a:lnTo>
                  <a:pt x="414527" y="94487"/>
                </a:lnTo>
                <a:close/>
              </a:path>
              <a:path w="548639" h="152400">
                <a:moveTo>
                  <a:pt x="413003" y="92963"/>
                </a:moveTo>
                <a:lnTo>
                  <a:pt x="414527" y="92963"/>
                </a:lnTo>
                <a:lnTo>
                  <a:pt x="415036" y="93471"/>
                </a:lnTo>
                <a:lnTo>
                  <a:pt x="415290" y="93725"/>
                </a:lnTo>
                <a:lnTo>
                  <a:pt x="416051" y="91439"/>
                </a:lnTo>
                <a:lnTo>
                  <a:pt x="416051" y="85343"/>
                </a:lnTo>
                <a:lnTo>
                  <a:pt x="409955" y="82295"/>
                </a:lnTo>
                <a:lnTo>
                  <a:pt x="405384" y="89915"/>
                </a:lnTo>
                <a:lnTo>
                  <a:pt x="403860" y="94487"/>
                </a:lnTo>
                <a:lnTo>
                  <a:pt x="403860" y="99059"/>
                </a:lnTo>
                <a:lnTo>
                  <a:pt x="408431" y="103631"/>
                </a:lnTo>
                <a:lnTo>
                  <a:pt x="411479" y="105155"/>
                </a:lnTo>
                <a:lnTo>
                  <a:pt x="409955" y="94487"/>
                </a:lnTo>
                <a:lnTo>
                  <a:pt x="411479" y="94487"/>
                </a:lnTo>
                <a:lnTo>
                  <a:pt x="413003" y="92963"/>
                </a:lnTo>
                <a:close/>
              </a:path>
              <a:path w="548639" h="152400">
                <a:moveTo>
                  <a:pt x="399288" y="71627"/>
                </a:moveTo>
                <a:lnTo>
                  <a:pt x="399288" y="73151"/>
                </a:lnTo>
                <a:lnTo>
                  <a:pt x="400812" y="74675"/>
                </a:lnTo>
                <a:lnTo>
                  <a:pt x="399288" y="70103"/>
                </a:lnTo>
                <a:lnTo>
                  <a:pt x="399288" y="71627"/>
                </a:lnTo>
                <a:close/>
              </a:path>
              <a:path w="548639" h="152400">
                <a:moveTo>
                  <a:pt x="387096" y="65531"/>
                </a:moveTo>
                <a:lnTo>
                  <a:pt x="388620" y="71627"/>
                </a:lnTo>
                <a:lnTo>
                  <a:pt x="390143" y="77723"/>
                </a:lnTo>
                <a:lnTo>
                  <a:pt x="391667" y="82295"/>
                </a:lnTo>
                <a:lnTo>
                  <a:pt x="394715" y="79247"/>
                </a:lnTo>
                <a:lnTo>
                  <a:pt x="397763" y="42671"/>
                </a:lnTo>
                <a:lnTo>
                  <a:pt x="393191" y="47243"/>
                </a:lnTo>
                <a:lnTo>
                  <a:pt x="390143" y="51815"/>
                </a:lnTo>
                <a:lnTo>
                  <a:pt x="388620" y="59435"/>
                </a:lnTo>
                <a:lnTo>
                  <a:pt x="387096" y="65531"/>
                </a:lnTo>
                <a:close/>
              </a:path>
              <a:path w="548639" h="152400">
                <a:moveTo>
                  <a:pt x="437387" y="83819"/>
                </a:moveTo>
                <a:lnTo>
                  <a:pt x="438911" y="82295"/>
                </a:lnTo>
                <a:lnTo>
                  <a:pt x="432815" y="85343"/>
                </a:lnTo>
                <a:lnTo>
                  <a:pt x="429767" y="85343"/>
                </a:lnTo>
                <a:lnTo>
                  <a:pt x="422994" y="86698"/>
                </a:lnTo>
                <a:lnTo>
                  <a:pt x="417575" y="85343"/>
                </a:lnTo>
                <a:lnTo>
                  <a:pt x="417575" y="94487"/>
                </a:lnTo>
                <a:lnTo>
                  <a:pt x="416051" y="92963"/>
                </a:lnTo>
                <a:lnTo>
                  <a:pt x="415544" y="93979"/>
                </a:lnTo>
                <a:lnTo>
                  <a:pt x="416051" y="94487"/>
                </a:lnTo>
                <a:lnTo>
                  <a:pt x="416051" y="96011"/>
                </a:lnTo>
                <a:lnTo>
                  <a:pt x="423671" y="97535"/>
                </a:lnTo>
                <a:lnTo>
                  <a:pt x="434339" y="96011"/>
                </a:lnTo>
                <a:lnTo>
                  <a:pt x="422147" y="86867"/>
                </a:lnTo>
                <a:lnTo>
                  <a:pt x="423671" y="86867"/>
                </a:lnTo>
                <a:lnTo>
                  <a:pt x="434339" y="96011"/>
                </a:lnTo>
                <a:lnTo>
                  <a:pt x="434339" y="85343"/>
                </a:lnTo>
                <a:lnTo>
                  <a:pt x="437387" y="83819"/>
                </a:lnTo>
                <a:close/>
              </a:path>
              <a:path w="548639" h="152400">
                <a:moveTo>
                  <a:pt x="423671" y="97535"/>
                </a:moveTo>
                <a:lnTo>
                  <a:pt x="416051" y="96011"/>
                </a:lnTo>
                <a:lnTo>
                  <a:pt x="416051" y="94487"/>
                </a:lnTo>
                <a:lnTo>
                  <a:pt x="415544" y="93979"/>
                </a:lnTo>
                <a:lnTo>
                  <a:pt x="416051" y="92963"/>
                </a:lnTo>
                <a:lnTo>
                  <a:pt x="417575" y="94487"/>
                </a:lnTo>
                <a:lnTo>
                  <a:pt x="417575" y="85343"/>
                </a:lnTo>
                <a:lnTo>
                  <a:pt x="416051" y="85343"/>
                </a:lnTo>
                <a:lnTo>
                  <a:pt x="416051" y="91439"/>
                </a:lnTo>
                <a:lnTo>
                  <a:pt x="415290" y="93725"/>
                </a:lnTo>
                <a:lnTo>
                  <a:pt x="415442" y="94183"/>
                </a:lnTo>
                <a:lnTo>
                  <a:pt x="415289" y="94488"/>
                </a:lnTo>
                <a:lnTo>
                  <a:pt x="414745" y="95576"/>
                </a:lnTo>
                <a:lnTo>
                  <a:pt x="414527" y="96011"/>
                </a:lnTo>
                <a:lnTo>
                  <a:pt x="414528" y="93725"/>
                </a:lnTo>
                <a:lnTo>
                  <a:pt x="414832" y="93878"/>
                </a:lnTo>
                <a:lnTo>
                  <a:pt x="415036" y="93979"/>
                </a:lnTo>
                <a:lnTo>
                  <a:pt x="415442" y="94183"/>
                </a:lnTo>
                <a:lnTo>
                  <a:pt x="415290" y="93725"/>
                </a:lnTo>
                <a:lnTo>
                  <a:pt x="415036" y="93471"/>
                </a:lnTo>
                <a:lnTo>
                  <a:pt x="414527" y="92963"/>
                </a:lnTo>
                <a:lnTo>
                  <a:pt x="413003" y="92963"/>
                </a:lnTo>
                <a:lnTo>
                  <a:pt x="411479" y="94487"/>
                </a:lnTo>
                <a:lnTo>
                  <a:pt x="409955" y="94487"/>
                </a:lnTo>
                <a:lnTo>
                  <a:pt x="411479" y="105155"/>
                </a:lnTo>
                <a:lnTo>
                  <a:pt x="416051" y="105155"/>
                </a:lnTo>
                <a:lnTo>
                  <a:pt x="434339" y="106679"/>
                </a:lnTo>
                <a:lnTo>
                  <a:pt x="429767" y="97535"/>
                </a:lnTo>
                <a:lnTo>
                  <a:pt x="434339" y="96011"/>
                </a:lnTo>
                <a:lnTo>
                  <a:pt x="423671" y="97535"/>
                </a:lnTo>
                <a:close/>
              </a:path>
              <a:path w="548639" h="152400">
                <a:moveTo>
                  <a:pt x="454913" y="45719"/>
                </a:moveTo>
                <a:lnTo>
                  <a:pt x="455675" y="47243"/>
                </a:lnTo>
                <a:lnTo>
                  <a:pt x="457199" y="50291"/>
                </a:lnTo>
                <a:lnTo>
                  <a:pt x="458723" y="50291"/>
                </a:lnTo>
                <a:lnTo>
                  <a:pt x="458723" y="45719"/>
                </a:lnTo>
                <a:lnTo>
                  <a:pt x="457199" y="47243"/>
                </a:lnTo>
                <a:lnTo>
                  <a:pt x="455675" y="45719"/>
                </a:lnTo>
                <a:lnTo>
                  <a:pt x="454913" y="45719"/>
                </a:lnTo>
                <a:close/>
              </a:path>
              <a:path w="548639" h="152400">
                <a:moveTo>
                  <a:pt x="455675" y="51815"/>
                </a:moveTo>
                <a:lnTo>
                  <a:pt x="455675" y="50291"/>
                </a:lnTo>
                <a:lnTo>
                  <a:pt x="454151" y="53339"/>
                </a:lnTo>
                <a:lnTo>
                  <a:pt x="457199" y="59435"/>
                </a:lnTo>
                <a:lnTo>
                  <a:pt x="455675" y="51815"/>
                </a:lnTo>
                <a:close/>
              </a:path>
              <a:path w="548639" h="152400">
                <a:moveTo>
                  <a:pt x="443483" y="79247"/>
                </a:moveTo>
                <a:lnTo>
                  <a:pt x="443483" y="92963"/>
                </a:lnTo>
                <a:lnTo>
                  <a:pt x="448055" y="89915"/>
                </a:lnTo>
                <a:lnTo>
                  <a:pt x="445007" y="77723"/>
                </a:lnTo>
                <a:lnTo>
                  <a:pt x="443483" y="79247"/>
                </a:lnTo>
                <a:close/>
              </a:path>
              <a:path w="548639" h="152400">
                <a:moveTo>
                  <a:pt x="397763" y="94487"/>
                </a:moveTo>
                <a:lnTo>
                  <a:pt x="397763" y="96011"/>
                </a:lnTo>
                <a:lnTo>
                  <a:pt x="399288" y="91439"/>
                </a:lnTo>
                <a:lnTo>
                  <a:pt x="397763" y="92963"/>
                </a:lnTo>
                <a:lnTo>
                  <a:pt x="397763" y="94487"/>
                </a:lnTo>
                <a:close/>
              </a:path>
              <a:path w="548639" h="152400">
                <a:moveTo>
                  <a:pt x="397763" y="100583"/>
                </a:moveTo>
                <a:lnTo>
                  <a:pt x="397763" y="102107"/>
                </a:lnTo>
                <a:lnTo>
                  <a:pt x="399288" y="103631"/>
                </a:lnTo>
                <a:lnTo>
                  <a:pt x="397763" y="99059"/>
                </a:lnTo>
                <a:lnTo>
                  <a:pt x="397763" y="100583"/>
                </a:lnTo>
                <a:close/>
              </a:path>
              <a:path w="548639" h="152400">
                <a:moveTo>
                  <a:pt x="385572" y="97535"/>
                </a:moveTo>
                <a:lnTo>
                  <a:pt x="387096" y="103631"/>
                </a:lnTo>
                <a:lnTo>
                  <a:pt x="388620" y="108203"/>
                </a:lnTo>
                <a:lnTo>
                  <a:pt x="389926" y="110163"/>
                </a:lnTo>
                <a:lnTo>
                  <a:pt x="390143" y="109727"/>
                </a:lnTo>
                <a:lnTo>
                  <a:pt x="391667" y="82295"/>
                </a:lnTo>
                <a:lnTo>
                  <a:pt x="388620" y="86867"/>
                </a:lnTo>
                <a:lnTo>
                  <a:pt x="387096" y="92963"/>
                </a:lnTo>
                <a:lnTo>
                  <a:pt x="385572" y="97535"/>
                </a:lnTo>
                <a:close/>
              </a:path>
              <a:path w="548639" h="152400">
                <a:moveTo>
                  <a:pt x="271272" y="109727"/>
                </a:moveTo>
                <a:lnTo>
                  <a:pt x="272796" y="108203"/>
                </a:lnTo>
                <a:lnTo>
                  <a:pt x="266700" y="112775"/>
                </a:lnTo>
                <a:lnTo>
                  <a:pt x="271272" y="109727"/>
                </a:lnTo>
                <a:close/>
              </a:path>
              <a:path w="548639" h="152400">
                <a:moveTo>
                  <a:pt x="274320" y="50291"/>
                </a:moveTo>
                <a:lnTo>
                  <a:pt x="272796" y="48767"/>
                </a:lnTo>
                <a:lnTo>
                  <a:pt x="268224" y="47243"/>
                </a:lnTo>
                <a:lnTo>
                  <a:pt x="266700" y="47243"/>
                </a:lnTo>
                <a:lnTo>
                  <a:pt x="274320" y="50291"/>
                </a:lnTo>
                <a:close/>
              </a:path>
              <a:path w="548639" h="152400">
                <a:moveTo>
                  <a:pt x="173228" y="46227"/>
                </a:moveTo>
                <a:lnTo>
                  <a:pt x="172212" y="45719"/>
                </a:lnTo>
                <a:lnTo>
                  <a:pt x="172212" y="70103"/>
                </a:lnTo>
                <a:lnTo>
                  <a:pt x="173736" y="48767"/>
                </a:lnTo>
                <a:lnTo>
                  <a:pt x="182879" y="53339"/>
                </a:lnTo>
                <a:lnTo>
                  <a:pt x="175260" y="45719"/>
                </a:lnTo>
                <a:lnTo>
                  <a:pt x="174650" y="46939"/>
                </a:lnTo>
                <a:lnTo>
                  <a:pt x="175260" y="47243"/>
                </a:lnTo>
                <a:lnTo>
                  <a:pt x="174650" y="46939"/>
                </a:lnTo>
                <a:lnTo>
                  <a:pt x="173736" y="47243"/>
                </a:lnTo>
                <a:lnTo>
                  <a:pt x="173228" y="46227"/>
                </a:lnTo>
                <a:close/>
              </a:path>
              <a:path w="548639" h="152400">
                <a:moveTo>
                  <a:pt x="192024" y="45719"/>
                </a:moveTo>
                <a:lnTo>
                  <a:pt x="190500" y="45719"/>
                </a:lnTo>
                <a:lnTo>
                  <a:pt x="190500" y="47243"/>
                </a:lnTo>
                <a:lnTo>
                  <a:pt x="193548" y="45211"/>
                </a:lnTo>
                <a:lnTo>
                  <a:pt x="195072" y="44195"/>
                </a:lnTo>
                <a:lnTo>
                  <a:pt x="192024" y="45719"/>
                </a:lnTo>
                <a:close/>
              </a:path>
              <a:path w="548639" h="152400">
                <a:moveTo>
                  <a:pt x="199643" y="53339"/>
                </a:moveTo>
                <a:lnTo>
                  <a:pt x="199643" y="56387"/>
                </a:lnTo>
                <a:lnTo>
                  <a:pt x="201167" y="54863"/>
                </a:lnTo>
                <a:lnTo>
                  <a:pt x="199643" y="56387"/>
                </a:lnTo>
                <a:lnTo>
                  <a:pt x="199643" y="64007"/>
                </a:lnTo>
                <a:lnTo>
                  <a:pt x="199643" y="53339"/>
                </a:lnTo>
                <a:lnTo>
                  <a:pt x="195072" y="51815"/>
                </a:lnTo>
                <a:lnTo>
                  <a:pt x="193548" y="64007"/>
                </a:lnTo>
                <a:lnTo>
                  <a:pt x="195072" y="51815"/>
                </a:lnTo>
                <a:lnTo>
                  <a:pt x="190500" y="53339"/>
                </a:lnTo>
                <a:lnTo>
                  <a:pt x="185927" y="70103"/>
                </a:lnTo>
                <a:lnTo>
                  <a:pt x="184403" y="74675"/>
                </a:lnTo>
                <a:lnTo>
                  <a:pt x="184403" y="120395"/>
                </a:lnTo>
                <a:lnTo>
                  <a:pt x="185927" y="115823"/>
                </a:lnTo>
                <a:lnTo>
                  <a:pt x="185928" y="72643"/>
                </a:lnTo>
                <a:lnTo>
                  <a:pt x="188975" y="68579"/>
                </a:lnTo>
                <a:lnTo>
                  <a:pt x="192024" y="65531"/>
                </a:lnTo>
                <a:lnTo>
                  <a:pt x="195072" y="64007"/>
                </a:lnTo>
                <a:lnTo>
                  <a:pt x="198120" y="64007"/>
                </a:lnTo>
                <a:lnTo>
                  <a:pt x="201167" y="65531"/>
                </a:lnTo>
                <a:lnTo>
                  <a:pt x="204215" y="65531"/>
                </a:lnTo>
                <a:lnTo>
                  <a:pt x="202691" y="54863"/>
                </a:lnTo>
                <a:lnTo>
                  <a:pt x="201167" y="53339"/>
                </a:lnTo>
                <a:lnTo>
                  <a:pt x="199643" y="53339"/>
                </a:lnTo>
                <a:close/>
              </a:path>
              <a:path w="548639" h="152400">
                <a:moveTo>
                  <a:pt x="175260" y="68579"/>
                </a:moveTo>
                <a:lnTo>
                  <a:pt x="175260" y="112775"/>
                </a:lnTo>
                <a:lnTo>
                  <a:pt x="176784" y="112775"/>
                </a:lnTo>
                <a:lnTo>
                  <a:pt x="179831" y="60959"/>
                </a:lnTo>
                <a:lnTo>
                  <a:pt x="175260" y="68579"/>
                </a:lnTo>
                <a:close/>
              </a:path>
              <a:path w="548639" h="152400">
                <a:moveTo>
                  <a:pt x="204215" y="54863"/>
                </a:moveTo>
                <a:lnTo>
                  <a:pt x="202691" y="45719"/>
                </a:lnTo>
                <a:lnTo>
                  <a:pt x="199643" y="44195"/>
                </a:lnTo>
                <a:lnTo>
                  <a:pt x="199643" y="45719"/>
                </a:lnTo>
                <a:lnTo>
                  <a:pt x="201167" y="45719"/>
                </a:lnTo>
                <a:lnTo>
                  <a:pt x="201167" y="53339"/>
                </a:lnTo>
                <a:lnTo>
                  <a:pt x="202691" y="54863"/>
                </a:lnTo>
                <a:lnTo>
                  <a:pt x="204215" y="65531"/>
                </a:lnTo>
                <a:lnTo>
                  <a:pt x="208787" y="64007"/>
                </a:lnTo>
                <a:lnTo>
                  <a:pt x="204215" y="54863"/>
                </a:lnTo>
                <a:close/>
              </a:path>
              <a:path w="548639" h="152400">
                <a:moveTo>
                  <a:pt x="164591" y="35051"/>
                </a:moveTo>
                <a:lnTo>
                  <a:pt x="164591" y="45719"/>
                </a:lnTo>
                <a:lnTo>
                  <a:pt x="166115" y="44195"/>
                </a:lnTo>
                <a:lnTo>
                  <a:pt x="169163" y="35051"/>
                </a:lnTo>
                <a:lnTo>
                  <a:pt x="164591" y="35051"/>
                </a:lnTo>
                <a:close/>
              </a:path>
              <a:path w="548639" h="152400">
                <a:moveTo>
                  <a:pt x="182879" y="53339"/>
                </a:moveTo>
                <a:lnTo>
                  <a:pt x="173736" y="48767"/>
                </a:lnTo>
                <a:lnTo>
                  <a:pt x="172212" y="70103"/>
                </a:lnTo>
                <a:lnTo>
                  <a:pt x="184403" y="51815"/>
                </a:lnTo>
                <a:lnTo>
                  <a:pt x="182879" y="42671"/>
                </a:lnTo>
                <a:lnTo>
                  <a:pt x="182879" y="53339"/>
                </a:lnTo>
                <a:close/>
              </a:path>
              <a:path w="548639" h="152400">
                <a:moveTo>
                  <a:pt x="170687" y="123443"/>
                </a:moveTo>
                <a:lnTo>
                  <a:pt x="175260" y="123443"/>
                </a:lnTo>
                <a:lnTo>
                  <a:pt x="175260" y="115823"/>
                </a:lnTo>
                <a:lnTo>
                  <a:pt x="179831" y="123443"/>
                </a:lnTo>
                <a:lnTo>
                  <a:pt x="184403" y="120395"/>
                </a:lnTo>
                <a:lnTo>
                  <a:pt x="184403" y="74675"/>
                </a:lnTo>
                <a:lnTo>
                  <a:pt x="185927" y="70103"/>
                </a:lnTo>
                <a:lnTo>
                  <a:pt x="190500" y="53339"/>
                </a:lnTo>
                <a:lnTo>
                  <a:pt x="184403" y="56387"/>
                </a:lnTo>
                <a:lnTo>
                  <a:pt x="179831" y="60959"/>
                </a:lnTo>
                <a:lnTo>
                  <a:pt x="176784" y="112775"/>
                </a:lnTo>
                <a:lnTo>
                  <a:pt x="166115" y="112775"/>
                </a:lnTo>
                <a:lnTo>
                  <a:pt x="166115" y="115823"/>
                </a:lnTo>
                <a:lnTo>
                  <a:pt x="164591" y="123443"/>
                </a:lnTo>
                <a:lnTo>
                  <a:pt x="170687" y="123443"/>
                </a:lnTo>
                <a:close/>
              </a:path>
              <a:path w="548639" h="152400">
                <a:moveTo>
                  <a:pt x="160020" y="123443"/>
                </a:moveTo>
                <a:lnTo>
                  <a:pt x="164591" y="123443"/>
                </a:lnTo>
                <a:lnTo>
                  <a:pt x="166115" y="115823"/>
                </a:lnTo>
                <a:lnTo>
                  <a:pt x="166115" y="112775"/>
                </a:lnTo>
                <a:lnTo>
                  <a:pt x="163067" y="47243"/>
                </a:lnTo>
                <a:lnTo>
                  <a:pt x="163067" y="112775"/>
                </a:lnTo>
                <a:lnTo>
                  <a:pt x="163067" y="47243"/>
                </a:lnTo>
                <a:lnTo>
                  <a:pt x="166115" y="45719"/>
                </a:lnTo>
                <a:lnTo>
                  <a:pt x="172212" y="45719"/>
                </a:lnTo>
                <a:lnTo>
                  <a:pt x="173228" y="46227"/>
                </a:lnTo>
                <a:lnTo>
                  <a:pt x="173736" y="47243"/>
                </a:lnTo>
                <a:lnTo>
                  <a:pt x="174650" y="46939"/>
                </a:lnTo>
                <a:lnTo>
                  <a:pt x="175260" y="45719"/>
                </a:lnTo>
                <a:lnTo>
                  <a:pt x="182879" y="53339"/>
                </a:lnTo>
                <a:lnTo>
                  <a:pt x="182879" y="42671"/>
                </a:lnTo>
                <a:lnTo>
                  <a:pt x="184403" y="51815"/>
                </a:lnTo>
                <a:lnTo>
                  <a:pt x="187451" y="50291"/>
                </a:lnTo>
                <a:lnTo>
                  <a:pt x="185927" y="50291"/>
                </a:lnTo>
                <a:lnTo>
                  <a:pt x="188975" y="47243"/>
                </a:lnTo>
                <a:lnTo>
                  <a:pt x="188975" y="48767"/>
                </a:lnTo>
                <a:lnTo>
                  <a:pt x="190500" y="45719"/>
                </a:lnTo>
                <a:lnTo>
                  <a:pt x="192024" y="45719"/>
                </a:lnTo>
                <a:lnTo>
                  <a:pt x="195072" y="44195"/>
                </a:lnTo>
                <a:lnTo>
                  <a:pt x="193548" y="45211"/>
                </a:lnTo>
                <a:lnTo>
                  <a:pt x="196596" y="44195"/>
                </a:lnTo>
                <a:lnTo>
                  <a:pt x="199643" y="45719"/>
                </a:lnTo>
                <a:lnTo>
                  <a:pt x="199643" y="44195"/>
                </a:lnTo>
                <a:lnTo>
                  <a:pt x="202691" y="45719"/>
                </a:lnTo>
                <a:lnTo>
                  <a:pt x="204215" y="54863"/>
                </a:lnTo>
                <a:lnTo>
                  <a:pt x="208787" y="64007"/>
                </a:lnTo>
                <a:lnTo>
                  <a:pt x="210312" y="59435"/>
                </a:lnTo>
                <a:lnTo>
                  <a:pt x="211836" y="56387"/>
                </a:lnTo>
                <a:lnTo>
                  <a:pt x="211836" y="42671"/>
                </a:lnTo>
                <a:lnTo>
                  <a:pt x="210312" y="39623"/>
                </a:lnTo>
                <a:lnTo>
                  <a:pt x="208787" y="36575"/>
                </a:lnTo>
                <a:lnTo>
                  <a:pt x="205739" y="35051"/>
                </a:lnTo>
                <a:lnTo>
                  <a:pt x="202691" y="33527"/>
                </a:lnTo>
                <a:lnTo>
                  <a:pt x="190500" y="33527"/>
                </a:lnTo>
                <a:lnTo>
                  <a:pt x="184403" y="36575"/>
                </a:lnTo>
                <a:lnTo>
                  <a:pt x="181355" y="39623"/>
                </a:lnTo>
                <a:lnTo>
                  <a:pt x="178308" y="42671"/>
                </a:lnTo>
                <a:lnTo>
                  <a:pt x="178308" y="36575"/>
                </a:lnTo>
                <a:lnTo>
                  <a:pt x="173736" y="35051"/>
                </a:lnTo>
                <a:lnTo>
                  <a:pt x="172212" y="44195"/>
                </a:lnTo>
                <a:lnTo>
                  <a:pt x="169163" y="35051"/>
                </a:lnTo>
                <a:lnTo>
                  <a:pt x="166115" y="44195"/>
                </a:lnTo>
                <a:lnTo>
                  <a:pt x="164591" y="45719"/>
                </a:lnTo>
                <a:lnTo>
                  <a:pt x="164591" y="35051"/>
                </a:lnTo>
                <a:lnTo>
                  <a:pt x="160020" y="36575"/>
                </a:lnTo>
                <a:lnTo>
                  <a:pt x="155448" y="38099"/>
                </a:lnTo>
                <a:lnTo>
                  <a:pt x="155448" y="120395"/>
                </a:lnTo>
                <a:lnTo>
                  <a:pt x="160020" y="123443"/>
                </a:lnTo>
                <a:close/>
              </a:path>
              <a:path w="548639" h="152400">
                <a:moveTo>
                  <a:pt x="11176" y="52831"/>
                </a:moveTo>
                <a:lnTo>
                  <a:pt x="10667" y="52577"/>
                </a:lnTo>
                <a:lnTo>
                  <a:pt x="10667" y="53339"/>
                </a:lnTo>
                <a:lnTo>
                  <a:pt x="10667" y="52577"/>
                </a:lnTo>
                <a:lnTo>
                  <a:pt x="11176" y="52831"/>
                </a:lnTo>
                <a:lnTo>
                  <a:pt x="12191" y="54863"/>
                </a:lnTo>
                <a:lnTo>
                  <a:pt x="12191" y="57911"/>
                </a:lnTo>
                <a:lnTo>
                  <a:pt x="12191" y="54863"/>
                </a:lnTo>
                <a:lnTo>
                  <a:pt x="11176" y="52831"/>
                </a:lnTo>
                <a:lnTo>
                  <a:pt x="12192" y="62483"/>
                </a:lnTo>
                <a:lnTo>
                  <a:pt x="12191" y="100583"/>
                </a:lnTo>
                <a:lnTo>
                  <a:pt x="13715" y="106679"/>
                </a:lnTo>
                <a:lnTo>
                  <a:pt x="16763" y="62483"/>
                </a:lnTo>
                <a:lnTo>
                  <a:pt x="12191" y="53339"/>
                </a:lnTo>
                <a:lnTo>
                  <a:pt x="10667" y="51815"/>
                </a:lnTo>
                <a:lnTo>
                  <a:pt x="10667" y="45719"/>
                </a:lnTo>
                <a:lnTo>
                  <a:pt x="9143" y="47243"/>
                </a:lnTo>
                <a:lnTo>
                  <a:pt x="9143" y="45719"/>
                </a:lnTo>
                <a:lnTo>
                  <a:pt x="12192" y="35051"/>
                </a:lnTo>
                <a:lnTo>
                  <a:pt x="7620" y="35051"/>
                </a:lnTo>
                <a:lnTo>
                  <a:pt x="9143" y="51815"/>
                </a:lnTo>
                <a:lnTo>
                  <a:pt x="12192" y="62483"/>
                </a:lnTo>
                <a:lnTo>
                  <a:pt x="11176" y="52831"/>
                </a:lnTo>
                <a:close/>
              </a:path>
              <a:path w="548639" h="152400">
                <a:moveTo>
                  <a:pt x="24384" y="27431"/>
                </a:moveTo>
                <a:lnTo>
                  <a:pt x="32004" y="27431"/>
                </a:lnTo>
                <a:lnTo>
                  <a:pt x="32003" y="24383"/>
                </a:lnTo>
                <a:lnTo>
                  <a:pt x="30479" y="16763"/>
                </a:lnTo>
                <a:lnTo>
                  <a:pt x="16763" y="16763"/>
                </a:lnTo>
                <a:lnTo>
                  <a:pt x="16763" y="35051"/>
                </a:lnTo>
                <a:lnTo>
                  <a:pt x="12192" y="35051"/>
                </a:lnTo>
                <a:lnTo>
                  <a:pt x="9143" y="45719"/>
                </a:lnTo>
                <a:lnTo>
                  <a:pt x="22860" y="45719"/>
                </a:lnTo>
                <a:lnTo>
                  <a:pt x="12191" y="44195"/>
                </a:lnTo>
                <a:lnTo>
                  <a:pt x="12191" y="41147"/>
                </a:lnTo>
                <a:lnTo>
                  <a:pt x="22860" y="45719"/>
                </a:lnTo>
                <a:lnTo>
                  <a:pt x="21336" y="27431"/>
                </a:lnTo>
                <a:lnTo>
                  <a:pt x="22860" y="24383"/>
                </a:lnTo>
                <a:lnTo>
                  <a:pt x="24384" y="27431"/>
                </a:lnTo>
                <a:close/>
              </a:path>
              <a:path w="548639" h="152400">
                <a:moveTo>
                  <a:pt x="16763" y="35051"/>
                </a:moveTo>
                <a:lnTo>
                  <a:pt x="16763" y="16763"/>
                </a:lnTo>
                <a:lnTo>
                  <a:pt x="13715" y="19811"/>
                </a:lnTo>
                <a:lnTo>
                  <a:pt x="12191" y="24383"/>
                </a:lnTo>
                <a:lnTo>
                  <a:pt x="12192" y="35051"/>
                </a:lnTo>
                <a:lnTo>
                  <a:pt x="16763" y="35051"/>
                </a:lnTo>
                <a:close/>
              </a:path>
              <a:path w="548639" h="152400">
                <a:moveTo>
                  <a:pt x="0" y="48767"/>
                </a:moveTo>
                <a:lnTo>
                  <a:pt x="0" y="53339"/>
                </a:lnTo>
                <a:lnTo>
                  <a:pt x="1524" y="57911"/>
                </a:lnTo>
                <a:lnTo>
                  <a:pt x="4572" y="60959"/>
                </a:lnTo>
                <a:lnTo>
                  <a:pt x="7620" y="62483"/>
                </a:lnTo>
                <a:lnTo>
                  <a:pt x="12192" y="62483"/>
                </a:lnTo>
                <a:lnTo>
                  <a:pt x="9143" y="51815"/>
                </a:lnTo>
                <a:lnTo>
                  <a:pt x="7620" y="35051"/>
                </a:lnTo>
                <a:lnTo>
                  <a:pt x="4572" y="36575"/>
                </a:lnTo>
                <a:lnTo>
                  <a:pt x="1524" y="39623"/>
                </a:lnTo>
                <a:lnTo>
                  <a:pt x="0" y="44195"/>
                </a:lnTo>
                <a:lnTo>
                  <a:pt x="0" y="48767"/>
                </a:lnTo>
                <a:close/>
              </a:path>
              <a:path w="548639" h="152400">
                <a:moveTo>
                  <a:pt x="22860" y="27431"/>
                </a:moveTo>
                <a:lnTo>
                  <a:pt x="24384" y="27431"/>
                </a:lnTo>
                <a:lnTo>
                  <a:pt x="22860" y="24383"/>
                </a:lnTo>
                <a:lnTo>
                  <a:pt x="21336" y="27431"/>
                </a:lnTo>
                <a:lnTo>
                  <a:pt x="22860" y="45719"/>
                </a:lnTo>
                <a:lnTo>
                  <a:pt x="22860" y="27431"/>
                </a:lnTo>
                <a:close/>
              </a:path>
              <a:path w="548639" h="152400">
                <a:moveTo>
                  <a:pt x="44196" y="96011"/>
                </a:moveTo>
                <a:lnTo>
                  <a:pt x="42672" y="89915"/>
                </a:lnTo>
                <a:lnTo>
                  <a:pt x="42672" y="62483"/>
                </a:lnTo>
                <a:lnTo>
                  <a:pt x="42672" y="96011"/>
                </a:lnTo>
                <a:lnTo>
                  <a:pt x="44196" y="97535"/>
                </a:lnTo>
                <a:lnTo>
                  <a:pt x="43688" y="96519"/>
                </a:lnTo>
                <a:lnTo>
                  <a:pt x="45720" y="97535"/>
                </a:lnTo>
                <a:lnTo>
                  <a:pt x="45720" y="108203"/>
                </a:lnTo>
                <a:lnTo>
                  <a:pt x="50291" y="108203"/>
                </a:lnTo>
                <a:lnTo>
                  <a:pt x="50291" y="105155"/>
                </a:lnTo>
                <a:lnTo>
                  <a:pt x="51815" y="106679"/>
                </a:lnTo>
                <a:lnTo>
                  <a:pt x="50291" y="108203"/>
                </a:lnTo>
                <a:lnTo>
                  <a:pt x="50291" y="111251"/>
                </a:lnTo>
                <a:lnTo>
                  <a:pt x="51815" y="111251"/>
                </a:lnTo>
                <a:lnTo>
                  <a:pt x="53339" y="106679"/>
                </a:lnTo>
                <a:lnTo>
                  <a:pt x="50291" y="103631"/>
                </a:lnTo>
                <a:lnTo>
                  <a:pt x="50291" y="96011"/>
                </a:lnTo>
                <a:lnTo>
                  <a:pt x="48767" y="97535"/>
                </a:lnTo>
                <a:lnTo>
                  <a:pt x="50291" y="96011"/>
                </a:lnTo>
                <a:lnTo>
                  <a:pt x="47243" y="97535"/>
                </a:lnTo>
                <a:lnTo>
                  <a:pt x="43586" y="96316"/>
                </a:lnTo>
                <a:lnTo>
                  <a:pt x="42672" y="94487"/>
                </a:lnTo>
                <a:lnTo>
                  <a:pt x="42672" y="91439"/>
                </a:lnTo>
                <a:lnTo>
                  <a:pt x="44196" y="96011"/>
                </a:lnTo>
                <a:close/>
              </a:path>
              <a:path w="548639" h="152400">
                <a:moveTo>
                  <a:pt x="50291" y="51815"/>
                </a:moveTo>
                <a:lnTo>
                  <a:pt x="32003" y="51815"/>
                </a:lnTo>
                <a:lnTo>
                  <a:pt x="38100" y="62483"/>
                </a:lnTo>
                <a:lnTo>
                  <a:pt x="39624" y="106679"/>
                </a:lnTo>
                <a:lnTo>
                  <a:pt x="45720" y="108203"/>
                </a:lnTo>
                <a:lnTo>
                  <a:pt x="45720" y="97535"/>
                </a:lnTo>
                <a:lnTo>
                  <a:pt x="43688" y="96519"/>
                </a:lnTo>
                <a:lnTo>
                  <a:pt x="44196" y="97535"/>
                </a:lnTo>
                <a:lnTo>
                  <a:pt x="42672" y="96011"/>
                </a:lnTo>
                <a:lnTo>
                  <a:pt x="42672" y="57911"/>
                </a:lnTo>
                <a:lnTo>
                  <a:pt x="50291" y="51815"/>
                </a:lnTo>
                <a:close/>
              </a:path>
              <a:path w="548639" h="152400">
                <a:moveTo>
                  <a:pt x="35051" y="103631"/>
                </a:moveTo>
                <a:lnTo>
                  <a:pt x="39624" y="106679"/>
                </a:lnTo>
                <a:lnTo>
                  <a:pt x="38100" y="62483"/>
                </a:lnTo>
                <a:lnTo>
                  <a:pt x="32003" y="51815"/>
                </a:lnTo>
                <a:lnTo>
                  <a:pt x="32003" y="97535"/>
                </a:lnTo>
                <a:lnTo>
                  <a:pt x="35051" y="103631"/>
                </a:lnTo>
                <a:close/>
              </a:path>
              <a:path w="548639" h="152400">
                <a:moveTo>
                  <a:pt x="50291" y="45719"/>
                </a:moveTo>
                <a:lnTo>
                  <a:pt x="50291" y="54863"/>
                </a:lnTo>
                <a:lnTo>
                  <a:pt x="54863" y="62483"/>
                </a:lnTo>
                <a:lnTo>
                  <a:pt x="57912" y="60959"/>
                </a:lnTo>
                <a:lnTo>
                  <a:pt x="60960" y="57911"/>
                </a:lnTo>
                <a:lnTo>
                  <a:pt x="60960" y="53339"/>
                </a:lnTo>
                <a:lnTo>
                  <a:pt x="62484" y="48767"/>
                </a:lnTo>
                <a:lnTo>
                  <a:pt x="60960" y="44195"/>
                </a:lnTo>
                <a:lnTo>
                  <a:pt x="60960" y="39623"/>
                </a:lnTo>
                <a:lnTo>
                  <a:pt x="57912" y="36575"/>
                </a:lnTo>
                <a:lnTo>
                  <a:pt x="54863" y="35051"/>
                </a:lnTo>
                <a:lnTo>
                  <a:pt x="53339" y="45719"/>
                </a:lnTo>
                <a:lnTo>
                  <a:pt x="53339" y="47243"/>
                </a:lnTo>
                <a:lnTo>
                  <a:pt x="51815" y="45719"/>
                </a:lnTo>
                <a:lnTo>
                  <a:pt x="53339" y="51815"/>
                </a:lnTo>
                <a:lnTo>
                  <a:pt x="51308" y="52831"/>
                </a:lnTo>
                <a:lnTo>
                  <a:pt x="50291" y="53339"/>
                </a:lnTo>
                <a:lnTo>
                  <a:pt x="51815" y="51815"/>
                </a:lnTo>
                <a:lnTo>
                  <a:pt x="50291" y="45719"/>
                </a:lnTo>
                <a:close/>
              </a:path>
              <a:path w="548639" h="152400">
                <a:moveTo>
                  <a:pt x="51815" y="51815"/>
                </a:moveTo>
                <a:lnTo>
                  <a:pt x="50291" y="53339"/>
                </a:lnTo>
                <a:lnTo>
                  <a:pt x="51308" y="52831"/>
                </a:lnTo>
                <a:lnTo>
                  <a:pt x="53339" y="51815"/>
                </a:lnTo>
                <a:lnTo>
                  <a:pt x="51815" y="45719"/>
                </a:lnTo>
                <a:lnTo>
                  <a:pt x="53339" y="45719"/>
                </a:lnTo>
                <a:lnTo>
                  <a:pt x="54863" y="35051"/>
                </a:lnTo>
                <a:lnTo>
                  <a:pt x="50291" y="44195"/>
                </a:lnTo>
                <a:lnTo>
                  <a:pt x="42672" y="35051"/>
                </a:lnTo>
                <a:lnTo>
                  <a:pt x="38100" y="35051"/>
                </a:lnTo>
                <a:lnTo>
                  <a:pt x="33527" y="27431"/>
                </a:lnTo>
                <a:lnTo>
                  <a:pt x="33527" y="16763"/>
                </a:lnTo>
                <a:lnTo>
                  <a:pt x="30479" y="16763"/>
                </a:lnTo>
                <a:lnTo>
                  <a:pt x="32003" y="24383"/>
                </a:lnTo>
                <a:lnTo>
                  <a:pt x="32004" y="27431"/>
                </a:lnTo>
                <a:lnTo>
                  <a:pt x="42672" y="41147"/>
                </a:lnTo>
                <a:lnTo>
                  <a:pt x="50291" y="45719"/>
                </a:lnTo>
                <a:lnTo>
                  <a:pt x="51815" y="51815"/>
                </a:lnTo>
                <a:close/>
              </a:path>
              <a:path w="548639" h="152400">
                <a:moveTo>
                  <a:pt x="33527" y="16763"/>
                </a:moveTo>
                <a:lnTo>
                  <a:pt x="33527" y="27431"/>
                </a:lnTo>
                <a:lnTo>
                  <a:pt x="38100" y="35051"/>
                </a:lnTo>
                <a:lnTo>
                  <a:pt x="42672" y="35051"/>
                </a:lnTo>
                <a:lnTo>
                  <a:pt x="42672" y="24383"/>
                </a:lnTo>
                <a:lnTo>
                  <a:pt x="41148" y="19811"/>
                </a:lnTo>
                <a:lnTo>
                  <a:pt x="38100" y="16763"/>
                </a:lnTo>
                <a:lnTo>
                  <a:pt x="35051" y="27431"/>
                </a:lnTo>
                <a:lnTo>
                  <a:pt x="33527" y="16763"/>
                </a:lnTo>
                <a:close/>
              </a:path>
              <a:path w="548639" h="152400">
                <a:moveTo>
                  <a:pt x="42672" y="41147"/>
                </a:moveTo>
                <a:lnTo>
                  <a:pt x="32004" y="27431"/>
                </a:lnTo>
                <a:lnTo>
                  <a:pt x="32003" y="45719"/>
                </a:lnTo>
                <a:lnTo>
                  <a:pt x="50291" y="45719"/>
                </a:lnTo>
                <a:lnTo>
                  <a:pt x="42672" y="41147"/>
                </a:lnTo>
                <a:close/>
              </a:path>
              <a:path w="548639" h="152400">
                <a:moveTo>
                  <a:pt x="42672" y="57911"/>
                </a:moveTo>
                <a:lnTo>
                  <a:pt x="42672" y="62483"/>
                </a:lnTo>
                <a:lnTo>
                  <a:pt x="54863" y="62483"/>
                </a:lnTo>
                <a:lnTo>
                  <a:pt x="50291" y="54863"/>
                </a:lnTo>
                <a:lnTo>
                  <a:pt x="50291" y="51815"/>
                </a:lnTo>
                <a:lnTo>
                  <a:pt x="42672" y="57911"/>
                </a:lnTo>
                <a:close/>
              </a:path>
              <a:path w="548639" h="152400">
                <a:moveTo>
                  <a:pt x="59436" y="120395"/>
                </a:moveTo>
                <a:lnTo>
                  <a:pt x="60960" y="117347"/>
                </a:lnTo>
                <a:lnTo>
                  <a:pt x="60960" y="114299"/>
                </a:lnTo>
                <a:lnTo>
                  <a:pt x="62484" y="111251"/>
                </a:lnTo>
                <a:lnTo>
                  <a:pt x="62484" y="108203"/>
                </a:lnTo>
                <a:lnTo>
                  <a:pt x="60960" y="103631"/>
                </a:lnTo>
                <a:lnTo>
                  <a:pt x="60960" y="100583"/>
                </a:lnTo>
                <a:lnTo>
                  <a:pt x="57912" y="96011"/>
                </a:lnTo>
                <a:lnTo>
                  <a:pt x="54863" y="94487"/>
                </a:lnTo>
                <a:lnTo>
                  <a:pt x="51815" y="96011"/>
                </a:lnTo>
                <a:lnTo>
                  <a:pt x="50291" y="96011"/>
                </a:lnTo>
                <a:lnTo>
                  <a:pt x="50291" y="103631"/>
                </a:lnTo>
                <a:lnTo>
                  <a:pt x="53339" y="106679"/>
                </a:lnTo>
                <a:lnTo>
                  <a:pt x="51815" y="111251"/>
                </a:lnTo>
                <a:lnTo>
                  <a:pt x="48767" y="112775"/>
                </a:lnTo>
                <a:lnTo>
                  <a:pt x="44196" y="114299"/>
                </a:lnTo>
                <a:lnTo>
                  <a:pt x="36575" y="114299"/>
                </a:lnTo>
                <a:lnTo>
                  <a:pt x="32003" y="112775"/>
                </a:lnTo>
                <a:lnTo>
                  <a:pt x="28955" y="111251"/>
                </a:lnTo>
                <a:lnTo>
                  <a:pt x="30479" y="112775"/>
                </a:lnTo>
                <a:lnTo>
                  <a:pt x="25908" y="109727"/>
                </a:lnTo>
                <a:lnTo>
                  <a:pt x="27431" y="109727"/>
                </a:lnTo>
                <a:lnTo>
                  <a:pt x="24384" y="106679"/>
                </a:lnTo>
                <a:lnTo>
                  <a:pt x="25908" y="108203"/>
                </a:lnTo>
                <a:lnTo>
                  <a:pt x="24384" y="103631"/>
                </a:lnTo>
                <a:lnTo>
                  <a:pt x="24384" y="105155"/>
                </a:lnTo>
                <a:lnTo>
                  <a:pt x="22860" y="99059"/>
                </a:lnTo>
                <a:lnTo>
                  <a:pt x="22860" y="100583"/>
                </a:lnTo>
                <a:lnTo>
                  <a:pt x="22860" y="51815"/>
                </a:lnTo>
                <a:lnTo>
                  <a:pt x="10667" y="51815"/>
                </a:lnTo>
                <a:lnTo>
                  <a:pt x="12191" y="53339"/>
                </a:lnTo>
                <a:lnTo>
                  <a:pt x="16763" y="62483"/>
                </a:lnTo>
                <a:lnTo>
                  <a:pt x="13715" y="106679"/>
                </a:lnTo>
                <a:lnTo>
                  <a:pt x="15239" y="112775"/>
                </a:lnTo>
                <a:lnTo>
                  <a:pt x="18287" y="117347"/>
                </a:lnTo>
                <a:lnTo>
                  <a:pt x="22860" y="120395"/>
                </a:lnTo>
                <a:lnTo>
                  <a:pt x="28955" y="123443"/>
                </a:lnTo>
                <a:lnTo>
                  <a:pt x="35051" y="124967"/>
                </a:lnTo>
                <a:lnTo>
                  <a:pt x="35051" y="114299"/>
                </a:lnTo>
                <a:lnTo>
                  <a:pt x="41148" y="124967"/>
                </a:lnTo>
                <a:lnTo>
                  <a:pt x="50291" y="124967"/>
                </a:lnTo>
                <a:lnTo>
                  <a:pt x="50291" y="112775"/>
                </a:lnTo>
                <a:lnTo>
                  <a:pt x="54863" y="123443"/>
                </a:lnTo>
                <a:lnTo>
                  <a:pt x="54863" y="106679"/>
                </a:lnTo>
                <a:lnTo>
                  <a:pt x="59436" y="120395"/>
                </a:lnTo>
                <a:close/>
              </a:path>
              <a:path w="548639" h="152400">
                <a:moveTo>
                  <a:pt x="22860" y="51815"/>
                </a:moveTo>
                <a:lnTo>
                  <a:pt x="22860" y="100583"/>
                </a:lnTo>
                <a:lnTo>
                  <a:pt x="22860" y="51815"/>
                </a:lnTo>
                <a:close/>
              </a:path>
              <a:path w="548639" h="152400">
                <a:moveTo>
                  <a:pt x="527303" y="74675"/>
                </a:moveTo>
                <a:lnTo>
                  <a:pt x="527303" y="64007"/>
                </a:lnTo>
                <a:lnTo>
                  <a:pt x="524255" y="57911"/>
                </a:lnTo>
                <a:lnTo>
                  <a:pt x="525779" y="112775"/>
                </a:lnTo>
                <a:lnTo>
                  <a:pt x="527303" y="123443"/>
                </a:lnTo>
                <a:lnTo>
                  <a:pt x="537971" y="123443"/>
                </a:lnTo>
                <a:lnTo>
                  <a:pt x="536447" y="115823"/>
                </a:lnTo>
                <a:lnTo>
                  <a:pt x="536447" y="112775"/>
                </a:lnTo>
                <a:lnTo>
                  <a:pt x="527303" y="112776"/>
                </a:lnTo>
                <a:lnTo>
                  <a:pt x="528827" y="115823"/>
                </a:lnTo>
                <a:lnTo>
                  <a:pt x="527303" y="115823"/>
                </a:lnTo>
                <a:lnTo>
                  <a:pt x="527303" y="74675"/>
                </a:lnTo>
                <a:close/>
              </a:path>
              <a:path w="548639" h="152400">
                <a:moveTo>
                  <a:pt x="536447" y="39623"/>
                </a:moveTo>
                <a:lnTo>
                  <a:pt x="530351" y="36575"/>
                </a:lnTo>
                <a:lnTo>
                  <a:pt x="531875" y="50291"/>
                </a:lnTo>
                <a:lnTo>
                  <a:pt x="533399" y="51815"/>
                </a:lnTo>
                <a:lnTo>
                  <a:pt x="536447" y="39623"/>
                </a:lnTo>
                <a:close/>
              </a:path>
              <a:path w="548639" h="152400">
                <a:moveTo>
                  <a:pt x="547115" y="120395"/>
                </a:moveTo>
                <a:lnTo>
                  <a:pt x="548639" y="115823"/>
                </a:lnTo>
                <a:lnTo>
                  <a:pt x="548639" y="71627"/>
                </a:lnTo>
                <a:lnTo>
                  <a:pt x="547115" y="64007"/>
                </a:lnTo>
                <a:lnTo>
                  <a:pt x="547115" y="56387"/>
                </a:lnTo>
                <a:lnTo>
                  <a:pt x="544067" y="50291"/>
                </a:lnTo>
                <a:lnTo>
                  <a:pt x="541019" y="44195"/>
                </a:lnTo>
                <a:lnTo>
                  <a:pt x="536447" y="39623"/>
                </a:lnTo>
                <a:lnTo>
                  <a:pt x="539495" y="112775"/>
                </a:lnTo>
                <a:lnTo>
                  <a:pt x="536447" y="65531"/>
                </a:lnTo>
                <a:lnTo>
                  <a:pt x="536447" y="115823"/>
                </a:lnTo>
                <a:lnTo>
                  <a:pt x="537971" y="123443"/>
                </a:lnTo>
                <a:lnTo>
                  <a:pt x="542543" y="123443"/>
                </a:lnTo>
                <a:lnTo>
                  <a:pt x="547115" y="120395"/>
                </a:lnTo>
                <a:close/>
              </a:path>
              <a:path w="548639" h="152400">
                <a:moveTo>
                  <a:pt x="478535" y="1523"/>
                </a:moveTo>
                <a:lnTo>
                  <a:pt x="473963" y="1523"/>
                </a:lnTo>
                <a:lnTo>
                  <a:pt x="477011" y="12191"/>
                </a:lnTo>
                <a:lnTo>
                  <a:pt x="480059" y="10667"/>
                </a:lnTo>
                <a:lnTo>
                  <a:pt x="480059" y="9143"/>
                </a:lnTo>
                <a:lnTo>
                  <a:pt x="484631" y="0"/>
                </a:lnTo>
                <a:lnTo>
                  <a:pt x="478535" y="1523"/>
                </a:lnTo>
                <a:close/>
              </a:path>
              <a:path w="548639" h="152400">
                <a:moveTo>
                  <a:pt x="496823" y="39623"/>
                </a:moveTo>
                <a:lnTo>
                  <a:pt x="499871" y="48767"/>
                </a:lnTo>
                <a:lnTo>
                  <a:pt x="499871" y="9143"/>
                </a:lnTo>
                <a:lnTo>
                  <a:pt x="498347" y="4571"/>
                </a:lnTo>
                <a:lnTo>
                  <a:pt x="495299" y="1523"/>
                </a:lnTo>
                <a:lnTo>
                  <a:pt x="490727" y="1523"/>
                </a:lnTo>
                <a:lnTo>
                  <a:pt x="490727" y="45719"/>
                </a:lnTo>
                <a:lnTo>
                  <a:pt x="499871" y="48767"/>
                </a:lnTo>
                <a:lnTo>
                  <a:pt x="496823" y="39623"/>
                </a:lnTo>
                <a:close/>
              </a:path>
              <a:path w="548639" h="152400">
                <a:moveTo>
                  <a:pt x="489203" y="115823"/>
                </a:moveTo>
                <a:lnTo>
                  <a:pt x="489203" y="123443"/>
                </a:lnTo>
                <a:lnTo>
                  <a:pt x="493775" y="123443"/>
                </a:lnTo>
                <a:lnTo>
                  <a:pt x="490727" y="112775"/>
                </a:lnTo>
                <a:lnTo>
                  <a:pt x="489203" y="115823"/>
                </a:lnTo>
                <a:close/>
              </a:path>
              <a:path w="548639" h="152400">
                <a:moveTo>
                  <a:pt x="99060" y="36575"/>
                </a:moveTo>
                <a:lnTo>
                  <a:pt x="96012" y="38099"/>
                </a:lnTo>
                <a:lnTo>
                  <a:pt x="96012" y="48767"/>
                </a:lnTo>
                <a:lnTo>
                  <a:pt x="86867" y="45719"/>
                </a:lnTo>
                <a:lnTo>
                  <a:pt x="86867" y="1523"/>
                </a:lnTo>
                <a:lnTo>
                  <a:pt x="80772" y="0"/>
                </a:lnTo>
                <a:lnTo>
                  <a:pt x="76200" y="9143"/>
                </a:lnTo>
                <a:lnTo>
                  <a:pt x="74675" y="1523"/>
                </a:lnTo>
                <a:lnTo>
                  <a:pt x="70103" y="1523"/>
                </a:lnTo>
                <a:lnTo>
                  <a:pt x="65531" y="4571"/>
                </a:lnTo>
                <a:lnTo>
                  <a:pt x="65531" y="120395"/>
                </a:lnTo>
                <a:lnTo>
                  <a:pt x="70103" y="123443"/>
                </a:lnTo>
                <a:lnTo>
                  <a:pt x="74675" y="123443"/>
                </a:lnTo>
                <a:lnTo>
                  <a:pt x="73151" y="112775"/>
                </a:lnTo>
                <a:lnTo>
                  <a:pt x="73151" y="12191"/>
                </a:lnTo>
                <a:lnTo>
                  <a:pt x="76200" y="10667"/>
                </a:lnTo>
                <a:lnTo>
                  <a:pt x="80772" y="12191"/>
                </a:lnTo>
                <a:lnTo>
                  <a:pt x="83820" y="12191"/>
                </a:lnTo>
                <a:lnTo>
                  <a:pt x="85343" y="9143"/>
                </a:lnTo>
                <a:lnTo>
                  <a:pt x="85343" y="60959"/>
                </a:lnTo>
                <a:lnTo>
                  <a:pt x="99060" y="48767"/>
                </a:lnTo>
                <a:lnTo>
                  <a:pt x="99060" y="50291"/>
                </a:lnTo>
                <a:lnTo>
                  <a:pt x="103631" y="45719"/>
                </a:lnTo>
                <a:lnTo>
                  <a:pt x="103631" y="47243"/>
                </a:lnTo>
                <a:lnTo>
                  <a:pt x="108203" y="45719"/>
                </a:lnTo>
                <a:lnTo>
                  <a:pt x="106679" y="45719"/>
                </a:lnTo>
                <a:lnTo>
                  <a:pt x="112775" y="44195"/>
                </a:lnTo>
                <a:lnTo>
                  <a:pt x="118872" y="45719"/>
                </a:lnTo>
                <a:lnTo>
                  <a:pt x="117348" y="44195"/>
                </a:lnTo>
                <a:lnTo>
                  <a:pt x="123443" y="47243"/>
                </a:lnTo>
                <a:lnTo>
                  <a:pt x="121920" y="45719"/>
                </a:lnTo>
                <a:lnTo>
                  <a:pt x="126491" y="48767"/>
                </a:lnTo>
                <a:lnTo>
                  <a:pt x="124967" y="48767"/>
                </a:lnTo>
                <a:lnTo>
                  <a:pt x="128625" y="51206"/>
                </a:lnTo>
                <a:lnTo>
                  <a:pt x="131063" y="54863"/>
                </a:lnTo>
                <a:lnTo>
                  <a:pt x="132587" y="59435"/>
                </a:lnTo>
                <a:lnTo>
                  <a:pt x="132587" y="65531"/>
                </a:lnTo>
                <a:lnTo>
                  <a:pt x="135636" y="112775"/>
                </a:lnTo>
                <a:lnTo>
                  <a:pt x="132587" y="39623"/>
                </a:lnTo>
                <a:lnTo>
                  <a:pt x="129539" y="51815"/>
                </a:lnTo>
                <a:lnTo>
                  <a:pt x="128015" y="50291"/>
                </a:lnTo>
                <a:lnTo>
                  <a:pt x="126491" y="36575"/>
                </a:lnTo>
                <a:lnTo>
                  <a:pt x="120396" y="33527"/>
                </a:lnTo>
                <a:lnTo>
                  <a:pt x="112775" y="33527"/>
                </a:lnTo>
                <a:lnTo>
                  <a:pt x="105155" y="35051"/>
                </a:lnTo>
                <a:lnTo>
                  <a:pt x="99060" y="36575"/>
                </a:lnTo>
                <a:close/>
              </a:path>
              <a:path w="548639" h="152400">
                <a:moveTo>
                  <a:pt x="80772" y="12191"/>
                </a:moveTo>
                <a:lnTo>
                  <a:pt x="76200" y="10667"/>
                </a:lnTo>
                <a:lnTo>
                  <a:pt x="73151" y="12191"/>
                </a:lnTo>
                <a:lnTo>
                  <a:pt x="73151" y="112775"/>
                </a:lnTo>
                <a:lnTo>
                  <a:pt x="74675" y="123443"/>
                </a:lnTo>
                <a:lnTo>
                  <a:pt x="80772" y="123443"/>
                </a:lnTo>
                <a:lnTo>
                  <a:pt x="76200" y="115823"/>
                </a:lnTo>
                <a:lnTo>
                  <a:pt x="76200" y="12191"/>
                </a:lnTo>
                <a:lnTo>
                  <a:pt x="80772" y="12191"/>
                </a:lnTo>
                <a:close/>
              </a:path>
              <a:path w="548639" h="152400">
                <a:moveTo>
                  <a:pt x="123443" y="74675"/>
                </a:moveTo>
                <a:lnTo>
                  <a:pt x="123443" y="64007"/>
                </a:lnTo>
                <a:lnTo>
                  <a:pt x="120396" y="57911"/>
                </a:lnTo>
                <a:lnTo>
                  <a:pt x="121920" y="112775"/>
                </a:lnTo>
                <a:lnTo>
                  <a:pt x="123443" y="123443"/>
                </a:lnTo>
                <a:lnTo>
                  <a:pt x="134112" y="123443"/>
                </a:lnTo>
                <a:lnTo>
                  <a:pt x="132587" y="115823"/>
                </a:lnTo>
                <a:lnTo>
                  <a:pt x="132587" y="112775"/>
                </a:lnTo>
                <a:lnTo>
                  <a:pt x="123443" y="112776"/>
                </a:lnTo>
                <a:lnTo>
                  <a:pt x="124967" y="115823"/>
                </a:lnTo>
                <a:lnTo>
                  <a:pt x="123443" y="115823"/>
                </a:lnTo>
                <a:lnTo>
                  <a:pt x="123443" y="74675"/>
                </a:lnTo>
                <a:close/>
              </a:path>
              <a:path w="548639" h="152400">
                <a:moveTo>
                  <a:pt x="132587" y="39623"/>
                </a:moveTo>
                <a:lnTo>
                  <a:pt x="126491" y="36575"/>
                </a:lnTo>
                <a:lnTo>
                  <a:pt x="128015" y="50291"/>
                </a:lnTo>
                <a:lnTo>
                  <a:pt x="129539" y="51815"/>
                </a:lnTo>
                <a:lnTo>
                  <a:pt x="132587" y="39623"/>
                </a:lnTo>
                <a:close/>
              </a:path>
              <a:path w="548639" h="152400">
                <a:moveTo>
                  <a:pt x="143255" y="120395"/>
                </a:moveTo>
                <a:lnTo>
                  <a:pt x="144779" y="115823"/>
                </a:lnTo>
                <a:lnTo>
                  <a:pt x="144779" y="71627"/>
                </a:lnTo>
                <a:lnTo>
                  <a:pt x="143255" y="64007"/>
                </a:lnTo>
                <a:lnTo>
                  <a:pt x="143255" y="56387"/>
                </a:lnTo>
                <a:lnTo>
                  <a:pt x="140208" y="50291"/>
                </a:lnTo>
                <a:lnTo>
                  <a:pt x="137160" y="44195"/>
                </a:lnTo>
                <a:lnTo>
                  <a:pt x="132587" y="39623"/>
                </a:lnTo>
                <a:lnTo>
                  <a:pt x="135636" y="112775"/>
                </a:lnTo>
                <a:lnTo>
                  <a:pt x="132587" y="65531"/>
                </a:lnTo>
                <a:lnTo>
                  <a:pt x="132587" y="115823"/>
                </a:lnTo>
                <a:lnTo>
                  <a:pt x="134112" y="123443"/>
                </a:lnTo>
                <a:lnTo>
                  <a:pt x="138684" y="123443"/>
                </a:lnTo>
                <a:lnTo>
                  <a:pt x="143255" y="120395"/>
                </a:lnTo>
                <a:close/>
              </a:path>
              <a:path w="548639" h="152400">
                <a:moveTo>
                  <a:pt x="92963" y="39623"/>
                </a:moveTo>
                <a:lnTo>
                  <a:pt x="96012" y="48767"/>
                </a:lnTo>
                <a:lnTo>
                  <a:pt x="96012" y="9143"/>
                </a:lnTo>
                <a:lnTo>
                  <a:pt x="94487" y="4571"/>
                </a:lnTo>
                <a:lnTo>
                  <a:pt x="91439" y="1523"/>
                </a:lnTo>
                <a:lnTo>
                  <a:pt x="86867" y="1523"/>
                </a:lnTo>
                <a:lnTo>
                  <a:pt x="86867" y="45719"/>
                </a:lnTo>
                <a:lnTo>
                  <a:pt x="96012" y="48767"/>
                </a:lnTo>
                <a:lnTo>
                  <a:pt x="92963" y="39623"/>
                </a:lnTo>
                <a:close/>
              </a:path>
              <a:path w="548639" h="152400">
                <a:moveTo>
                  <a:pt x="85343" y="115823"/>
                </a:moveTo>
                <a:lnTo>
                  <a:pt x="85343" y="123443"/>
                </a:lnTo>
                <a:lnTo>
                  <a:pt x="89915" y="123443"/>
                </a:lnTo>
                <a:lnTo>
                  <a:pt x="86867" y="112775"/>
                </a:lnTo>
                <a:lnTo>
                  <a:pt x="85343" y="115823"/>
                </a:lnTo>
                <a:close/>
              </a:path>
              <a:path w="548639" h="152400">
                <a:moveTo>
                  <a:pt x="76200" y="115823"/>
                </a:moveTo>
                <a:lnTo>
                  <a:pt x="80772" y="123443"/>
                </a:lnTo>
                <a:lnTo>
                  <a:pt x="85343" y="123443"/>
                </a:lnTo>
                <a:lnTo>
                  <a:pt x="85343" y="115823"/>
                </a:lnTo>
                <a:lnTo>
                  <a:pt x="86867" y="112775"/>
                </a:lnTo>
                <a:lnTo>
                  <a:pt x="89915" y="123443"/>
                </a:lnTo>
                <a:lnTo>
                  <a:pt x="94487" y="120395"/>
                </a:lnTo>
                <a:lnTo>
                  <a:pt x="94487" y="71627"/>
                </a:lnTo>
                <a:lnTo>
                  <a:pt x="96012" y="115823"/>
                </a:lnTo>
                <a:lnTo>
                  <a:pt x="96012" y="67055"/>
                </a:lnTo>
                <a:lnTo>
                  <a:pt x="99060" y="67055"/>
                </a:lnTo>
                <a:lnTo>
                  <a:pt x="102108" y="64007"/>
                </a:lnTo>
                <a:lnTo>
                  <a:pt x="105155" y="62483"/>
                </a:lnTo>
                <a:lnTo>
                  <a:pt x="103631" y="62483"/>
                </a:lnTo>
                <a:lnTo>
                  <a:pt x="105155" y="62483"/>
                </a:lnTo>
                <a:lnTo>
                  <a:pt x="110032" y="63703"/>
                </a:lnTo>
                <a:lnTo>
                  <a:pt x="111469" y="64661"/>
                </a:lnTo>
                <a:lnTo>
                  <a:pt x="112775" y="68579"/>
                </a:lnTo>
                <a:lnTo>
                  <a:pt x="112775" y="115823"/>
                </a:lnTo>
                <a:lnTo>
                  <a:pt x="114300" y="120395"/>
                </a:lnTo>
                <a:lnTo>
                  <a:pt x="118872" y="123443"/>
                </a:lnTo>
                <a:lnTo>
                  <a:pt x="123443" y="123443"/>
                </a:lnTo>
                <a:lnTo>
                  <a:pt x="121920" y="112775"/>
                </a:lnTo>
                <a:lnTo>
                  <a:pt x="120396" y="57911"/>
                </a:lnTo>
                <a:lnTo>
                  <a:pt x="114300" y="53339"/>
                </a:lnTo>
                <a:lnTo>
                  <a:pt x="108203" y="62483"/>
                </a:lnTo>
                <a:lnTo>
                  <a:pt x="111251" y="64007"/>
                </a:lnTo>
                <a:lnTo>
                  <a:pt x="112775" y="65531"/>
                </a:lnTo>
                <a:lnTo>
                  <a:pt x="112775" y="67055"/>
                </a:lnTo>
                <a:lnTo>
                  <a:pt x="112775" y="65531"/>
                </a:lnTo>
                <a:lnTo>
                  <a:pt x="111251" y="64007"/>
                </a:lnTo>
                <a:lnTo>
                  <a:pt x="108203" y="62483"/>
                </a:lnTo>
                <a:lnTo>
                  <a:pt x="106679" y="51815"/>
                </a:lnTo>
                <a:lnTo>
                  <a:pt x="100584" y="51815"/>
                </a:lnTo>
                <a:lnTo>
                  <a:pt x="96012" y="54863"/>
                </a:lnTo>
                <a:lnTo>
                  <a:pt x="91439" y="59435"/>
                </a:lnTo>
                <a:lnTo>
                  <a:pt x="85343" y="65531"/>
                </a:lnTo>
                <a:lnTo>
                  <a:pt x="85343" y="112775"/>
                </a:lnTo>
                <a:lnTo>
                  <a:pt x="76200" y="112775"/>
                </a:lnTo>
                <a:lnTo>
                  <a:pt x="76200" y="115823"/>
                </a:lnTo>
                <a:close/>
              </a:path>
              <a:path w="548639" h="152400">
                <a:moveTo>
                  <a:pt x="96012" y="115823"/>
                </a:moveTo>
                <a:lnTo>
                  <a:pt x="94487" y="71627"/>
                </a:lnTo>
                <a:lnTo>
                  <a:pt x="94487" y="120395"/>
                </a:lnTo>
                <a:lnTo>
                  <a:pt x="96012" y="115823"/>
                </a:lnTo>
                <a:close/>
              </a:path>
              <a:path w="548639" h="152400">
                <a:moveTo>
                  <a:pt x="74675" y="1523"/>
                </a:moveTo>
                <a:lnTo>
                  <a:pt x="76200" y="9143"/>
                </a:lnTo>
                <a:lnTo>
                  <a:pt x="80772" y="0"/>
                </a:lnTo>
                <a:lnTo>
                  <a:pt x="74675" y="1523"/>
                </a:lnTo>
                <a:close/>
              </a:path>
              <a:path w="548639" h="152400">
                <a:moveTo>
                  <a:pt x="85343" y="9143"/>
                </a:moveTo>
                <a:lnTo>
                  <a:pt x="83820" y="12191"/>
                </a:lnTo>
                <a:lnTo>
                  <a:pt x="85343" y="12191"/>
                </a:lnTo>
                <a:lnTo>
                  <a:pt x="85343" y="9143"/>
                </a:lnTo>
                <a:close/>
              </a:path>
              <a:path w="548639" h="152400">
                <a:moveTo>
                  <a:pt x="124967" y="115823"/>
                </a:moveTo>
                <a:lnTo>
                  <a:pt x="123443" y="112776"/>
                </a:lnTo>
                <a:lnTo>
                  <a:pt x="123444" y="114299"/>
                </a:lnTo>
                <a:lnTo>
                  <a:pt x="124967" y="115823"/>
                </a:lnTo>
                <a:close/>
              </a:path>
              <a:path w="548639" h="152400">
                <a:moveTo>
                  <a:pt x="99060" y="67055"/>
                </a:moveTo>
                <a:lnTo>
                  <a:pt x="96012" y="67055"/>
                </a:lnTo>
                <a:lnTo>
                  <a:pt x="96012" y="70103"/>
                </a:lnTo>
                <a:lnTo>
                  <a:pt x="99060" y="67055"/>
                </a:lnTo>
                <a:close/>
              </a:path>
              <a:path w="548639" h="152400">
                <a:moveTo>
                  <a:pt x="106679" y="51815"/>
                </a:moveTo>
                <a:lnTo>
                  <a:pt x="108203" y="62483"/>
                </a:lnTo>
                <a:lnTo>
                  <a:pt x="114300" y="53339"/>
                </a:lnTo>
                <a:lnTo>
                  <a:pt x="106679" y="51815"/>
                </a:lnTo>
                <a:close/>
              </a:path>
              <a:path w="548639" h="152400">
                <a:moveTo>
                  <a:pt x="477011" y="112775"/>
                </a:moveTo>
                <a:lnTo>
                  <a:pt x="473963" y="123443"/>
                </a:lnTo>
                <a:lnTo>
                  <a:pt x="478535" y="123443"/>
                </a:lnTo>
                <a:lnTo>
                  <a:pt x="477011" y="112775"/>
                </a:lnTo>
                <a:close/>
              </a:path>
              <a:path w="548639" h="152400">
                <a:moveTo>
                  <a:pt x="480059" y="115823"/>
                </a:moveTo>
                <a:lnTo>
                  <a:pt x="484631" y="123443"/>
                </a:lnTo>
                <a:lnTo>
                  <a:pt x="489203" y="123443"/>
                </a:lnTo>
                <a:lnTo>
                  <a:pt x="489203" y="115823"/>
                </a:lnTo>
                <a:lnTo>
                  <a:pt x="490727" y="112775"/>
                </a:lnTo>
                <a:lnTo>
                  <a:pt x="493775" y="123443"/>
                </a:lnTo>
                <a:lnTo>
                  <a:pt x="498347" y="120395"/>
                </a:lnTo>
                <a:lnTo>
                  <a:pt x="498347" y="71627"/>
                </a:lnTo>
                <a:lnTo>
                  <a:pt x="499871" y="115823"/>
                </a:lnTo>
                <a:lnTo>
                  <a:pt x="499871" y="67055"/>
                </a:lnTo>
                <a:lnTo>
                  <a:pt x="502919" y="67055"/>
                </a:lnTo>
                <a:lnTo>
                  <a:pt x="505967" y="64007"/>
                </a:lnTo>
                <a:lnTo>
                  <a:pt x="509015" y="62483"/>
                </a:lnTo>
                <a:lnTo>
                  <a:pt x="507491" y="62483"/>
                </a:lnTo>
                <a:lnTo>
                  <a:pt x="509015" y="62483"/>
                </a:lnTo>
                <a:lnTo>
                  <a:pt x="513892" y="63703"/>
                </a:lnTo>
                <a:lnTo>
                  <a:pt x="515329" y="64661"/>
                </a:lnTo>
                <a:lnTo>
                  <a:pt x="516635" y="68579"/>
                </a:lnTo>
                <a:lnTo>
                  <a:pt x="516635" y="115823"/>
                </a:lnTo>
                <a:lnTo>
                  <a:pt x="518159" y="120395"/>
                </a:lnTo>
                <a:lnTo>
                  <a:pt x="522731" y="123443"/>
                </a:lnTo>
                <a:lnTo>
                  <a:pt x="527303" y="123443"/>
                </a:lnTo>
                <a:lnTo>
                  <a:pt x="525779" y="112775"/>
                </a:lnTo>
                <a:lnTo>
                  <a:pt x="524255" y="57911"/>
                </a:lnTo>
                <a:lnTo>
                  <a:pt x="518159" y="53339"/>
                </a:lnTo>
                <a:lnTo>
                  <a:pt x="512063" y="62483"/>
                </a:lnTo>
                <a:lnTo>
                  <a:pt x="515111" y="64007"/>
                </a:lnTo>
                <a:lnTo>
                  <a:pt x="516635" y="65531"/>
                </a:lnTo>
                <a:lnTo>
                  <a:pt x="516635" y="67055"/>
                </a:lnTo>
                <a:lnTo>
                  <a:pt x="516635" y="65531"/>
                </a:lnTo>
                <a:lnTo>
                  <a:pt x="515111" y="64007"/>
                </a:lnTo>
                <a:lnTo>
                  <a:pt x="512063" y="62483"/>
                </a:lnTo>
                <a:lnTo>
                  <a:pt x="510539" y="51815"/>
                </a:lnTo>
                <a:lnTo>
                  <a:pt x="504443" y="51815"/>
                </a:lnTo>
                <a:lnTo>
                  <a:pt x="499871" y="54863"/>
                </a:lnTo>
                <a:lnTo>
                  <a:pt x="495299" y="59435"/>
                </a:lnTo>
                <a:lnTo>
                  <a:pt x="489203" y="65531"/>
                </a:lnTo>
                <a:lnTo>
                  <a:pt x="489203" y="112775"/>
                </a:lnTo>
                <a:lnTo>
                  <a:pt x="480059" y="112775"/>
                </a:lnTo>
                <a:lnTo>
                  <a:pt x="480059" y="115823"/>
                </a:lnTo>
                <a:close/>
              </a:path>
              <a:path w="548639" h="152400">
                <a:moveTo>
                  <a:pt x="499871" y="115823"/>
                </a:moveTo>
                <a:lnTo>
                  <a:pt x="498347" y="71627"/>
                </a:lnTo>
                <a:lnTo>
                  <a:pt x="498347" y="120395"/>
                </a:lnTo>
                <a:lnTo>
                  <a:pt x="499871" y="115823"/>
                </a:lnTo>
                <a:close/>
              </a:path>
              <a:path w="548639" h="152400">
                <a:moveTo>
                  <a:pt x="489203" y="9143"/>
                </a:moveTo>
                <a:lnTo>
                  <a:pt x="487679" y="12191"/>
                </a:lnTo>
                <a:lnTo>
                  <a:pt x="489203" y="12191"/>
                </a:lnTo>
                <a:lnTo>
                  <a:pt x="489203" y="9143"/>
                </a:lnTo>
                <a:close/>
              </a:path>
              <a:path w="548639" h="152400">
                <a:moveTo>
                  <a:pt x="532485" y="51206"/>
                </a:moveTo>
                <a:lnTo>
                  <a:pt x="534923" y="54863"/>
                </a:lnTo>
                <a:lnTo>
                  <a:pt x="536447" y="59435"/>
                </a:lnTo>
                <a:lnTo>
                  <a:pt x="536447" y="65531"/>
                </a:lnTo>
                <a:lnTo>
                  <a:pt x="539495" y="112775"/>
                </a:lnTo>
                <a:lnTo>
                  <a:pt x="536447" y="39623"/>
                </a:lnTo>
                <a:lnTo>
                  <a:pt x="533399" y="51815"/>
                </a:lnTo>
                <a:lnTo>
                  <a:pt x="531875" y="50291"/>
                </a:lnTo>
                <a:lnTo>
                  <a:pt x="530351" y="36575"/>
                </a:lnTo>
                <a:lnTo>
                  <a:pt x="524255" y="33527"/>
                </a:lnTo>
                <a:lnTo>
                  <a:pt x="516635" y="33527"/>
                </a:lnTo>
                <a:lnTo>
                  <a:pt x="509015" y="35051"/>
                </a:lnTo>
                <a:lnTo>
                  <a:pt x="502919" y="36575"/>
                </a:lnTo>
                <a:lnTo>
                  <a:pt x="499871" y="38099"/>
                </a:lnTo>
                <a:lnTo>
                  <a:pt x="499871" y="48767"/>
                </a:lnTo>
                <a:lnTo>
                  <a:pt x="490727" y="45719"/>
                </a:lnTo>
                <a:lnTo>
                  <a:pt x="490727" y="1523"/>
                </a:lnTo>
                <a:lnTo>
                  <a:pt x="484631" y="0"/>
                </a:lnTo>
                <a:lnTo>
                  <a:pt x="480059" y="9143"/>
                </a:lnTo>
                <a:lnTo>
                  <a:pt x="480059" y="10667"/>
                </a:lnTo>
                <a:lnTo>
                  <a:pt x="477011" y="12191"/>
                </a:lnTo>
                <a:lnTo>
                  <a:pt x="473963" y="1523"/>
                </a:lnTo>
                <a:lnTo>
                  <a:pt x="469391" y="4571"/>
                </a:lnTo>
                <a:lnTo>
                  <a:pt x="469391" y="120395"/>
                </a:lnTo>
                <a:lnTo>
                  <a:pt x="473963" y="123443"/>
                </a:lnTo>
                <a:lnTo>
                  <a:pt x="477011" y="112775"/>
                </a:lnTo>
                <a:lnTo>
                  <a:pt x="478535" y="123443"/>
                </a:lnTo>
                <a:lnTo>
                  <a:pt x="484631" y="123443"/>
                </a:lnTo>
                <a:lnTo>
                  <a:pt x="480059" y="115823"/>
                </a:lnTo>
                <a:lnTo>
                  <a:pt x="480059" y="12191"/>
                </a:lnTo>
                <a:lnTo>
                  <a:pt x="487679" y="12191"/>
                </a:lnTo>
                <a:lnTo>
                  <a:pt x="489203" y="9143"/>
                </a:lnTo>
                <a:lnTo>
                  <a:pt x="489203" y="60959"/>
                </a:lnTo>
                <a:lnTo>
                  <a:pt x="502919" y="48767"/>
                </a:lnTo>
                <a:lnTo>
                  <a:pt x="502919" y="50291"/>
                </a:lnTo>
                <a:lnTo>
                  <a:pt x="507491" y="45719"/>
                </a:lnTo>
                <a:lnTo>
                  <a:pt x="507491" y="47243"/>
                </a:lnTo>
                <a:lnTo>
                  <a:pt x="512063" y="45719"/>
                </a:lnTo>
                <a:lnTo>
                  <a:pt x="510539" y="45719"/>
                </a:lnTo>
                <a:lnTo>
                  <a:pt x="516635" y="44195"/>
                </a:lnTo>
                <a:lnTo>
                  <a:pt x="522731" y="45719"/>
                </a:lnTo>
                <a:lnTo>
                  <a:pt x="521207" y="44195"/>
                </a:lnTo>
                <a:lnTo>
                  <a:pt x="527303" y="47243"/>
                </a:lnTo>
                <a:lnTo>
                  <a:pt x="525779" y="45719"/>
                </a:lnTo>
                <a:lnTo>
                  <a:pt x="530351" y="48767"/>
                </a:lnTo>
                <a:lnTo>
                  <a:pt x="528827" y="48767"/>
                </a:lnTo>
                <a:lnTo>
                  <a:pt x="532485" y="51206"/>
                </a:lnTo>
                <a:close/>
              </a:path>
              <a:path w="548639" h="152400">
                <a:moveTo>
                  <a:pt x="528827" y="115823"/>
                </a:moveTo>
                <a:lnTo>
                  <a:pt x="527303" y="112776"/>
                </a:lnTo>
                <a:lnTo>
                  <a:pt x="527304" y="114299"/>
                </a:lnTo>
                <a:lnTo>
                  <a:pt x="528827" y="115823"/>
                </a:lnTo>
                <a:close/>
              </a:path>
              <a:path w="548639" h="152400">
                <a:moveTo>
                  <a:pt x="502919" y="67055"/>
                </a:moveTo>
                <a:lnTo>
                  <a:pt x="499871" y="67055"/>
                </a:lnTo>
                <a:lnTo>
                  <a:pt x="499872" y="70103"/>
                </a:lnTo>
                <a:lnTo>
                  <a:pt x="502919" y="67055"/>
                </a:lnTo>
                <a:close/>
              </a:path>
              <a:path w="548639" h="152400">
                <a:moveTo>
                  <a:pt x="510539" y="51815"/>
                </a:moveTo>
                <a:lnTo>
                  <a:pt x="512063" y="62483"/>
                </a:lnTo>
                <a:lnTo>
                  <a:pt x="518159" y="53339"/>
                </a:lnTo>
                <a:lnTo>
                  <a:pt x="510539" y="51815"/>
                </a:lnTo>
                <a:close/>
              </a:path>
              <a:path w="548639" h="152400">
                <a:moveTo>
                  <a:pt x="41148" y="124967"/>
                </a:moveTo>
                <a:lnTo>
                  <a:pt x="35051" y="114299"/>
                </a:lnTo>
                <a:lnTo>
                  <a:pt x="35051" y="124967"/>
                </a:lnTo>
                <a:lnTo>
                  <a:pt x="41148" y="124967"/>
                </a:lnTo>
                <a:close/>
              </a:path>
              <a:path w="548639" h="152400">
                <a:moveTo>
                  <a:pt x="50291" y="112775"/>
                </a:moveTo>
                <a:lnTo>
                  <a:pt x="50291" y="124967"/>
                </a:lnTo>
                <a:lnTo>
                  <a:pt x="54863" y="123443"/>
                </a:lnTo>
                <a:lnTo>
                  <a:pt x="50291" y="112775"/>
                </a:lnTo>
                <a:close/>
              </a:path>
              <a:path w="548639" h="152400">
                <a:moveTo>
                  <a:pt x="54863" y="106679"/>
                </a:moveTo>
                <a:lnTo>
                  <a:pt x="54863" y="123443"/>
                </a:lnTo>
                <a:lnTo>
                  <a:pt x="59436" y="120395"/>
                </a:lnTo>
                <a:lnTo>
                  <a:pt x="54863" y="106679"/>
                </a:lnTo>
                <a:close/>
              </a:path>
              <a:path w="548639" h="152400">
                <a:moveTo>
                  <a:pt x="50291" y="108203"/>
                </a:moveTo>
                <a:lnTo>
                  <a:pt x="51815" y="106679"/>
                </a:lnTo>
                <a:lnTo>
                  <a:pt x="50291" y="105155"/>
                </a:lnTo>
                <a:lnTo>
                  <a:pt x="50291" y="108203"/>
                </a:lnTo>
                <a:close/>
              </a:path>
              <a:path w="548639" h="152400">
                <a:moveTo>
                  <a:pt x="44196" y="96011"/>
                </a:moveTo>
                <a:lnTo>
                  <a:pt x="42672" y="91439"/>
                </a:lnTo>
                <a:lnTo>
                  <a:pt x="42672" y="94487"/>
                </a:lnTo>
                <a:lnTo>
                  <a:pt x="44196" y="96011"/>
                </a:lnTo>
                <a:close/>
              </a:path>
              <a:path w="548639" h="152400">
                <a:moveTo>
                  <a:pt x="33527" y="16763"/>
                </a:moveTo>
                <a:lnTo>
                  <a:pt x="35051" y="27431"/>
                </a:lnTo>
                <a:lnTo>
                  <a:pt x="38100" y="16763"/>
                </a:lnTo>
                <a:lnTo>
                  <a:pt x="33527" y="16763"/>
                </a:lnTo>
                <a:close/>
              </a:path>
              <a:path w="548639" h="152400">
                <a:moveTo>
                  <a:pt x="42672" y="35051"/>
                </a:moveTo>
                <a:lnTo>
                  <a:pt x="50291" y="44195"/>
                </a:lnTo>
                <a:lnTo>
                  <a:pt x="54863" y="35051"/>
                </a:lnTo>
                <a:lnTo>
                  <a:pt x="42672" y="35051"/>
                </a:lnTo>
                <a:close/>
              </a:path>
              <a:path w="548639" h="152400">
                <a:moveTo>
                  <a:pt x="12191" y="44195"/>
                </a:moveTo>
                <a:lnTo>
                  <a:pt x="22860" y="45719"/>
                </a:lnTo>
                <a:lnTo>
                  <a:pt x="12191" y="41147"/>
                </a:lnTo>
                <a:lnTo>
                  <a:pt x="12191" y="44195"/>
                </a:lnTo>
                <a:close/>
              </a:path>
              <a:path w="548639" h="152400">
                <a:moveTo>
                  <a:pt x="163067" y="47243"/>
                </a:moveTo>
                <a:lnTo>
                  <a:pt x="166115" y="112775"/>
                </a:lnTo>
                <a:lnTo>
                  <a:pt x="166115" y="45719"/>
                </a:lnTo>
                <a:lnTo>
                  <a:pt x="163067" y="47243"/>
                </a:lnTo>
                <a:close/>
              </a:path>
              <a:path w="548639" h="152400">
                <a:moveTo>
                  <a:pt x="179831" y="123443"/>
                </a:moveTo>
                <a:lnTo>
                  <a:pt x="175260" y="115823"/>
                </a:lnTo>
                <a:lnTo>
                  <a:pt x="175260" y="123443"/>
                </a:lnTo>
                <a:lnTo>
                  <a:pt x="179831" y="123443"/>
                </a:lnTo>
                <a:close/>
              </a:path>
              <a:path w="548639" h="152400">
                <a:moveTo>
                  <a:pt x="169163" y="35051"/>
                </a:moveTo>
                <a:lnTo>
                  <a:pt x="172212" y="44195"/>
                </a:lnTo>
                <a:lnTo>
                  <a:pt x="173736" y="35051"/>
                </a:lnTo>
                <a:lnTo>
                  <a:pt x="169163" y="35051"/>
                </a:lnTo>
                <a:close/>
              </a:path>
              <a:path w="548639" h="152400">
                <a:moveTo>
                  <a:pt x="178308" y="36575"/>
                </a:moveTo>
                <a:lnTo>
                  <a:pt x="178308" y="42671"/>
                </a:lnTo>
                <a:lnTo>
                  <a:pt x="181355" y="39623"/>
                </a:lnTo>
                <a:lnTo>
                  <a:pt x="178308" y="36575"/>
                </a:lnTo>
                <a:close/>
              </a:path>
              <a:path w="548639" h="152400">
                <a:moveTo>
                  <a:pt x="199643" y="53339"/>
                </a:moveTo>
                <a:lnTo>
                  <a:pt x="199643" y="64007"/>
                </a:lnTo>
                <a:lnTo>
                  <a:pt x="199643" y="53339"/>
                </a:lnTo>
                <a:close/>
              </a:path>
              <a:path w="548639" h="152400">
                <a:moveTo>
                  <a:pt x="251460" y="124967"/>
                </a:moveTo>
                <a:lnTo>
                  <a:pt x="242315" y="114299"/>
                </a:lnTo>
                <a:lnTo>
                  <a:pt x="240791" y="124967"/>
                </a:lnTo>
                <a:lnTo>
                  <a:pt x="251460" y="124967"/>
                </a:lnTo>
                <a:close/>
              </a:path>
              <a:path w="548639" h="152400">
                <a:moveTo>
                  <a:pt x="283463" y="92963"/>
                </a:moveTo>
                <a:lnTo>
                  <a:pt x="280415" y="100583"/>
                </a:lnTo>
                <a:lnTo>
                  <a:pt x="280415" y="99059"/>
                </a:lnTo>
                <a:lnTo>
                  <a:pt x="275843" y="105155"/>
                </a:lnTo>
                <a:lnTo>
                  <a:pt x="277367" y="103631"/>
                </a:lnTo>
                <a:lnTo>
                  <a:pt x="272796" y="108203"/>
                </a:lnTo>
                <a:lnTo>
                  <a:pt x="271272" y="109727"/>
                </a:lnTo>
                <a:lnTo>
                  <a:pt x="266700" y="112775"/>
                </a:lnTo>
                <a:lnTo>
                  <a:pt x="266700" y="111251"/>
                </a:lnTo>
                <a:lnTo>
                  <a:pt x="259079" y="114299"/>
                </a:lnTo>
                <a:lnTo>
                  <a:pt x="243839" y="114299"/>
                </a:lnTo>
                <a:lnTo>
                  <a:pt x="236220" y="111251"/>
                </a:lnTo>
                <a:lnTo>
                  <a:pt x="237743" y="112775"/>
                </a:lnTo>
                <a:lnTo>
                  <a:pt x="230124" y="109727"/>
                </a:lnTo>
                <a:lnTo>
                  <a:pt x="231648" y="109727"/>
                </a:lnTo>
                <a:lnTo>
                  <a:pt x="227075" y="105155"/>
                </a:lnTo>
                <a:lnTo>
                  <a:pt x="227075" y="106679"/>
                </a:lnTo>
                <a:lnTo>
                  <a:pt x="224027" y="100583"/>
                </a:lnTo>
                <a:lnTo>
                  <a:pt x="224027" y="102107"/>
                </a:lnTo>
                <a:lnTo>
                  <a:pt x="220979" y="94487"/>
                </a:lnTo>
                <a:lnTo>
                  <a:pt x="220979" y="96011"/>
                </a:lnTo>
                <a:lnTo>
                  <a:pt x="219455" y="88391"/>
                </a:lnTo>
                <a:lnTo>
                  <a:pt x="219455" y="71627"/>
                </a:lnTo>
                <a:lnTo>
                  <a:pt x="220979" y="64007"/>
                </a:lnTo>
                <a:lnTo>
                  <a:pt x="220979" y="65531"/>
                </a:lnTo>
                <a:lnTo>
                  <a:pt x="224027" y="57911"/>
                </a:lnTo>
                <a:lnTo>
                  <a:pt x="224027" y="59435"/>
                </a:lnTo>
                <a:lnTo>
                  <a:pt x="227946" y="54210"/>
                </a:lnTo>
                <a:lnTo>
                  <a:pt x="233172" y="50291"/>
                </a:lnTo>
                <a:lnTo>
                  <a:pt x="231648" y="50291"/>
                </a:lnTo>
                <a:lnTo>
                  <a:pt x="228600" y="53339"/>
                </a:lnTo>
                <a:lnTo>
                  <a:pt x="227075" y="54863"/>
                </a:lnTo>
                <a:lnTo>
                  <a:pt x="225551" y="41147"/>
                </a:lnTo>
                <a:lnTo>
                  <a:pt x="219455" y="47243"/>
                </a:lnTo>
                <a:lnTo>
                  <a:pt x="214884" y="53339"/>
                </a:lnTo>
                <a:lnTo>
                  <a:pt x="210312" y="62483"/>
                </a:lnTo>
                <a:lnTo>
                  <a:pt x="208787" y="70103"/>
                </a:lnTo>
                <a:lnTo>
                  <a:pt x="208787" y="89915"/>
                </a:lnTo>
                <a:lnTo>
                  <a:pt x="210312" y="99059"/>
                </a:lnTo>
                <a:lnTo>
                  <a:pt x="213360" y="106679"/>
                </a:lnTo>
                <a:lnTo>
                  <a:pt x="219455" y="112775"/>
                </a:lnTo>
                <a:lnTo>
                  <a:pt x="225551" y="118871"/>
                </a:lnTo>
                <a:lnTo>
                  <a:pt x="233172" y="121919"/>
                </a:lnTo>
                <a:lnTo>
                  <a:pt x="240791" y="124967"/>
                </a:lnTo>
                <a:lnTo>
                  <a:pt x="242315" y="114299"/>
                </a:lnTo>
                <a:lnTo>
                  <a:pt x="251460" y="124967"/>
                </a:lnTo>
                <a:lnTo>
                  <a:pt x="262127" y="124967"/>
                </a:lnTo>
                <a:lnTo>
                  <a:pt x="260603" y="114299"/>
                </a:lnTo>
                <a:lnTo>
                  <a:pt x="262127" y="124967"/>
                </a:lnTo>
                <a:lnTo>
                  <a:pt x="271272" y="121919"/>
                </a:lnTo>
                <a:lnTo>
                  <a:pt x="278891" y="117347"/>
                </a:lnTo>
                <a:lnTo>
                  <a:pt x="284988" y="112775"/>
                </a:lnTo>
                <a:lnTo>
                  <a:pt x="284988" y="86867"/>
                </a:lnTo>
                <a:lnTo>
                  <a:pt x="283463" y="94487"/>
                </a:lnTo>
                <a:lnTo>
                  <a:pt x="283463" y="92963"/>
                </a:lnTo>
                <a:close/>
              </a:path>
              <a:path w="548639" h="152400">
                <a:moveTo>
                  <a:pt x="283463" y="62483"/>
                </a:moveTo>
                <a:lnTo>
                  <a:pt x="284988" y="71627"/>
                </a:lnTo>
                <a:lnTo>
                  <a:pt x="284988" y="112775"/>
                </a:lnTo>
                <a:lnTo>
                  <a:pt x="289560" y="105155"/>
                </a:lnTo>
                <a:lnTo>
                  <a:pt x="284988" y="70103"/>
                </a:lnTo>
                <a:lnTo>
                  <a:pt x="289560" y="105155"/>
                </a:lnTo>
                <a:lnTo>
                  <a:pt x="294131" y="97535"/>
                </a:lnTo>
                <a:lnTo>
                  <a:pt x="295655" y="88391"/>
                </a:lnTo>
                <a:lnTo>
                  <a:pt x="295655" y="68579"/>
                </a:lnTo>
                <a:lnTo>
                  <a:pt x="294131" y="59435"/>
                </a:lnTo>
                <a:lnTo>
                  <a:pt x="291084" y="51815"/>
                </a:lnTo>
                <a:lnTo>
                  <a:pt x="284988" y="45719"/>
                </a:lnTo>
                <a:lnTo>
                  <a:pt x="278891" y="39623"/>
                </a:lnTo>
                <a:lnTo>
                  <a:pt x="271272" y="36575"/>
                </a:lnTo>
                <a:lnTo>
                  <a:pt x="263651" y="33527"/>
                </a:lnTo>
                <a:lnTo>
                  <a:pt x="252984" y="33527"/>
                </a:lnTo>
                <a:lnTo>
                  <a:pt x="242315" y="35051"/>
                </a:lnTo>
                <a:lnTo>
                  <a:pt x="233172" y="36575"/>
                </a:lnTo>
                <a:lnTo>
                  <a:pt x="225551" y="41147"/>
                </a:lnTo>
                <a:lnTo>
                  <a:pt x="227075" y="54863"/>
                </a:lnTo>
                <a:lnTo>
                  <a:pt x="228600" y="53339"/>
                </a:lnTo>
                <a:lnTo>
                  <a:pt x="231648" y="50291"/>
                </a:lnTo>
                <a:lnTo>
                  <a:pt x="239267" y="47243"/>
                </a:lnTo>
                <a:lnTo>
                  <a:pt x="237743" y="47243"/>
                </a:lnTo>
                <a:lnTo>
                  <a:pt x="245363" y="45719"/>
                </a:lnTo>
                <a:lnTo>
                  <a:pt x="243839" y="45719"/>
                </a:lnTo>
                <a:lnTo>
                  <a:pt x="252984" y="44195"/>
                </a:lnTo>
                <a:lnTo>
                  <a:pt x="262127" y="45719"/>
                </a:lnTo>
                <a:lnTo>
                  <a:pt x="260603" y="45719"/>
                </a:lnTo>
                <a:lnTo>
                  <a:pt x="268224" y="47243"/>
                </a:lnTo>
                <a:lnTo>
                  <a:pt x="272796" y="48767"/>
                </a:lnTo>
                <a:lnTo>
                  <a:pt x="274320" y="50291"/>
                </a:lnTo>
                <a:lnTo>
                  <a:pt x="277367" y="53339"/>
                </a:lnTo>
                <a:lnTo>
                  <a:pt x="280415" y="57911"/>
                </a:lnTo>
                <a:lnTo>
                  <a:pt x="280415" y="56387"/>
                </a:lnTo>
                <a:lnTo>
                  <a:pt x="283463" y="64007"/>
                </a:lnTo>
                <a:lnTo>
                  <a:pt x="283463" y="62483"/>
                </a:lnTo>
                <a:close/>
              </a:path>
              <a:path w="548639" h="152400">
                <a:moveTo>
                  <a:pt x="220979" y="64007"/>
                </a:moveTo>
                <a:lnTo>
                  <a:pt x="219455" y="71627"/>
                </a:lnTo>
                <a:lnTo>
                  <a:pt x="219455" y="73151"/>
                </a:lnTo>
                <a:lnTo>
                  <a:pt x="220979" y="64007"/>
                </a:lnTo>
                <a:close/>
              </a:path>
              <a:path w="548639" h="152400">
                <a:moveTo>
                  <a:pt x="422147" y="86867"/>
                </a:moveTo>
                <a:lnTo>
                  <a:pt x="434339" y="96011"/>
                </a:lnTo>
                <a:lnTo>
                  <a:pt x="423671" y="86867"/>
                </a:lnTo>
                <a:lnTo>
                  <a:pt x="422147" y="86867"/>
                </a:lnTo>
                <a:close/>
              </a:path>
              <a:path w="548639" h="152400">
                <a:moveTo>
                  <a:pt x="448055" y="67055"/>
                </a:moveTo>
                <a:lnTo>
                  <a:pt x="452627" y="85343"/>
                </a:lnTo>
                <a:lnTo>
                  <a:pt x="448055" y="65531"/>
                </a:lnTo>
                <a:lnTo>
                  <a:pt x="448055" y="67055"/>
                </a:lnTo>
                <a:close/>
              </a:path>
              <a:path w="548639" h="152400">
                <a:moveTo>
                  <a:pt x="454151" y="44195"/>
                </a:moveTo>
                <a:lnTo>
                  <a:pt x="458723" y="35051"/>
                </a:lnTo>
                <a:lnTo>
                  <a:pt x="435863" y="35051"/>
                </a:lnTo>
                <a:lnTo>
                  <a:pt x="454151" y="44195"/>
                </a:lnTo>
                <a:close/>
              </a:path>
              <a:path w="548639" h="152400">
                <a:moveTo>
                  <a:pt x="457199" y="47243"/>
                </a:moveTo>
                <a:lnTo>
                  <a:pt x="458723" y="45719"/>
                </a:lnTo>
                <a:lnTo>
                  <a:pt x="458723" y="50291"/>
                </a:lnTo>
                <a:lnTo>
                  <a:pt x="457199" y="50291"/>
                </a:lnTo>
                <a:lnTo>
                  <a:pt x="455675" y="47243"/>
                </a:lnTo>
                <a:lnTo>
                  <a:pt x="455675" y="51815"/>
                </a:lnTo>
                <a:lnTo>
                  <a:pt x="457199" y="59435"/>
                </a:lnTo>
                <a:lnTo>
                  <a:pt x="454151" y="53339"/>
                </a:lnTo>
                <a:lnTo>
                  <a:pt x="455675" y="50291"/>
                </a:lnTo>
                <a:lnTo>
                  <a:pt x="446531" y="60959"/>
                </a:lnTo>
                <a:lnTo>
                  <a:pt x="440435" y="50291"/>
                </a:lnTo>
                <a:lnTo>
                  <a:pt x="446670" y="61514"/>
                </a:lnTo>
                <a:lnTo>
                  <a:pt x="447865" y="66293"/>
                </a:lnTo>
                <a:lnTo>
                  <a:pt x="448055" y="64007"/>
                </a:lnTo>
                <a:lnTo>
                  <a:pt x="449579" y="62483"/>
                </a:lnTo>
                <a:lnTo>
                  <a:pt x="458723" y="62483"/>
                </a:lnTo>
                <a:lnTo>
                  <a:pt x="463295" y="60959"/>
                </a:lnTo>
                <a:lnTo>
                  <a:pt x="464819" y="56387"/>
                </a:lnTo>
                <a:lnTo>
                  <a:pt x="466343" y="53339"/>
                </a:lnTo>
                <a:lnTo>
                  <a:pt x="466343" y="44195"/>
                </a:lnTo>
                <a:lnTo>
                  <a:pt x="464819" y="39623"/>
                </a:lnTo>
                <a:lnTo>
                  <a:pt x="463295" y="36575"/>
                </a:lnTo>
                <a:lnTo>
                  <a:pt x="458723" y="35051"/>
                </a:lnTo>
                <a:lnTo>
                  <a:pt x="454151" y="44195"/>
                </a:lnTo>
                <a:lnTo>
                  <a:pt x="435863" y="35051"/>
                </a:lnTo>
                <a:lnTo>
                  <a:pt x="429767" y="35051"/>
                </a:lnTo>
                <a:lnTo>
                  <a:pt x="423671" y="33527"/>
                </a:lnTo>
                <a:lnTo>
                  <a:pt x="423671" y="44195"/>
                </a:lnTo>
                <a:lnTo>
                  <a:pt x="429767" y="45719"/>
                </a:lnTo>
                <a:lnTo>
                  <a:pt x="455675" y="45719"/>
                </a:lnTo>
                <a:lnTo>
                  <a:pt x="457199" y="47243"/>
                </a:lnTo>
                <a:close/>
              </a:path>
              <a:path w="548639" h="152400">
                <a:moveTo>
                  <a:pt x="446531" y="60959"/>
                </a:moveTo>
                <a:lnTo>
                  <a:pt x="455675" y="50291"/>
                </a:lnTo>
                <a:lnTo>
                  <a:pt x="440435" y="50291"/>
                </a:lnTo>
                <a:lnTo>
                  <a:pt x="446531" y="60959"/>
                </a:lnTo>
                <a:close/>
              </a:path>
              <a:path w="548639" h="152400">
                <a:moveTo>
                  <a:pt x="454151" y="121919"/>
                </a:moveTo>
                <a:lnTo>
                  <a:pt x="454151" y="126491"/>
                </a:lnTo>
                <a:lnTo>
                  <a:pt x="454151" y="124967"/>
                </a:lnTo>
                <a:lnTo>
                  <a:pt x="452627" y="129539"/>
                </a:lnTo>
                <a:lnTo>
                  <a:pt x="452627" y="128015"/>
                </a:lnTo>
                <a:lnTo>
                  <a:pt x="449579" y="132587"/>
                </a:lnTo>
                <a:lnTo>
                  <a:pt x="451103" y="132587"/>
                </a:lnTo>
                <a:lnTo>
                  <a:pt x="446531" y="135635"/>
                </a:lnTo>
                <a:lnTo>
                  <a:pt x="448055" y="135635"/>
                </a:lnTo>
                <a:lnTo>
                  <a:pt x="443483" y="138683"/>
                </a:lnTo>
                <a:lnTo>
                  <a:pt x="443483" y="137159"/>
                </a:lnTo>
                <a:lnTo>
                  <a:pt x="437387" y="140207"/>
                </a:lnTo>
                <a:lnTo>
                  <a:pt x="431291" y="141731"/>
                </a:lnTo>
                <a:lnTo>
                  <a:pt x="437387" y="140207"/>
                </a:lnTo>
                <a:lnTo>
                  <a:pt x="429767" y="141731"/>
                </a:lnTo>
                <a:lnTo>
                  <a:pt x="414527" y="141731"/>
                </a:lnTo>
                <a:lnTo>
                  <a:pt x="408431" y="140207"/>
                </a:lnTo>
                <a:lnTo>
                  <a:pt x="402336" y="138683"/>
                </a:lnTo>
                <a:lnTo>
                  <a:pt x="403860" y="138683"/>
                </a:lnTo>
                <a:lnTo>
                  <a:pt x="399288" y="137159"/>
                </a:lnTo>
                <a:lnTo>
                  <a:pt x="397763" y="135635"/>
                </a:lnTo>
                <a:lnTo>
                  <a:pt x="396239" y="134111"/>
                </a:lnTo>
                <a:lnTo>
                  <a:pt x="394715" y="129539"/>
                </a:lnTo>
                <a:lnTo>
                  <a:pt x="394715" y="132587"/>
                </a:lnTo>
                <a:lnTo>
                  <a:pt x="394715" y="123443"/>
                </a:lnTo>
                <a:lnTo>
                  <a:pt x="396239" y="114299"/>
                </a:lnTo>
                <a:lnTo>
                  <a:pt x="394715" y="85343"/>
                </a:lnTo>
                <a:lnTo>
                  <a:pt x="394715" y="106679"/>
                </a:lnTo>
                <a:lnTo>
                  <a:pt x="391667" y="112775"/>
                </a:lnTo>
                <a:lnTo>
                  <a:pt x="393191" y="146303"/>
                </a:lnTo>
                <a:lnTo>
                  <a:pt x="399288" y="149351"/>
                </a:lnTo>
                <a:lnTo>
                  <a:pt x="405384" y="150875"/>
                </a:lnTo>
                <a:lnTo>
                  <a:pt x="413003" y="152399"/>
                </a:lnTo>
                <a:lnTo>
                  <a:pt x="432815" y="152399"/>
                </a:lnTo>
                <a:lnTo>
                  <a:pt x="440435" y="150875"/>
                </a:lnTo>
                <a:lnTo>
                  <a:pt x="448055" y="147827"/>
                </a:lnTo>
                <a:lnTo>
                  <a:pt x="454151" y="144779"/>
                </a:lnTo>
                <a:lnTo>
                  <a:pt x="458723" y="140207"/>
                </a:lnTo>
                <a:lnTo>
                  <a:pt x="463295" y="134111"/>
                </a:lnTo>
                <a:lnTo>
                  <a:pt x="464819" y="128015"/>
                </a:lnTo>
                <a:lnTo>
                  <a:pt x="466343" y="121919"/>
                </a:lnTo>
                <a:lnTo>
                  <a:pt x="464819" y="115823"/>
                </a:lnTo>
                <a:lnTo>
                  <a:pt x="463295" y="111251"/>
                </a:lnTo>
                <a:lnTo>
                  <a:pt x="460247" y="106679"/>
                </a:lnTo>
                <a:lnTo>
                  <a:pt x="457199" y="102107"/>
                </a:lnTo>
                <a:lnTo>
                  <a:pt x="452627" y="99059"/>
                </a:lnTo>
                <a:lnTo>
                  <a:pt x="454151" y="115823"/>
                </a:lnTo>
                <a:lnTo>
                  <a:pt x="454151" y="117347"/>
                </a:lnTo>
                <a:lnTo>
                  <a:pt x="454151" y="115823"/>
                </a:lnTo>
                <a:lnTo>
                  <a:pt x="452627" y="99059"/>
                </a:lnTo>
                <a:lnTo>
                  <a:pt x="446531" y="97535"/>
                </a:lnTo>
                <a:lnTo>
                  <a:pt x="440435" y="96011"/>
                </a:lnTo>
                <a:lnTo>
                  <a:pt x="437387" y="96011"/>
                </a:lnTo>
                <a:lnTo>
                  <a:pt x="443483" y="92963"/>
                </a:lnTo>
                <a:lnTo>
                  <a:pt x="443483" y="79247"/>
                </a:lnTo>
                <a:lnTo>
                  <a:pt x="445007" y="77723"/>
                </a:lnTo>
                <a:lnTo>
                  <a:pt x="448055" y="89915"/>
                </a:lnTo>
                <a:lnTo>
                  <a:pt x="452627" y="85343"/>
                </a:lnTo>
                <a:lnTo>
                  <a:pt x="448055" y="67055"/>
                </a:lnTo>
                <a:lnTo>
                  <a:pt x="448055" y="65531"/>
                </a:lnTo>
                <a:lnTo>
                  <a:pt x="452627" y="85343"/>
                </a:lnTo>
                <a:lnTo>
                  <a:pt x="455675" y="79247"/>
                </a:lnTo>
                <a:lnTo>
                  <a:pt x="457199" y="73151"/>
                </a:lnTo>
                <a:lnTo>
                  <a:pt x="458723" y="65531"/>
                </a:lnTo>
                <a:lnTo>
                  <a:pt x="457962" y="62483"/>
                </a:lnTo>
                <a:lnTo>
                  <a:pt x="449579" y="62483"/>
                </a:lnTo>
                <a:lnTo>
                  <a:pt x="448055" y="64007"/>
                </a:lnTo>
                <a:lnTo>
                  <a:pt x="447865" y="66293"/>
                </a:lnTo>
                <a:lnTo>
                  <a:pt x="446531" y="71627"/>
                </a:lnTo>
                <a:lnTo>
                  <a:pt x="446531" y="70103"/>
                </a:lnTo>
                <a:lnTo>
                  <a:pt x="445007" y="74675"/>
                </a:lnTo>
                <a:lnTo>
                  <a:pt x="446531" y="74675"/>
                </a:lnTo>
                <a:lnTo>
                  <a:pt x="444093" y="78333"/>
                </a:lnTo>
                <a:lnTo>
                  <a:pt x="440435" y="80771"/>
                </a:lnTo>
                <a:lnTo>
                  <a:pt x="441959" y="80771"/>
                </a:lnTo>
                <a:lnTo>
                  <a:pt x="437387" y="83819"/>
                </a:lnTo>
                <a:lnTo>
                  <a:pt x="434339" y="85343"/>
                </a:lnTo>
                <a:lnTo>
                  <a:pt x="434339" y="96011"/>
                </a:lnTo>
                <a:lnTo>
                  <a:pt x="429767" y="97535"/>
                </a:lnTo>
                <a:lnTo>
                  <a:pt x="434339" y="106679"/>
                </a:lnTo>
                <a:lnTo>
                  <a:pt x="438911" y="106679"/>
                </a:lnTo>
                <a:lnTo>
                  <a:pt x="443483" y="108203"/>
                </a:lnTo>
                <a:lnTo>
                  <a:pt x="440435" y="106679"/>
                </a:lnTo>
                <a:lnTo>
                  <a:pt x="443483" y="108203"/>
                </a:lnTo>
                <a:lnTo>
                  <a:pt x="448055" y="109727"/>
                </a:lnTo>
                <a:lnTo>
                  <a:pt x="446531" y="109727"/>
                </a:lnTo>
                <a:lnTo>
                  <a:pt x="451103" y="111251"/>
                </a:lnTo>
                <a:lnTo>
                  <a:pt x="451103" y="112775"/>
                </a:lnTo>
                <a:lnTo>
                  <a:pt x="451103" y="111251"/>
                </a:lnTo>
                <a:lnTo>
                  <a:pt x="449579" y="111251"/>
                </a:lnTo>
                <a:lnTo>
                  <a:pt x="452627" y="114299"/>
                </a:lnTo>
                <a:lnTo>
                  <a:pt x="454151" y="118871"/>
                </a:lnTo>
                <a:lnTo>
                  <a:pt x="454151" y="12191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22291" y="7973567"/>
            <a:ext cx="10667" cy="15240"/>
          </a:xfrm>
          <a:custGeom>
            <a:avLst/>
            <a:gdLst/>
            <a:ahLst/>
            <a:cxnLst/>
            <a:rect l="l" t="t" r="r" b="b"/>
            <a:pathLst>
              <a:path w="10667" h="15240">
                <a:moveTo>
                  <a:pt x="0" y="0"/>
                </a:moveTo>
                <a:lnTo>
                  <a:pt x="1524" y="15240"/>
                </a:lnTo>
                <a:lnTo>
                  <a:pt x="6096" y="15240"/>
                </a:lnTo>
                <a:lnTo>
                  <a:pt x="10667" y="13716"/>
                </a:lnTo>
                <a:lnTo>
                  <a:pt x="91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39411" y="7908035"/>
            <a:ext cx="65531" cy="80772"/>
          </a:xfrm>
          <a:custGeom>
            <a:avLst/>
            <a:gdLst/>
            <a:ahLst/>
            <a:cxnLst/>
            <a:rect l="l" t="t" r="r" b="b"/>
            <a:pathLst>
              <a:path w="65531" h="80772">
                <a:moveTo>
                  <a:pt x="6095" y="7619"/>
                </a:moveTo>
                <a:lnTo>
                  <a:pt x="4571" y="10667"/>
                </a:lnTo>
                <a:lnTo>
                  <a:pt x="4571" y="19811"/>
                </a:lnTo>
                <a:lnTo>
                  <a:pt x="7619" y="21335"/>
                </a:lnTo>
                <a:lnTo>
                  <a:pt x="10667" y="21335"/>
                </a:lnTo>
                <a:lnTo>
                  <a:pt x="13715" y="19811"/>
                </a:lnTo>
                <a:lnTo>
                  <a:pt x="16763" y="18287"/>
                </a:lnTo>
                <a:lnTo>
                  <a:pt x="18287" y="16763"/>
                </a:lnTo>
                <a:lnTo>
                  <a:pt x="21335" y="16763"/>
                </a:lnTo>
                <a:lnTo>
                  <a:pt x="22859" y="15239"/>
                </a:lnTo>
                <a:lnTo>
                  <a:pt x="38100" y="15239"/>
                </a:lnTo>
                <a:lnTo>
                  <a:pt x="41147" y="16763"/>
                </a:lnTo>
                <a:lnTo>
                  <a:pt x="42671" y="16763"/>
                </a:lnTo>
                <a:lnTo>
                  <a:pt x="44195" y="19811"/>
                </a:lnTo>
                <a:lnTo>
                  <a:pt x="45719" y="22859"/>
                </a:lnTo>
                <a:lnTo>
                  <a:pt x="45719" y="32003"/>
                </a:lnTo>
                <a:lnTo>
                  <a:pt x="32003" y="32003"/>
                </a:lnTo>
                <a:lnTo>
                  <a:pt x="27431" y="33527"/>
                </a:lnTo>
                <a:lnTo>
                  <a:pt x="22859" y="33527"/>
                </a:lnTo>
                <a:lnTo>
                  <a:pt x="16763" y="35051"/>
                </a:lnTo>
                <a:lnTo>
                  <a:pt x="13715" y="36575"/>
                </a:lnTo>
                <a:lnTo>
                  <a:pt x="10667" y="38099"/>
                </a:lnTo>
                <a:lnTo>
                  <a:pt x="6095" y="41147"/>
                </a:lnTo>
                <a:lnTo>
                  <a:pt x="4571" y="42671"/>
                </a:lnTo>
                <a:lnTo>
                  <a:pt x="3047" y="45719"/>
                </a:lnTo>
                <a:lnTo>
                  <a:pt x="1524" y="48767"/>
                </a:lnTo>
                <a:lnTo>
                  <a:pt x="0" y="53339"/>
                </a:lnTo>
                <a:lnTo>
                  <a:pt x="0" y="60959"/>
                </a:lnTo>
                <a:lnTo>
                  <a:pt x="1524" y="64007"/>
                </a:lnTo>
                <a:lnTo>
                  <a:pt x="1524" y="67055"/>
                </a:lnTo>
                <a:lnTo>
                  <a:pt x="3047" y="70103"/>
                </a:lnTo>
                <a:lnTo>
                  <a:pt x="6095" y="73151"/>
                </a:lnTo>
                <a:lnTo>
                  <a:pt x="7619" y="74675"/>
                </a:lnTo>
                <a:lnTo>
                  <a:pt x="10667" y="76199"/>
                </a:lnTo>
                <a:lnTo>
                  <a:pt x="12191" y="77723"/>
                </a:lnTo>
                <a:lnTo>
                  <a:pt x="15239" y="79247"/>
                </a:lnTo>
                <a:lnTo>
                  <a:pt x="19812" y="79247"/>
                </a:lnTo>
                <a:lnTo>
                  <a:pt x="22859" y="80771"/>
                </a:lnTo>
                <a:lnTo>
                  <a:pt x="25907" y="80771"/>
                </a:lnTo>
                <a:lnTo>
                  <a:pt x="24383" y="65531"/>
                </a:lnTo>
                <a:lnTo>
                  <a:pt x="22859" y="64007"/>
                </a:lnTo>
                <a:lnTo>
                  <a:pt x="21335" y="60959"/>
                </a:lnTo>
                <a:lnTo>
                  <a:pt x="19812" y="59435"/>
                </a:lnTo>
                <a:lnTo>
                  <a:pt x="19812" y="53339"/>
                </a:lnTo>
                <a:lnTo>
                  <a:pt x="21335" y="50291"/>
                </a:lnTo>
                <a:lnTo>
                  <a:pt x="24383" y="48767"/>
                </a:lnTo>
                <a:lnTo>
                  <a:pt x="27431" y="45719"/>
                </a:lnTo>
                <a:lnTo>
                  <a:pt x="45719" y="45719"/>
                </a:lnTo>
                <a:lnTo>
                  <a:pt x="45719" y="57911"/>
                </a:lnTo>
                <a:lnTo>
                  <a:pt x="44195" y="60959"/>
                </a:lnTo>
                <a:lnTo>
                  <a:pt x="41147" y="62483"/>
                </a:lnTo>
                <a:lnTo>
                  <a:pt x="38100" y="64007"/>
                </a:lnTo>
                <a:lnTo>
                  <a:pt x="36575" y="65531"/>
                </a:lnTo>
                <a:lnTo>
                  <a:pt x="33527" y="65531"/>
                </a:lnTo>
                <a:lnTo>
                  <a:pt x="35051" y="79247"/>
                </a:lnTo>
                <a:lnTo>
                  <a:pt x="39624" y="77723"/>
                </a:lnTo>
                <a:lnTo>
                  <a:pt x="42671" y="76199"/>
                </a:lnTo>
                <a:lnTo>
                  <a:pt x="45719" y="73151"/>
                </a:lnTo>
                <a:lnTo>
                  <a:pt x="48767" y="70103"/>
                </a:lnTo>
                <a:lnTo>
                  <a:pt x="48767" y="77723"/>
                </a:lnTo>
                <a:lnTo>
                  <a:pt x="51815" y="79247"/>
                </a:lnTo>
                <a:lnTo>
                  <a:pt x="62483" y="79247"/>
                </a:lnTo>
                <a:lnTo>
                  <a:pt x="65531" y="76199"/>
                </a:lnTo>
                <a:lnTo>
                  <a:pt x="65531" y="18287"/>
                </a:lnTo>
                <a:lnTo>
                  <a:pt x="64007" y="15239"/>
                </a:lnTo>
                <a:lnTo>
                  <a:pt x="62483" y="10667"/>
                </a:lnTo>
                <a:lnTo>
                  <a:pt x="60959" y="9143"/>
                </a:lnTo>
                <a:lnTo>
                  <a:pt x="57912" y="6095"/>
                </a:lnTo>
                <a:lnTo>
                  <a:pt x="56387" y="4571"/>
                </a:lnTo>
                <a:lnTo>
                  <a:pt x="51815" y="1523"/>
                </a:lnTo>
                <a:lnTo>
                  <a:pt x="48767" y="1523"/>
                </a:lnTo>
                <a:lnTo>
                  <a:pt x="44195" y="0"/>
                </a:lnTo>
                <a:lnTo>
                  <a:pt x="21335" y="0"/>
                </a:lnTo>
                <a:lnTo>
                  <a:pt x="19812" y="1523"/>
                </a:lnTo>
                <a:lnTo>
                  <a:pt x="16763" y="1523"/>
                </a:lnTo>
                <a:lnTo>
                  <a:pt x="13715" y="3047"/>
                </a:lnTo>
                <a:lnTo>
                  <a:pt x="10667" y="4571"/>
                </a:lnTo>
                <a:lnTo>
                  <a:pt x="7619" y="6095"/>
                </a:lnTo>
                <a:lnTo>
                  <a:pt x="6095" y="7619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63795" y="7973567"/>
            <a:ext cx="10668" cy="15240"/>
          </a:xfrm>
          <a:custGeom>
            <a:avLst/>
            <a:gdLst/>
            <a:ahLst/>
            <a:cxnLst/>
            <a:rect l="l" t="t" r="r" b="b"/>
            <a:pathLst>
              <a:path w="10668" h="15240">
                <a:moveTo>
                  <a:pt x="0" y="0"/>
                </a:moveTo>
                <a:lnTo>
                  <a:pt x="1524" y="15240"/>
                </a:lnTo>
                <a:lnTo>
                  <a:pt x="6096" y="15240"/>
                </a:lnTo>
                <a:lnTo>
                  <a:pt x="10668" y="13716"/>
                </a:lnTo>
                <a:lnTo>
                  <a:pt x="91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17135" y="7908035"/>
            <a:ext cx="73151" cy="106680"/>
          </a:xfrm>
          <a:custGeom>
            <a:avLst/>
            <a:gdLst/>
            <a:ahLst/>
            <a:cxnLst/>
            <a:rect l="l" t="t" r="r" b="b"/>
            <a:pathLst>
              <a:path w="73151" h="106679">
                <a:moveTo>
                  <a:pt x="64007" y="22859"/>
                </a:moveTo>
                <a:lnTo>
                  <a:pt x="62483" y="19811"/>
                </a:lnTo>
                <a:lnTo>
                  <a:pt x="60959" y="16763"/>
                </a:lnTo>
                <a:lnTo>
                  <a:pt x="70103" y="16763"/>
                </a:lnTo>
                <a:lnTo>
                  <a:pt x="71627" y="15239"/>
                </a:lnTo>
                <a:lnTo>
                  <a:pt x="73151" y="12191"/>
                </a:lnTo>
                <a:lnTo>
                  <a:pt x="73151" y="6095"/>
                </a:lnTo>
                <a:lnTo>
                  <a:pt x="71627" y="4571"/>
                </a:lnTo>
                <a:lnTo>
                  <a:pt x="70103" y="1523"/>
                </a:lnTo>
                <a:lnTo>
                  <a:pt x="44195" y="1523"/>
                </a:lnTo>
                <a:lnTo>
                  <a:pt x="41147" y="0"/>
                </a:lnTo>
                <a:lnTo>
                  <a:pt x="25907" y="0"/>
                </a:lnTo>
                <a:lnTo>
                  <a:pt x="22859" y="1523"/>
                </a:lnTo>
                <a:lnTo>
                  <a:pt x="18287" y="3047"/>
                </a:lnTo>
                <a:lnTo>
                  <a:pt x="15239" y="4571"/>
                </a:lnTo>
                <a:lnTo>
                  <a:pt x="12191" y="6095"/>
                </a:lnTo>
                <a:lnTo>
                  <a:pt x="10667" y="9143"/>
                </a:lnTo>
                <a:lnTo>
                  <a:pt x="7619" y="12191"/>
                </a:lnTo>
                <a:lnTo>
                  <a:pt x="6095" y="15239"/>
                </a:lnTo>
                <a:lnTo>
                  <a:pt x="4571" y="18287"/>
                </a:lnTo>
                <a:lnTo>
                  <a:pt x="4571" y="33527"/>
                </a:lnTo>
                <a:lnTo>
                  <a:pt x="6095" y="36575"/>
                </a:lnTo>
                <a:lnTo>
                  <a:pt x="7619" y="38099"/>
                </a:lnTo>
                <a:lnTo>
                  <a:pt x="9143" y="41147"/>
                </a:lnTo>
                <a:lnTo>
                  <a:pt x="10667" y="42671"/>
                </a:lnTo>
                <a:lnTo>
                  <a:pt x="9143" y="45719"/>
                </a:lnTo>
                <a:lnTo>
                  <a:pt x="6095" y="47243"/>
                </a:lnTo>
                <a:lnTo>
                  <a:pt x="4571" y="50291"/>
                </a:lnTo>
                <a:lnTo>
                  <a:pt x="3047" y="51815"/>
                </a:lnTo>
                <a:lnTo>
                  <a:pt x="3047" y="64007"/>
                </a:lnTo>
                <a:lnTo>
                  <a:pt x="4571" y="65531"/>
                </a:lnTo>
                <a:lnTo>
                  <a:pt x="7619" y="68579"/>
                </a:lnTo>
                <a:lnTo>
                  <a:pt x="10667" y="70103"/>
                </a:lnTo>
                <a:lnTo>
                  <a:pt x="7619" y="73151"/>
                </a:lnTo>
                <a:lnTo>
                  <a:pt x="4571" y="76199"/>
                </a:lnTo>
                <a:lnTo>
                  <a:pt x="3047" y="79247"/>
                </a:lnTo>
                <a:lnTo>
                  <a:pt x="1523" y="82295"/>
                </a:lnTo>
                <a:lnTo>
                  <a:pt x="0" y="85343"/>
                </a:lnTo>
                <a:lnTo>
                  <a:pt x="0" y="94487"/>
                </a:lnTo>
                <a:lnTo>
                  <a:pt x="1523" y="96011"/>
                </a:lnTo>
                <a:lnTo>
                  <a:pt x="3047" y="99059"/>
                </a:lnTo>
                <a:lnTo>
                  <a:pt x="4571" y="100583"/>
                </a:lnTo>
                <a:lnTo>
                  <a:pt x="7619" y="102107"/>
                </a:lnTo>
                <a:lnTo>
                  <a:pt x="10667" y="103631"/>
                </a:lnTo>
                <a:lnTo>
                  <a:pt x="13715" y="105155"/>
                </a:lnTo>
                <a:lnTo>
                  <a:pt x="18287" y="106679"/>
                </a:lnTo>
                <a:lnTo>
                  <a:pt x="22859" y="106679"/>
                </a:lnTo>
                <a:lnTo>
                  <a:pt x="19811" y="88391"/>
                </a:lnTo>
                <a:lnTo>
                  <a:pt x="19811" y="56387"/>
                </a:lnTo>
                <a:lnTo>
                  <a:pt x="21335" y="53339"/>
                </a:lnTo>
                <a:lnTo>
                  <a:pt x="21335" y="50291"/>
                </a:lnTo>
                <a:lnTo>
                  <a:pt x="24383" y="50291"/>
                </a:lnTo>
                <a:lnTo>
                  <a:pt x="27431" y="51815"/>
                </a:lnTo>
                <a:lnTo>
                  <a:pt x="32003" y="51815"/>
                </a:lnTo>
                <a:lnTo>
                  <a:pt x="30479" y="38099"/>
                </a:lnTo>
                <a:lnTo>
                  <a:pt x="27431" y="36575"/>
                </a:lnTo>
                <a:lnTo>
                  <a:pt x="25907" y="35051"/>
                </a:lnTo>
                <a:lnTo>
                  <a:pt x="22859" y="33527"/>
                </a:lnTo>
                <a:lnTo>
                  <a:pt x="22859" y="21335"/>
                </a:lnTo>
                <a:lnTo>
                  <a:pt x="24383" y="18287"/>
                </a:lnTo>
                <a:lnTo>
                  <a:pt x="27431" y="15239"/>
                </a:lnTo>
                <a:lnTo>
                  <a:pt x="30479" y="13715"/>
                </a:lnTo>
                <a:lnTo>
                  <a:pt x="38100" y="13715"/>
                </a:lnTo>
                <a:lnTo>
                  <a:pt x="41147" y="15239"/>
                </a:lnTo>
                <a:lnTo>
                  <a:pt x="42671" y="16763"/>
                </a:lnTo>
                <a:lnTo>
                  <a:pt x="45719" y="19811"/>
                </a:lnTo>
                <a:lnTo>
                  <a:pt x="45719" y="32003"/>
                </a:lnTo>
                <a:lnTo>
                  <a:pt x="44195" y="35051"/>
                </a:lnTo>
                <a:lnTo>
                  <a:pt x="42671" y="51815"/>
                </a:lnTo>
                <a:lnTo>
                  <a:pt x="47243" y="50291"/>
                </a:lnTo>
                <a:lnTo>
                  <a:pt x="50291" y="48767"/>
                </a:lnTo>
                <a:lnTo>
                  <a:pt x="53339" y="47243"/>
                </a:lnTo>
                <a:lnTo>
                  <a:pt x="56387" y="45719"/>
                </a:lnTo>
                <a:lnTo>
                  <a:pt x="59435" y="42671"/>
                </a:lnTo>
                <a:lnTo>
                  <a:pt x="60959" y="41147"/>
                </a:lnTo>
                <a:lnTo>
                  <a:pt x="62483" y="36575"/>
                </a:lnTo>
                <a:lnTo>
                  <a:pt x="64007" y="33527"/>
                </a:lnTo>
                <a:lnTo>
                  <a:pt x="64007" y="22859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47615" y="7943087"/>
            <a:ext cx="13715" cy="16764"/>
          </a:xfrm>
          <a:custGeom>
            <a:avLst/>
            <a:gdLst/>
            <a:ahLst/>
            <a:cxnLst/>
            <a:rect l="l" t="t" r="r" b="b"/>
            <a:pathLst>
              <a:path w="13715" h="16764">
                <a:moveTo>
                  <a:pt x="10667" y="1523"/>
                </a:moveTo>
                <a:lnTo>
                  <a:pt x="7620" y="3047"/>
                </a:lnTo>
                <a:lnTo>
                  <a:pt x="0" y="3047"/>
                </a:lnTo>
                <a:lnTo>
                  <a:pt x="1524" y="16763"/>
                </a:lnTo>
                <a:lnTo>
                  <a:pt x="12191" y="16763"/>
                </a:lnTo>
                <a:lnTo>
                  <a:pt x="13715" y="0"/>
                </a:lnTo>
                <a:lnTo>
                  <a:pt x="10667" y="1523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36947" y="7964423"/>
            <a:ext cx="51816" cy="51816"/>
          </a:xfrm>
          <a:custGeom>
            <a:avLst/>
            <a:gdLst/>
            <a:ahLst/>
            <a:cxnLst/>
            <a:rect l="l" t="t" r="r" b="b"/>
            <a:pathLst>
              <a:path w="51816" h="51816">
                <a:moveTo>
                  <a:pt x="6096" y="36576"/>
                </a:moveTo>
                <a:lnTo>
                  <a:pt x="3048" y="35052"/>
                </a:lnTo>
                <a:lnTo>
                  <a:pt x="0" y="32004"/>
                </a:lnTo>
                <a:lnTo>
                  <a:pt x="3048" y="50292"/>
                </a:lnTo>
                <a:lnTo>
                  <a:pt x="7620" y="51816"/>
                </a:lnTo>
                <a:lnTo>
                  <a:pt x="19812" y="51816"/>
                </a:lnTo>
                <a:lnTo>
                  <a:pt x="25908" y="50292"/>
                </a:lnTo>
                <a:lnTo>
                  <a:pt x="30480" y="48768"/>
                </a:lnTo>
                <a:lnTo>
                  <a:pt x="35052" y="48768"/>
                </a:lnTo>
                <a:lnTo>
                  <a:pt x="39624" y="45720"/>
                </a:lnTo>
                <a:lnTo>
                  <a:pt x="42672" y="44196"/>
                </a:lnTo>
                <a:lnTo>
                  <a:pt x="45720" y="41148"/>
                </a:lnTo>
                <a:lnTo>
                  <a:pt x="47244" y="39624"/>
                </a:lnTo>
                <a:lnTo>
                  <a:pt x="48768" y="35052"/>
                </a:lnTo>
                <a:lnTo>
                  <a:pt x="50292" y="32004"/>
                </a:lnTo>
                <a:lnTo>
                  <a:pt x="51816" y="28956"/>
                </a:lnTo>
                <a:lnTo>
                  <a:pt x="51816" y="19812"/>
                </a:lnTo>
                <a:lnTo>
                  <a:pt x="50292" y="16764"/>
                </a:lnTo>
                <a:lnTo>
                  <a:pt x="48768" y="15240"/>
                </a:lnTo>
                <a:lnTo>
                  <a:pt x="47244" y="12192"/>
                </a:lnTo>
                <a:lnTo>
                  <a:pt x="44196" y="10668"/>
                </a:lnTo>
                <a:lnTo>
                  <a:pt x="42672" y="9144"/>
                </a:lnTo>
                <a:lnTo>
                  <a:pt x="39624" y="7620"/>
                </a:lnTo>
                <a:lnTo>
                  <a:pt x="36576" y="6096"/>
                </a:lnTo>
                <a:lnTo>
                  <a:pt x="33528" y="6096"/>
                </a:lnTo>
                <a:lnTo>
                  <a:pt x="30480" y="4572"/>
                </a:lnTo>
                <a:lnTo>
                  <a:pt x="6096" y="4572"/>
                </a:lnTo>
                <a:lnTo>
                  <a:pt x="3048" y="3048"/>
                </a:lnTo>
                <a:lnTo>
                  <a:pt x="0" y="0"/>
                </a:lnTo>
                <a:lnTo>
                  <a:pt x="0" y="27432"/>
                </a:lnTo>
                <a:lnTo>
                  <a:pt x="1524" y="24384"/>
                </a:lnTo>
                <a:lnTo>
                  <a:pt x="3048" y="21336"/>
                </a:lnTo>
                <a:lnTo>
                  <a:pt x="6096" y="18288"/>
                </a:lnTo>
                <a:lnTo>
                  <a:pt x="19812" y="19812"/>
                </a:lnTo>
                <a:lnTo>
                  <a:pt x="25908" y="19812"/>
                </a:lnTo>
                <a:lnTo>
                  <a:pt x="28956" y="21336"/>
                </a:lnTo>
                <a:lnTo>
                  <a:pt x="32004" y="24384"/>
                </a:lnTo>
                <a:lnTo>
                  <a:pt x="32004" y="27432"/>
                </a:lnTo>
                <a:lnTo>
                  <a:pt x="30480" y="28956"/>
                </a:lnTo>
                <a:lnTo>
                  <a:pt x="30480" y="32004"/>
                </a:lnTo>
                <a:lnTo>
                  <a:pt x="27432" y="33528"/>
                </a:lnTo>
                <a:lnTo>
                  <a:pt x="24384" y="36576"/>
                </a:lnTo>
                <a:lnTo>
                  <a:pt x="21336" y="36576"/>
                </a:lnTo>
                <a:lnTo>
                  <a:pt x="18288" y="38100"/>
                </a:lnTo>
                <a:lnTo>
                  <a:pt x="10668" y="38100"/>
                </a:lnTo>
                <a:lnTo>
                  <a:pt x="6096" y="36576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38115" y="7908035"/>
            <a:ext cx="77724" cy="80772"/>
          </a:xfrm>
          <a:custGeom>
            <a:avLst/>
            <a:gdLst/>
            <a:ahLst/>
            <a:cxnLst/>
            <a:rect l="l" t="t" r="r" b="b"/>
            <a:pathLst>
              <a:path w="77724" h="80772">
                <a:moveTo>
                  <a:pt x="1524" y="51815"/>
                </a:moveTo>
                <a:lnTo>
                  <a:pt x="3048" y="57911"/>
                </a:lnTo>
                <a:lnTo>
                  <a:pt x="4572" y="62483"/>
                </a:lnTo>
                <a:lnTo>
                  <a:pt x="6096" y="67055"/>
                </a:lnTo>
                <a:lnTo>
                  <a:pt x="9143" y="70103"/>
                </a:lnTo>
                <a:lnTo>
                  <a:pt x="12191" y="73151"/>
                </a:lnTo>
                <a:lnTo>
                  <a:pt x="16763" y="76199"/>
                </a:lnTo>
                <a:lnTo>
                  <a:pt x="21336" y="77723"/>
                </a:lnTo>
                <a:lnTo>
                  <a:pt x="25908" y="79247"/>
                </a:lnTo>
                <a:lnTo>
                  <a:pt x="22860" y="51815"/>
                </a:lnTo>
                <a:lnTo>
                  <a:pt x="22860" y="48767"/>
                </a:lnTo>
                <a:lnTo>
                  <a:pt x="21336" y="47243"/>
                </a:lnTo>
                <a:lnTo>
                  <a:pt x="21336" y="32003"/>
                </a:lnTo>
                <a:lnTo>
                  <a:pt x="22860" y="28955"/>
                </a:lnTo>
                <a:lnTo>
                  <a:pt x="22860" y="25907"/>
                </a:lnTo>
                <a:lnTo>
                  <a:pt x="24384" y="24383"/>
                </a:lnTo>
                <a:lnTo>
                  <a:pt x="25908" y="21335"/>
                </a:lnTo>
                <a:lnTo>
                  <a:pt x="27431" y="19811"/>
                </a:lnTo>
                <a:lnTo>
                  <a:pt x="30479" y="16763"/>
                </a:lnTo>
                <a:lnTo>
                  <a:pt x="33527" y="15239"/>
                </a:lnTo>
                <a:lnTo>
                  <a:pt x="42672" y="15239"/>
                </a:lnTo>
                <a:lnTo>
                  <a:pt x="45720" y="16763"/>
                </a:lnTo>
                <a:lnTo>
                  <a:pt x="47243" y="16763"/>
                </a:lnTo>
                <a:lnTo>
                  <a:pt x="50291" y="18287"/>
                </a:lnTo>
                <a:lnTo>
                  <a:pt x="51815" y="19811"/>
                </a:lnTo>
                <a:lnTo>
                  <a:pt x="53339" y="22859"/>
                </a:lnTo>
                <a:lnTo>
                  <a:pt x="53339" y="24383"/>
                </a:lnTo>
                <a:lnTo>
                  <a:pt x="54863" y="27431"/>
                </a:lnTo>
                <a:lnTo>
                  <a:pt x="54863" y="30479"/>
                </a:lnTo>
                <a:lnTo>
                  <a:pt x="56387" y="33527"/>
                </a:lnTo>
                <a:lnTo>
                  <a:pt x="56387" y="47243"/>
                </a:lnTo>
                <a:lnTo>
                  <a:pt x="54863" y="50291"/>
                </a:lnTo>
                <a:lnTo>
                  <a:pt x="54863" y="53339"/>
                </a:lnTo>
                <a:lnTo>
                  <a:pt x="53339" y="54863"/>
                </a:lnTo>
                <a:lnTo>
                  <a:pt x="51815" y="57911"/>
                </a:lnTo>
                <a:lnTo>
                  <a:pt x="50291" y="59435"/>
                </a:lnTo>
                <a:lnTo>
                  <a:pt x="47243" y="62483"/>
                </a:lnTo>
                <a:lnTo>
                  <a:pt x="44196" y="64007"/>
                </a:lnTo>
                <a:lnTo>
                  <a:pt x="32003" y="64007"/>
                </a:lnTo>
                <a:lnTo>
                  <a:pt x="32003" y="80771"/>
                </a:lnTo>
                <a:lnTo>
                  <a:pt x="44196" y="80771"/>
                </a:lnTo>
                <a:lnTo>
                  <a:pt x="50291" y="79247"/>
                </a:lnTo>
                <a:lnTo>
                  <a:pt x="54863" y="77723"/>
                </a:lnTo>
                <a:lnTo>
                  <a:pt x="59436" y="74675"/>
                </a:lnTo>
                <a:lnTo>
                  <a:pt x="64008" y="73151"/>
                </a:lnTo>
                <a:lnTo>
                  <a:pt x="67055" y="68579"/>
                </a:lnTo>
                <a:lnTo>
                  <a:pt x="70103" y="65531"/>
                </a:lnTo>
                <a:lnTo>
                  <a:pt x="73151" y="60959"/>
                </a:lnTo>
                <a:lnTo>
                  <a:pt x="74675" y="56387"/>
                </a:lnTo>
                <a:lnTo>
                  <a:pt x="76200" y="50291"/>
                </a:lnTo>
                <a:lnTo>
                  <a:pt x="77724" y="45719"/>
                </a:lnTo>
                <a:lnTo>
                  <a:pt x="77724" y="32003"/>
                </a:lnTo>
                <a:lnTo>
                  <a:pt x="76200" y="27431"/>
                </a:lnTo>
                <a:lnTo>
                  <a:pt x="74675" y="22859"/>
                </a:lnTo>
                <a:lnTo>
                  <a:pt x="73151" y="16763"/>
                </a:lnTo>
                <a:lnTo>
                  <a:pt x="71627" y="13715"/>
                </a:lnTo>
                <a:lnTo>
                  <a:pt x="68579" y="9143"/>
                </a:lnTo>
                <a:lnTo>
                  <a:pt x="65531" y="6095"/>
                </a:lnTo>
                <a:lnTo>
                  <a:pt x="60960" y="3047"/>
                </a:lnTo>
                <a:lnTo>
                  <a:pt x="56387" y="1523"/>
                </a:lnTo>
                <a:lnTo>
                  <a:pt x="51815" y="0"/>
                </a:lnTo>
                <a:lnTo>
                  <a:pt x="27431" y="0"/>
                </a:lnTo>
                <a:lnTo>
                  <a:pt x="22860" y="3047"/>
                </a:lnTo>
                <a:lnTo>
                  <a:pt x="18287" y="4571"/>
                </a:lnTo>
                <a:lnTo>
                  <a:pt x="13715" y="7619"/>
                </a:lnTo>
                <a:lnTo>
                  <a:pt x="10667" y="10667"/>
                </a:lnTo>
                <a:lnTo>
                  <a:pt x="7620" y="13715"/>
                </a:lnTo>
                <a:lnTo>
                  <a:pt x="4572" y="18287"/>
                </a:lnTo>
                <a:lnTo>
                  <a:pt x="3048" y="24383"/>
                </a:lnTo>
                <a:lnTo>
                  <a:pt x="1524" y="28955"/>
                </a:lnTo>
                <a:lnTo>
                  <a:pt x="0" y="35051"/>
                </a:lnTo>
                <a:lnTo>
                  <a:pt x="0" y="47243"/>
                </a:lnTo>
                <a:lnTo>
                  <a:pt x="1524" y="5181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93563" y="7909559"/>
            <a:ext cx="67055" cy="79248"/>
          </a:xfrm>
          <a:custGeom>
            <a:avLst/>
            <a:gdLst/>
            <a:ahLst/>
            <a:cxnLst/>
            <a:rect l="l" t="t" r="r" b="b"/>
            <a:pathLst>
              <a:path w="67055" h="79248">
                <a:moveTo>
                  <a:pt x="0" y="39623"/>
                </a:moveTo>
                <a:lnTo>
                  <a:pt x="0" y="45719"/>
                </a:lnTo>
                <a:lnTo>
                  <a:pt x="1524" y="51815"/>
                </a:lnTo>
                <a:lnTo>
                  <a:pt x="3048" y="56387"/>
                </a:lnTo>
                <a:lnTo>
                  <a:pt x="4571" y="60959"/>
                </a:lnTo>
                <a:lnTo>
                  <a:pt x="7619" y="65531"/>
                </a:lnTo>
                <a:lnTo>
                  <a:pt x="10667" y="68579"/>
                </a:lnTo>
                <a:lnTo>
                  <a:pt x="13715" y="71627"/>
                </a:lnTo>
                <a:lnTo>
                  <a:pt x="16763" y="74675"/>
                </a:lnTo>
                <a:lnTo>
                  <a:pt x="22860" y="76199"/>
                </a:lnTo>
                <a:lnTo>
                  <a:pt x="27431" y="77723"/>
                </a:lnTo>
                <a:lnTo>
                  <a:pt x="32003" y="79247"/>
                </a:lnTo>
                <a:lnTo>
                  <a:pt x="45719" y="79247"/>
                </a:lnTo>
                <a:lnTo>
                  <a:pt x="48767" y="77723"/>
                </a:lnTo>
                <a:lnTo>
                  <a:pt x="54863" y="77723"/>
                </a:lnTo>
                <a:lnTo>
                  <a:pt x="56387" y="76199"/>
                </a:lnTo>
                <a:lnTo>
                  <a:pt x="59436" y="76199"/>
                </a:lnTo>
                <a:lnTo>
                  <a:pt x="62483" y="74675"/>
                </a:lnTo>
                <a:lnTo>
                  <a:pt x="65531" y="73151"/>
                </a:lnTo>
                <a:lnTo>
                  <a:pt x="67055" y="70103"/>
                </a:lnTo>
                <a:lnTo>
                  <a:pt x="67055" y="60959"/>
                </a:lnTo>
                <a:lnTo>
                  <a:pt x="65531" y="57911"/>
                </a:lnTo>
                <a:lnTo>
                  <a:pt x="62483" y="59435"/>
                </a:lnTo>
                <a:lnTo>
                  <a:pt x="59436" y="60959"/>
                </a:lnTo>
                <a:lnTo>
                  <a:pt x="56387" y="60959"/>
                </a:lnTo>
                <a:lnTo>
                  <a:pt x="53339" y="62483"/>
                </a:lnTo>
                <a:lnTo>
                  <a:pt x="47243" y="62483"/>
                </a:lnTo>
                <a:lnTo>
                  <a:pt x="44195" y="64007"/>
                </a:lnTo>
                <a:lnTo>
                  <a:pt x="36575" y="64007"/>
                </a:lnTo>
                <a:lnTo>
                  <a:pt x="33527" y="62483"/>
                </a:lnTo>
                <a:lnTo>
                  <a:pt x="32003" y="62483"/>
                </a:lnTo>
                <a:lnTo>
                  <a:pt x="28955" y="60959"/>
                </a:lnTo>
                <a:lnTo>
                  <a:pt x="25907" y="57911"/>
                </a:lnTo>
                <a:lnTo>
                  <a:pt x="22860" y="54863"/>
                </a:lnTo>
                <a:lnTo>
                  <a:pt x="22860" y="51815"/>
                </a:lnTo>
                <a:lnTo>
                  <a:pt x="21336" y="48767"/>
                </a:lnTo>
                <a:lnTo>
                  <a:pt x="21336" y="25907"/>
                </a:lnTo>
                <a:lnTo>
                  <a:pt x="22860" y="22859"/>
                </a:lnTo>
                <a:lnTo>
                  <a:pt x="22860" y="21335"/>
                </a:lnTo>
                <a:lnTo>
                  <a:pt x="21336" y="0"/>
                </a:lnTo>
                <a:lnTo>
                  <a:pt x="16763" y="3047"/>
                </a:lnTo>
                <a:lnTo>
                  <a:pt x="13715" y="4571"/>
                </a:lnTo>
                <a:lnTo>
                  <a:pt x="10667" y="9143"/>
                </a:lnTo>
                <a:lnTo>
                  <a:pt x="7619" y="12191"/>
                </a:lnTo>
                <a:lnTo>
                  <a:pt x="4571" y="16763"/>
                </a:lnTo>
                <a:lnTo>
                  <a:pt x="3048" y="21335"/>
                </a:lnTo>
                <a:lnTo>
                  <a:pt x="1524" y="27431"/>
                </a:lnTo>
                <a:lnTo>
                  <a:pt x="0" y="32003"/>
                </a:lnTo>
                <a:lnTo>
                  <a:pt x="0" y="39623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14899" y="7908035"/>
            <a:ext cx="50291" cy="45719"/>
          </a:xfrm>
          <a:custGeom>
            <a:avLst/>
            <a:gdLst/>
            <a:ahLst/>
            <a:cxnLst/>
            <a:rect l="l" t="t" r="r" b="b"/>
            <a:pathLst>
              <a:path w="50291" h="45720">
                <a:moveTo>
                  <a:pt x="10667" y="0"/>
                </a:moveTo>
                <a:lnTo>
                  <a:pt x="4571" y="0"/>
                </a:lnTo>
                <a:lnTo>
                  <a:pt x="0" y="1523"/>
                </a:lnTo>
                <a:lnTo>
                  <a:pt x="1524" y="22859"/>
                </a:lnTo>
                <a:lnTo>
                  <a:pt x="4571" y="19811"/>
                </a:lnTo>
                <a:lnTo>
                  <a:pt x="4571" y="16763"/>
                </a:lnTo>
                <a:lnTo>
                  <a:pt x="6095" y="16763"/>
                </a:lnTo>
                <a:lnTo>
                  <a:pt x="9143" y="15239"/>
                </a:lnTo>
                <a:lnTo>
                  <a:pt x="12191" y="13715"/>
                </a:lnTo>
                <a:lnTo>
                  <a:pt x="19812" y="13715"/>
                </a:lnTo>
                <a:lnTo>
                  <a:pt x="24383" y="15239"/>
                </a:lnTo>
                <a:lnTo>
                  <a:pt x="25907" y="18287"/>
                </a:lnTo>
                <a:lnTo>
                  <a:pt x="28955" y="21335"/>
                </a:lnTo>
                <a:lnTo>
                  <a:pt x="30479" y="25907"/>
                </a:lnTo>
                <a:lnTo>
                  <a:pt x="30479" y="32003"/>
                </a:lnTo>
                <a:lnTo>
                  <a:pt x="0" y="32003"/>
                </a:lnTo>
                <a:lnTo>
                  <a:pt x="0" y="45719"/>
                </a:lnTo>
                <a:lnTo>
                  <a:pt x="45719" y="45719"/>
                </a:lnTo>
                <a:lnTo>
                  <a:pt x="48767" y="42671"/>
                </a:lnTo>
                <a:lnTo>
                  <a:pt x="50291" y="39623"/>
                </a:lnTo>
                <a:lnTo>
                  <a:pt x="50291" y="28955"/>
                </a:lnTo>
                <a:lnTo>
                  <a:pt x="48767" y="24383"/>
                </a:lnTo>
                <a:lnTo>
                  <a:pt x="47243" y="19811"/>
                </a:lnTo>
                <a:lnTo>
                  <a:pt x="45719" y="16763"/>
                </a:lnTo>
                <a:lnTo>
                  <a:pt x="44195" y="12191"/>
                </a:lnTo>
                <a:lnTo>
                  <a:pt x="41147" y="9143"/>
                </a:lnTo>
                <a:lnTo>
                  <a:pt x="39624" y="6095"/>
                </a:lnTo>
                <a:lnTo>
                  <a:pt x="35051" y="4571"/>
                </a:lnTo>
                <a:lnTo>
                  <a:pt x="30479" y="1523"/>
                </a:lnTo>
                <a:lnTo>
                  <a:pt x="27431" y="0"/>
                </a:lnTo>
                <a:lnTo>
                  <a:pt x="10667" y="0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26507" y="7908035"/>
            <a:ext cx="54863" cy="80772"/>
          </a:xfrm>
          <a:custGeom>
            <a:avLst/>
            <a:gdLst/>
            <a:ahLst/>
            <a:cxnLst/>
            <a:rect l="l" t="t" r="r" b="b"/>
            <a:pathLst>
              <a:path w="54863" h="80772">
                <a:moveTo>
                  <a:pt x="13715" y="1523"/>
                </a:moveTo>
                <a:lnTo>
                  <a:pt x="10667" y="4571"/>
                </a:lnTo>
                <a:lnTo>
                  <a:pt x="9143" y="6095"/>
                </a:lnTo>
                <a:lnTo>
                  <a:pt x="6095" y="7619"/>
                </a:lnTo>
                <a:lnTo>
                  <a:pt x="4571" y="10667"/>
                </a:lnTo>
                <a:lnTo>
                  <a:pt x="3048" y="13715"/>
                </a:lnTo>
                <a:lnTo>
                  <a:pt x="1524" y="16763"/>
                </a:lnTo>
                <a:lnTo>
                  <a:pt x="1524" y="28955"/>
                </a:lnTo>
                <a:lnTo>
                  <a:pt x="3048" y="32003"/>
                </a:lnTo>
                <a:lnTo>
                  <a:pt x="3048" y="33527"/>
                </a:lnTo>
                <a:lnTo>
                  <a:pt x="4571" y="36575"/>
                </a:lnTo>
                <a:lnTo>
                  <a:pt x="6095" y="38099"/>
                </a:lnTo>
                <a:lnTo>
                  <a:pt x="9143" y="41147"/>
                </a:lnTo>
                <a:lnTo>
                  <a:pt x="12191" y="41147"/>
                </a:lnTo>
                <a:lnTo>
                  <a:pt x="13715" y="42671"/>
                </a:lnTo>
                <a:lnTo>
                  <a:pt x="16763" y="44195"/>
                </a:lnTo>
                <a:lnTo>
                  <a:pt x="19811" y="45719"/>
                </a:lnTo>
                <a:lnTo>
                  <a:pt x="22859" y="47243"/>
                </a:lnTo>
                <a:lnTo>
                  <a:pt x="25907" y="48767"/>
                </a:lnTo>
                <a:lnTo>
                  <a:pt x="28955" y="48767"/>
                </a:lnTo>
                <a:lnTo>
                  <a:pt x="32003" y="50291"/>
                </a:lnTo>
                <a:lnTo>
                  <a:pt x="35051" y="53339"/>
                </a:lnTo>
                <a:lnTo>
                  <a:pt x="35051" y="59435"/>
                </a:lnTo>
                <a:lnTo>
                  <a:pt x="33527" y="62483"/>
                </a:lnTo>
                <a:lnTo>
                  <a:pt x="30479" y="64007"/>
                </a:lnTo>
                <a:lnTo>
                  <a:pt x="27431" y="65531"/>
                </a:lnTo>
                <a:lnTo>
                  <a:pt x="18287" y="65531"/>
                </a:lnTo>
                <a:lnTo>
                  <a:pt x="16763" y="64007"/>
                </a:lnTo>
                <a:lnTo>
                  <a:pt x="13715" y="64007"/>
                </a:lnTo>
                <a:lnTo>
                  <a:pt x="10667" y="62483"/>
                </a:lnTo>
                <a:lnTo>
                  <a:pt x="7619" y="60959"/>
                </a:lnTo>
                <a:lnTo>
                  <a:pt x="4571" y="59435"/>
                </a:lnTo>
                <a:lnTo>
                  <a:pt x="1524" y="60959"/>
                </a:lnTo>
                <a:lnTo>
                  <a:pt x="0" y="64007"/>
                </a:lnTo>
                <a:lnTo>
                  <a:pt x="0" y="70103"/>
                </a:lnTo>
                <a:lnTo>
                  <a:pt x="1524" y="73151"/>
                </a:lnTo>
                <a:lnTo>
                  <a:pt x="4571" y="76199"/>
                </a:lnTo>
                <a:lnTo>
                  <a:pt x="7619" y="77723"/>
                </a:lnTo>
                <a:lnTo>
                  <a:pt x="10667" y="77723"/>
                </a:lnTo>
                <a:lnTo>
                  <a:pt x="13715" y="79247"/>
                </a:lnTo>
                <a:lnTo>
                  <a:pt x="16763" y="79247"/>
                </a:lnTo>
                <a:lnTo>
                  <a:pt x="18287" y="80771"/>
                </a:lnTo>
                <a:lnTo>
                  <a:pt x="28955" y="80771"/>
                </a:lnTo>
                <a:lnTo>
                  <a:pt x="32003" y="79247"/>
                </a:lnTo>
                <a:lnTo>
                  <a:pt x="36575" y="79247"/>
                </a:lnTo>
                <a:lnTo>
                  <a:pt x="39623" y="77723"/>
                </a:lnTo>
                <a:lnTo>
                  <a:pt x="44195" y="76199"/>
                </a:lnTo>
                <a:lnTo>
                  <a:pt x="45719" y="74675"/>
                </a:lnTo>
                <a:lnTo>
                  <a:pt x="48767" y="71627"/>
                </a:lnTo>
                <a:lnTo>
                  <a:pt x="51815" y="68579"/>
                </a:lnTo>
                <a:lnTo>
                  <a:pt x="53339" y="65531"/>
                </a:lnTo>
                <a:lnTo>
                  <a:pt x="54863" y="62483"/>
                </a:lnTo>
                <a:lnTo>
                  <a:pt x="54863" y="48767"/>
                </a:lnTo>
                <a:lnTo>
                  <a:pt x="53339" y="47243"/>
                </a:lnTo>
                <a:lnTo>
                  <a:pt x="53339" y="44195"/>
                </a:lnTo>
                <a:lnTo>
                  <a:pt x="51815" y="42671"/>
                </a:lnTo>
                <a:lnTo>
                  <a:pt x="48767" y="39623"/>
                </a:lnTo>
                <a:lnTo>
                  <a:pt x="45719" y="38099"/>
                </a:lnTo>
                <a:lnTo>
                  <a:pt x="44195" y="36575"/>
                </a:lnTo>
                <a:lnTo>
                  <a:pt x="41147" y="35051"/>
                </a:lnTo>
                <a:lnTo>
                  <a:pt x="38099" y="33527"/>
                </a:lnTo>
                <a:lnTo>
                  <a:pt x="35051" y="32003"/>
                </a:lnTo>
                <a:lnTo>
                  <a:pt x="33527" y="32003"/>
                </a:lnTo>
                <a:lnTo>
                  <a:pt x="30479" y="30479"/>
                </a:lnTo>
                <a:lnTo>
                  <a:pt x="27431" y="28955"/>
                </a:lnTo>
                <a:lnTo>
                  <a:pt x="24383" y="27431"/>
                </a:lnTo>
                <a:lnTo>
                  <a:pt x="21335" y="25907"/>
                </a:lnTo>
                <a:lnTo>
                  <a:pt x="19811" y="22859"/>
                </a:lnTo>
                <a:lnTo>
                  <a:pt x="19811" y="19811"/>
                </a:lnTo>
                <a:lnTo>
                  <a:pt x="21335" y="16763"/>
                </a:lnTo>
                <a:lnTo>
                  <a:pt x="24383" y="15239"/>
                </a:lnTo>
                <a:lnTo>
                  <a:pt x="27431" y="13715"/>
                </a:lnTo>
                <a:lnTo>
                  <a:pt x="35051" y="13715"/>
                </a:lnTo>
                <a:lnTo>
                  <a:pt x="38099" y="15239"/>
                </a:lnTo>
                <a:lnTo>
                  <a:pt x="41147" y="15239"/>
                </a:lnTo>
                <a:lnTo>
                  <a:pt x="44195" y="16763"/>
                </a:lnTo>
                <a:lnTo>
                  <a:pt x="47243" y="18287"/>
                </a:lnTo>
                <a:lnTo>
                  <a:pt x="50291" y="16763"/>
                </a:lnTo>
                <a:lnTo>
                  <a:pt x="51815" y="13715"/>
                </a:lnTo>
                <a:lnTo>
                  <a:pt x="51815" y="10667"/>
                </a:lnTo>
                <a:lnTo>
                  <a:pt x="50291" y="7619"/>
                </a:lnTo>
                <a:lnTo>
                  <a:pt x="50291" y="4571"/>
                </a:lnTo>
                <a:lnTo>
                  <a:pt x="47243" y="3047"/>
                </a:lnTo>
                <a:lnTo>
                  <a:pt x="44195" y="1523"/>
                </a:lnTo>
                <a:lnTo>
                  <a:pt x="41147" y="0"/>
                </a:lnTo>
                <a:lnTo>
                  <a:pt x="21335" y="0"/>
                </a:lnTo>
                <a:lnTo>
                  <a:pt x="18287" y="1523"/>
                </a:lnTo>
                <a:lnTo>
                  <a:pt x="13715" y="1523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60975" y="7959851"/>
            <a:ext cx="9143" cy="28956"/>
          </a:xfrm>
          <a:custGeom>
            <a:avLst/>
            <a:gdLst/>
            <a:ahLst/>
            <a:cxnLst/>
            <a:rect l="l" t="t" r="r" b="b"/>
            <a:pathLst>
              <a:path w="9143" h="28955">
                <a:moveTo>
                  <a:pt x="1524" y="3047"/>
                </a:moveTo>
                <a:lnTo>
                  <a:pt x="0" y="0"/>
                </a:lnTo>
                <a:lnTo>
                  <a:pt x="3048" y="27431"/>
                </a:lnTo>
                <a:lnTo>
                  <a:pt x="9143" y="28955"/>
                </a:lnTo>
                <a:lnTo>
                  <a:pt x="9143" y="12191"/>
                </a:lnTo>
                <a:lnTo>
                  <a:pt x="7619" y="10667"/>
                </a:lnTo>
                <a:lnTo>
                  <a:pt x="4571" y="9143"/>
                </a:lnTo>
                <a:lnTo>
                  <a:pt x="1524" y="6095"/>
                </a:lnTo>
                <a:lnTo>
                  <a:pt x="1524" y="3047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84775" y="7908035"/>
            <a:ext cx="45719" cy="79248"/>
          </a:xfrm>
          <a:custGeom>
            <a:avLst/>
            <a:gdLst/>
            <a:ahLst/>
            <a:cxnLst/>
            <a:rect l="l" t="t" r="r" b="b"/>
            <a:pathLst>
              <a:path w="45719" h="79248">
                <a:moveTo>
                  <a:pt x="19812" y="76199"/>
                </a:moveTo>
                <a:lnTo>
                  <a:pt x="19812" y="30479"/>
                </a:lnTo>
                <a:lnTo>
                  <a:pt x="22860" y="27431"/>
                </a:lnTo>
                <a:lnTo>
                  <a:pt x="24383" y="24383"/>
                </a:lnTo>
                <a:lnTo>
                  <a:pt x="27431" y="22859"/>
                </a:lnTo>
                <a:lnTo>
                  <a:pt x="30479" y="19811"/>
                </a:lnTo>
                <a:lnTo>
                  <a:pt x="33527" y="18287"/>
                </a:lnTo>
                <a:lnTo>
                  <a:pt x="36575" y="18287"/>
                </a:lnTo>
                <a:lnTo>
                  <a:pt x="39624" y="19811"/>
                </a:lnTo>
                <a:lnTo>
                  <a:pt x="45719" y="19811"/>
                </a:lnTo>
                <a:lnTo>
                  <a:pt x="45719" y="1523"/>
                </a:lnTo>
                <a:lnTo>
                  <a:pt x="42671" y="0"/>
                </a:lnTo>
                <a:lnTo>
                  <a:pt x="30479" y="0"/>
                </a:lnTo>
                <a:lnTo>
                  <a:pt x="27431" y="1523"/>
                </a:lnTo>
                <a:lnTo>
                  <a:pt x="24383" y="4571"/>
                </a:lnTo>
                <a:lnTo>
                  <a:pt x="21336" y="7619"/>
                </a:lnTo>
                <a:lnTo>
                  <a:pt x="19812" y="10667"/>
                </a:lnTo>
                <a:lnTo>
                  <a:pt x="16763" y="12191"/>
                </a:lnTo>
                <a:lnTo>
                  <a:pt x="16763" y="1523"/>
                </a:lnTo>
                <a:lnTo>
                  <a:pt x="1524" y="1523"/>
                </a:lnTo>
                <a:lnTo>
                  <a:pt x="0" y="4571"/>
                </a:lnTo>
                <a:lnTo>
                  <a:pt x="0" y="76199"/>
                </a:lnTo>
                <a:lnTo>
                  <a:pt x="1524" y="77723"/>
                </a:lnTo>
                <a:lnTo>
                  <a:pt x="4571" y="79247"/>
                </a:lnTo>
                <a:lnTo>
                  <a:pt x="13715" y="79247"/>
                </a:lnTo>
                <a:lnTo>
                  <a:pt x="16763" y="77723"/>
                </a:lnTo>
                <a:lnTo>
                  <a:pt x="19812" y="76199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97907" y="7908035"/>
            <a:ext cx="65532" cy="80772"/>
          </a:xfrm>
          <a:custGeom>
            <a:avLst/>
            <a:gdLst/>
            <a:ahLst/>
            <a:cxnLst/>
            <a:rect l="l" t="t" r="r" b="b"/>
            <a:pathLst>
              <a:path w="65532" h="80772">
                <a:moveTo>
                  <a:pt x="6096" y="7619"/>
                </a:moveTo>
                <a:lnTo>
                  <a:pt x="4572" y="10667"/>
                </a:lnTo>
                <a:lnTo>
                  <a:pt x="4572" y="19811"/>
                </a:lnTo>
                <a:lnTo>
                  <a:pt x="7620" y="21335"/>
                </a:lnTo>
                <a:lnTo>
                  <a:pt x="10668" y="21335"/>
                </a:lnTo>
                <a:lnTo>
                  <a:pt x="13716" y="19811"/>
                </a:lnTo>
                <a:lnTo>
                  <a:pt x="16763" y="18287"/>
                </a:lnTo>
                <a:lnTo>
                  <a:pt x="18287" y="16763"/>
                </a:lnTo>
                <a:lnTo>
                  <a:pt x="21336" y="16763"/>
                </a:lnTo>
                <a:lnTo>
                  <a:pt x="22860" y="15239"/>
                </a:lnTo>
                <a:lnTo>
                  <a:pt x="38100" y="15239"/>
                </a:lnTo>
                <a:lnTo>
                  <a:pt x="41148" y="16763"/>
                </a:lnTo>
                <a:lnTo>
                  <a:pt x="42672" y="16763"/>
                </a:lnTo>
                <a:lnTo>
                  <a:pt x="44196" y="19811"/>
                </a:lnTo>
                <a:lnTo>
                  <a:pt x="45720" y="22859"/>
                </a:lnTo>
                <a:lnTo>
                  <a:pt x="45720" y="32003"/>
                </a:lnTo>
                <a:lnTo>
                  <a:pt x="32004" y="32003"/>
                </a:lnTo>
                <a:lnTo>
                  <a:pt x="27432" y="33527"/>
                </a:lnTo>
                <a:lnTo>
                  <a:pt x="22860" y="33527"/>
                </a:lnTo>
                <a:lnTo>
                  <a:pt x="16763" y="35051"/>
                </a:lnTo>
                <a:lnTo>
                  <a:pt x="13716" y="36575"/>
                </a:lnTo>
                <a:lnTo>
                  <a:pt x="10668" y="38099"/>
                </a:lnTo>
                <a:lnTo>
                  <a:pt x="6096" y="41147"/>
                </a:lnTo>
                <a:lnTo>
                  <a:pt x="4572" y="42671"/>
                </a:lnTo>
                <a:lnTo>
                  <a:pt x="3048" y="45719"/>
                </a:lnTo>
                <a:lnTo>
                  <a:pt x="1524" y="48767"/>
                </a:lnTo>
                <a:lnTo>
                  <a:pt x="0" y="53339"/>
                </a:lnTo>
                <a:lnTo>
                  <a:pt x="0" y="60959"/>
                </a:lnTo>
                <a:lnTo>
                  <a:pt x="1524" y="64007"/>
                </a:lnTo>
                <a:lnTo>
                  <a:pt x="1524" y="67055"/>
                </a:lnTo>
                <a:lnTo>
                  <a:pt x="3048" y="70103"/>
                </a:lnTo>
                <a:lnTo>
                  <a:pt x="6096" y="73151"/>
                </a:lnTo>
                <a:lnTo>
                  <a:pt x="7620" y="74675"/>
                </a:lnTo>
                <a:lnTo>
                  <a:pt x="10668" y="76199"/>
                </a:lnTo>
                <a:lnTo>
                  <a:pt x="12192" y="77723"/>
                </a:lnTo>
                <a:lnTo>
                  <a:pt x="15239" y="79247"/>
                </a:lnTo>
                <a:lnTo>
                  <a:pt x="19812" y="79247"/>
                </a:lnTo>
                <a:lnTo>
                  <a:pt x="22860" y="80771"/>
                </a:lnTo>
                <a:lnTo>
                  <a:pt x="25908" y="80771"/>
                </a:lnTo>
                <a:lnTo>
                  <a:pt x="24384" y="65531"/>
                </a:lnTo>
                <a:lnTo>
                  <a:pt x="22860" y="64007"/>
                </a:lnTo>
                <a:lnTo>
                  <a:pt x="21336" y="60959"/>
                </a:lnTo>
                <a:lnTo>
                  <a:pt x="19812" y="59435"/>
                </a:lnTo>
                <a:lnTo>
                  <a:pt x="19812" y="53339"/>
                </a:lnTo>
                <a:lnTo>
                  <a:pt x="21336" y="50291"/>
                </a:lnTo>
                <a:lnTo>
                  <a:pt x="24384" y="48767"/>
                </a:lnTo>
                <a:lnTo>
                  <a:pt x="27432" y="45719"/>
                </a:lnTo>
                <a:lnTo>
                  <a:pt x="45720" y="45719"/>
                </a:lnTo>
                <a:lnTo>
                  <a:pt x="45720" y="57911"/>
                </a:lnTo>
                <a:lnTo>
                  <a:pt x="44196" y="60959"/>
                </a:lnTo>
                <a:lnTo>
                  <a:pt x="41148" y="62483"/>
                </a:lnTo>
                <a:lnTo>
                  <a:pt x="38100" y="64007"/>
                </a:lnTo>
                <a:lnTo>
                  <a:pt x="36575" y="65531"/>
                </a:lnTo>
                <a:lnTo>
                  <a:pt x="33528" y="65531"/>
                </a:lnTo>
                <a:lnTo>
                  <a:pt x="35051" y="79247"/>
                </a:lnTo>
                <a:lnTo>
                  <a:pt x="39624" y="77723"/>
                </a:lnTo>
                <a:lnTo>
                  <a:pt x="42672" y="76199"/>
                </a:lnTo>
                <a:lnTo>
                  <a:pt x="45720" y="73151"/>
                </a:lnTo>
                <a:lnTo>
                  <a:pt x="48768" y="70103"/>
                </a:lnTo>
                <a:lnTo>
                  <a:pt x="48768" y="77723"/>
                </a:lnTo>
                <a:lnTo>
                  <a:pt x="51816" y="79247"/>
                </a:lnTo>
                <a:lnTo>
                  <a:pt x="62484" y="79247"/>
                </a:lnTo>
                <a:lnTo>
                  <a:pt x="65532" y="76199"/>
                </a:lnTo>
                <a:lnTo>
                  <a:pt x="65532" y="18287"/>
                </a:lnTo>
                <a:lnTo>
                  <a:pt x="64008" y="15239"/>
                </a:lnTo>
                <a:lnTo>
                  <a:pt x="62484" y="10667"/>
                </a:lnTo>
                <a:lnTo>
                  <a:pt x="60960" y="9143"/>
                </a:lnTo>
                <a:lnTo>
                  <a:pt x="57912" y="6095"/>
                </a:lnTo>
                <a:lnTo>
                  <a:pt x="56387" y="4571"/>
                </a:lnTo>
                <a:lnTo>
                  <a:pt x="51816" y="1523"/>
                </a:lnTo>
                <a:lnTo>
                  <a:pt x="48768" y="1523"/>
                </a:lnTo>
                <a:lnTo>
                  <a:pt x="44196" y="0"/>
                </a:lnTo>
                <a:lnTo>
                  <a:pt x="21336" y="0"/>
                </a:lnTo>
                <a:lnTo>
                  <a:pt x="19812" y="1523"/>
                </a:lnTo>
                <a:lnTo>
                  <a:pt x="16763" y="1523"/>
                </a:lnTo>
                <a:lnTo>
                  <a:pt x="13716" y="3047"/>
                </a:lnTo>
                <a:lnTo>
                  <a:pt x="10668" y="4571"/>
                </a:lnTo>
                <a:lnTo>
                  <a:pt x="7620" y="6095"/>
                </a:lnTo>
                <a:lnTo>
                  <a:pt x="6096" y="7619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00015" y="7984235"/>
            <a:ext cx="4572" cy="7619"/>
          </a:xfrm>
          <a:custGeom>
            <a:avLst/>
            <a:gdLst/>
            <a:ahLst/>
            <a:cxnLst/>
            <a:rect l="l" t="t" r="r" b="b"/>
            <a:pathLst>
              <a:path w="4572" h="7620">
                <a:moveTo>
                  <a:pt x="4572" y="7619"/>
                </a:moveTo>
                <a:lnTo>
                  <a:pt x="0" y="0"/>
                </a:lnTo>
                <a:lnTo>
                  <a:pt x="0" y="7619"/>
                </a:lnTo>
                <a:lnTo>
                  <a:pt x="4572" y="761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93919" y="7903463"/>
            <a:ext cx="4572" cy="9143"/>
          </a:xfrm>
          <a:custGeom>
            <a:avLst/>
            <a:gdLst/>
            <a:ahLst/>
            <a:cxnLst/>
            <a:rect l="l" t="t" r="r" b="b"/>
            <a:pathLst>
              <a:path w="4572" h="9144">
                <a:moveTo>
                  <a:pt x="0" y="0"/>
                </a:moveTo>
                <a:lnTo>
                  <a:pt x="3048" y="9143"/>
                </a:lnTo>
                <a:lnTo>
                  <a:pt x="4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03063" y="7904987"/>
            <a:ext cx="3048" cy="6096"/>
          </a:xfrm>
          <a:custGeom>
            <a:avLst/>
            <a:gdLst/>
            <a:ahLst/>
            <a:cxnLst/>
            <a:rect l="l" t="t" r="r" b="b"/>
            <a:pathLst>
              <a:path w="3048" h="6096">
                <a:moveTo>
                  <a:pt x="0" y="0"/>
                </a:moveTo>
                <a:lnTo>
                  <a:pt x="0" y="6095"/>
                </a:lnTo>
                <a:lnTo>
                  <a:pt x="3048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24399" y="7921751"/>
            <a:ext cx="0" cy="10668"/>
          </a:xfrm>
          <a:custGeom>
            <a:avLst/>
            <a:gdLst/>
            <a:ahLst/>
            <a:cxnLst/>
            <a:rect l="l" t="t" r="r" b="b"/>
            <a:pathLst>
              <a:path h="10668">
                <a:moveTo>
                  <a:pt x="0" y="0"/>
                </a:moveTo>
                <a:lnTo>
                  <a:pt x="0" y="10667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65547" y="7982711"/>
            <a:ext cx="10668" cy="10668"/>
          </a:xfrm>
          <a:custGeom>
            <a:avLst/>
            <a:gdLst/>
            <a:ahLst/>
            <a:cxnLst/>
            <a:rect l="l" t="t" r="r" b="b"/>
            <a:pathLst>
              <a:path w="10668" h="10668">
                <a:moveTo>
                  <a:pt x="10668" y="10667"/>
                </a:moveTo>
                <a:lnTo>
                  <a:pt x="1524" y="0"/>
                </a:lnTo>
                <a:lnTo>
                  <a:pt x="0" y="10667"/>
                </a:lnTo>
                <a:lnTo>
                  <a:pt x="10668" y="1066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33543" y="7909559"/>
            <a:ext cx="76200" cy="83819"/>
          </a:xfrm>
          <a:custGeom>
            <a:avLst/>
            <a:gdLst/>
            <a:ahLst/>
            <a:cxnLst/>
            <a:rect l="l" t="t" r="r" b="b"/>
            <a:pathLst>
              <a:path w="76200" h="83820">
                <a:moveTo>
                  <a:pt x="74675" y="51815"/>
                </a:moveTo>
                <a:lnTo>
                  <a:pt x="71627" y="59435"/>
                </a:lnTo>
                <a:lnTo>
                  <a:pt x="71627" y="57911"/>
                </a:lnTo>
                <a:lnTo>
                  <a:pt x="67056" y="64007"/>
                </a:lnTo>
                <a:lnTo>
                  <a:pt x="64008" y="67055"/>
                </a:lnTo>
                <a:lnTo>
                  <a:pt x="62484" y="68579"/>
                </a:lnTo>
                <a:lnTo>
                  <a:pt x="57912" y="71627"/>
                </a:lnTo>
                <a:lnTo>
                  <a:pt x="57912" y="70103"/>
                </a:lnTo>
                <a:lnTo>
                  <a:pt x="50292" y="73151"/>
                </a:lnTo>
                <a:lnTo>
                  <a:pt x="35051" y="73151"/>
                </a:lnTo>
                <a:lnTo>
                  <a:pt x="27432" y="70103"/>
                </a:lnTo>
                <a:lnTo>
                  <a:pt x="28956" y="71627"/>
                </a:lnTo>
                <a:lnTo>
                  <a:pt x="21336" y="68579"/>
                </a:lnTo>
                <a:lnTo>
                  <a:pt x="22860" y="68579"/>
                </a:lnTo>
                <a:lnTo>
                  <a:pt x="18287" y="64007"/>
                </a:lnTo>
                <a:lnTo>
                  <a:pt x="18287" y="65531"/>
                </a:lnTo>
                <a:lnTo>
                  <a:pt x="15239" y="59435"/>
                </a:lnTo>
                <a:lnTo>
                  <a:pt x="15239" y="60959"/>
                </a:lnTo>
                <a:lnTo>
                  <a:pt x="12192" y="53339"/>
                </a:lnTo>
                <a:lnTo>
                  <a:pt x="12192" y="54863"/>
                </a:lnTo>
                <a:lnTo>
                  <a:pt x="10668" y="47243"/>
                </a:lnTo>
                <a:lnTo>
                  <a:pt x="10668" y="30479"/>
                </a:lnTo>
                <a:lnTo>
                  <a:pt x="12192" y="22859"/>
                </a:lnTo>
                <a:lnTo>
                  <a:pt x="12192" y="24383"/>
                </a:lnTo>
                <a:lnTo>
                  <a:pt x="15239" y="16763"/>
                </a:lnTo>
                <a:lnTo>
                  <a:pt x="15239" y="18287"/>
                </a:lnTo>
                <a:lnTo>
                  <a:pt x="19158" y="13062"/>
                </a:lnTo>
                <a:lnTo>
                  <a:pt x="24384" y="9143"/>
                </a:lnTo>
                <a:lnTo>
                  <a:pt x="22860" y="9143"/>
                </a:lnTo>
                <a:lnTo>
                  <a:pt x="19812" y="12191"/>
                </a:lnTo>
                <a:lnTo>
                  <a:pt x="18287" y="13715"/>
                </a:lnTo>
                <a:lnTo>
                  <a:pt x="16763" y="0"/>
                </a:lnTo>
                <a:lnTo>
                  <a:pt x="10668" y="6095"/>
                </a:lnTo>
                <a:lnTo>
                  <a:pt x="6096" y="12191"/>
                </a:lnTo>
                <a:lnTo>
                  <a:pt x="1524" y="21335"/>
                </a:lnTo>
                <a:lnTo>
                  <a:pt x="0" y="28955"/>
                </a:lnTo>
                <a:lnTo>
                  <a:pt x="0" y="48767"/>
                </a:lnTo>
                <a:lnTo>
                  <a:pt x="1524" y="57911"/>
                </a:lnTo>
                <a:lnTo>
                  <a:pt x="4572" y="65531"/>
                </a:lnTo>
                <a:lnTo>
                  <a:pt x="10668" y="71627"/>
                </a:lnTo>
                <a:lnTo>
                  <a:pt x="16763" y="77723"/>
                </a:lnTo>
                <a:lnTo>
                  <a:pt x="24384" y="80771"/>
                </a:lnTo>
                <a:lnTo>
                  <a:pt x="32003" y="83819"/>
                </a:lnTo>
                <a:lnTo>
                  <a:pt x="33527" y="73151"/>
                </a:lnTo>
                <a:lnTo>
                  <a:pt x="42672" y="83819"/>
                </a:lnTo>
                <a:lnTo>
                  <a:pt x="53339" y="83819"/>
                </a:lnTo>
                <a:lnTo>
                  <a:pt x="51815" y="73151"/>
                </a:lnTo>
                <a:lnTo>
                  <a:pt x="53339" y="83819"/>
                </a:lnTo>
                <a:lnTo>
                  <a:pt x="62484" y="80771"/>
                </a:lnTo>
                <a:lnTo>
                  <a:pt x="70103" y="76199"/>
                </a:lnTo>
                <a:lnTo>
                  <a:pt x="68580" y="62483"/>
                </a:lnTo>
                <a:lnTo>
                  <a:pt x="70103" y="76199"/>
                </a:lnTo>
                <a:lnTo>
                  <a:pt x="76200" y="71627"/>
                </a:lnTo>
                <a:lnTo>
                  <a:pt x="76200" y="45719"/>
                </a:lnTo>
                <a:lnTo>
                  <a:pt x="74675" y="53339"/>
                </a:lnTo>
                <a:lnTo>
                  <a:pt x="74675" y="51815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50307" y="7901939"/>
            <a:ext cx="70104" cy="79247"/>
          </a:xfrm>
          <a:custGeom>
            <a:avLst/>
            <a:gdLst/>
            <a:ahLst/>
            <a:cxnLst/>
            <a:rect l="l" t="t" r="r" b="b"/>
            <a:pathLst>
              <a:path w="70104" h="79248">
                <a:moveTo>
                  <a:pt x="57912" y="28956"/>
                </a:moveTo>
                <a:lnTo>
                  <a:pt x="59436" y="38100"/>
                </a:lnTo>
                <a:lnTo>
                  <a:pt x="59436" y="79247"/>
                </a:lnTo>
                <a:lnTo>
                  <a:pt x="64008" y="71627"/>
                </a:lnTo>
                <a:lnTo>
                  <a:pt x="59436" y="36575"/>
                </a:lnTo>
                <a:lnTo>
                  <a:pt x="64008" y="71627"/>
                </a:lnTo>
                <a:lnTo>
                  <a:pt x="68580" y="64007"/>
                </a:lnTo>
                <a:lnTo>
                  <a:pt x="70104" y="54863"/>
                </a:lnTo>
                <a:lnTo>
                  <a:pt x="70104" y="35051"/>
                </a:lnTo>
                <a:lnTo>
                  <a:pt x="68580" y="25907"/>
                </a:lnTo>
                <a:lnTo>
                  <a:pt x="65532" y="18287"/>
                </a:lnTo>
                <a:lnTo>
                  <a:pt x="59436" y="12191"/>
                </a:lnTo>
                <a:lnTo>
                  <a:pt x="53339" y="6095"/>
                </a:lnTo>
                <a:lnTo>
                  <a:pt x="45720" y="3047"/>
                </a:lnTo>
                <a:lnTo>
                  <a:pt x="38100" y="0"/>
                </a:lnTo>
                <a:lnTo>
                  <a:pt x="27432" y="0"/>
                </a:lnTo>
                <a:lnTo>
                  <a:pt x="16763" y="1524"/>
                </a:lnTo>
                <a:lnTo>
                  <a:pt x="7620" y="3047"/>
                </a:lnTo>
                <a:lnTo>
                  <a:pt x="0" y="7619"/>
                </a:lnTo>
                <a:lnTo>
                  <a:pt x="1524" y="21335"/>
                </a:lnTo>
                <a:lnTo>
                  <a:pt x="3048" y="19812"/>
                </a:lnTo>
                <a:lnTo>
                  <a:pt x="6096" y="16763"/>
                </a:lnTo>
                <a:lnTo>
                  <a:pt x="13716" y="13715"/>
                </a:lnTo>
                <a:lnTo>
                  <a:pt x="12192" y="13715"/>
                </a:lnTo>
                <a:lnTo>
                  <a:pt x="19812" y="12191"/>
                </a:lnTo>
                <a:lnTo>
                  <a:pt x="18287" y="12191"/>
                </a:lnTo>
                <a:lnTo>
                  <a:pt x="27432" y="10668"/>
                </a:lnTo>
                <a:lnTo>
                  <a:pt x="36575" y="12191"/>
                </a:lnTo>
                <a:lnTo>
                  <a:pt x="35051" y="12191"/>
                </a:lnTo>
                <a:lnTo>
                  <a:pt x="42672" y="13715"/>
                </a:lnTo>
                <a:lnTo>
                  <a:pt x="47244" y="15239"/>
                </a:lnTo>
                <a:lnTo>
                  <a:pt x="48768" y="16763"/>
                </a:lnTo>
                <a:lnTo>
                  <a:pt x="51816" y="19812"/>
                </a:lnTo>
                <a:lnTo>
                  <a:pt x="54863" y="24383"/>
                </a:lnTo>
                <a:lnTo>
                  <a:pt x="54863" y="22859"/>
                </a:lnTo>
                <a:lnTo>
                  <a:pt x="57912" y="30480"/>
                </a:lnTo>
                <a:lnTo>
                  <a:pt x="57912" y="28956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91455" y="7976615"/>
            <a:ext cx="6096" cy="4571"/>
          </a:xfrm>
          <a:custGeom>
            <a:avLst/>
            <a:gdLst/>
            <a:ahLst/>
            <a:cxnLst/>
            <a:rect l="l" t="t" r="r" b="b"/>
            <a:pathLst>
              <a:path w="6096" h="4572">
                <a:moveTo>
                  <a:pt x="0" y="4571"/>
                </a:moveTo>
                <a:lnTo>
                  <a:pt x="4572" y="1524"/>
                </a:lnTo>
                <a:lnTo>
                  <a:pt x="6096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44211" y="7932419"/>
            <a:ext cx="1524" cy="9143"/>
          </a:xfrm>
          <a:custGeom>
            <a:avLst/>
            <a:gdLst/>
            <a:ahLst/>
            <a:cxnLst/>
            <a:rect l="l" t="t" r="r" b="b"/>
            <a:pathLst>
              <a:path w="1524" h="9144">
                <a:moveTo>
                  <a:pt x="1524" y="0"/>
                </a:moveTo>
                <a:lnTo>
                  <a:pt x="0" y="7620"/>
                </a:lnTo>
                <a:lnTo>
                  <a:pt x="0" y="9144"/>
                </a:lnTo>
                <a:lnTo>
                  <a:pt x="1524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76799" y="7964423"/>
            <a:ext cx="4571" cy="22860"/>
          </a:xfrm>
          <a:custGeom>
            <a:avLst/>
            <a:gdLst/>
            <a:ahLst/>
            <a:cxnLst/>
            <a:rect l="l" t="t" r="r" b="b"/>
            <a:pathLst>
              <a:path w="4571" h="22859">
                <a:moveTo>
                  <a:pt x="0" y="0"/>
                </a:moveTo>
                <a:lnTo>
                  <a:pt x="0" y="22860"/>
                </a:lnTo>
                <a:lnTo>
                  <a:pt x="4571" y="18288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72227" y="7920227"/>
            <a:ext cx="1524" cy="3047"/>
          </a:xfrm>
          <a:custGeom>
            <a:avLst/>
            <a:gdLst/>
            <a:ahLst/>
            <a:cxnLst/>
            <a:rect l="l" t="t" r="r" b="b"/>
            <a:pathLst>
              <a:path w="1524" h="3048">
                <a:moveTo>
                  <a:pt x="0" y="3048"/>
                </a:moveTo>
                <a:lnTo>
                  <a:pt x="1524" y="1524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70703" y="7918703"/>
            <a:ext cx="1524" cy="4571"/>
          </a:xfrm>
          <a:custGeom>
            <a:avLst/>
            <a:gdLst/>
            <a:ahLst/>
            <a:cxnLst/>
            <a:rect l="l" t="t" r="r" b="b"/>
            <a:pathLst>
              <a:path w="1524" h="4572">
                <a:moveTo>
                  <a:pt x="1524" y="4571"/>
                </a:moveTo>
                <a:lnTo>
                  <a:pt x="1524" y="1015"/>
                </a:lnTo>
                <a:lnTo>
                  <a:pt x="0" y="0"/>
                </a:lnTo>
                <a:lnTo>
                  <a:pt x="1524" y="457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852415" y="7966252"/>
            <a:ext cx="3657" cy="1219"/>
          </a:xfrm>
          <a:custGeom>
            <a:avLst/>
            <a:gdLst/>
            <a:ahLst/>
            <a:cxnLst/>
            <a:rect l="l" t="t" r="r" b="b"/>
            <a:pathLst>
              <a:path w="3657" h="1219">
                <a:moveTo>
                  <a:pt x="1524" y="1219"/>
                </a:moveTo>
                <a:lnTo>
                  <a:pt x="3657" y="0"/>
                </a:lnTo>
                <a:lnTo>
                  <a:pt x="0" y="1219"/>
                </a:lnTo>
                <a:lnTo>
                  <a:pt x="1524" y="121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840223" y="7967471"/>
            <a:ext cx="4571" cy="12192"/>
          </a:xfrm>
          <a:custGeom>
            <a:avLst/>
            <a:gdLst/>
            <a:ahLst/>
            <a:cxnLst/>
            <a:rect l="l" t="t" r="r" b="b"/>
            <a:pathLst>
              <a:path w="4571" h="12192">
                <a:moveTo>
                  <a:pt x="4571" y="12192"/>
                </a:moveTo>
                <a:lnTo>
                  <a:pt x="3047" y="0"/>
                </a:lnTo>
                <a:lnTo>
                  <a:pt x="0" y="10668"/>
                </a:lnTo>
                <a:lnTo>
                  <a:pt x="4571" y="12192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29555" y="7961375"/>
            <a:ext cx="4571" cy="10668"/>
          </a:xfrm>
          <a:custGeom>
            <a:avLst/>
            <a:gdLst/>
            <a:ahLst/>
            <a:cxnLst/>
            <a:rect l="l" t="t" r="r" b="b"/>
            <a:pathLst>
              <a:path w="4571" h="10668">
                <a:moveTo>
                  <a:pt x="0" y="0"/>
                </a:moveTo>
                <a:lnTo>
                  <a:pt x="1523" y="10668"/>
                </a:lnTo>
                <a:lnTo>
                  <a:pt x="4571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99659" y="7901939"/>
            <a:ext cx="64008" cy="91439"/>
          </a:xfrm>
          <a:custGeom>
            <a:avLst/>
            <a:gdLst/>
            <a:ahLst/>
            <a:cxnLst/>
            <a:rect l="l" t="t" r="r" b="b"/>
            <a:pathLst>
              <a:path w="64008" h="91439">
                <a:moveTo>
                  <a:pt x="3048" y="62483"/>
                </a:moveTo>
                <a:lnTo>
                  <a:pt x="0" y="54863"/>
                </a:lnTo>
                <a:lnTo>
                  <a:pt x="0" y="80771"/>
                </a:lnTo>
                <a:lnTo>
                  <a:pt x="6096" y="85343"/>
                </a:lnTo>
                <a:lnTo>
                  <a:pt x="7620" y="71627"/>
                </a:lnTo>
                <a:lnTo>
                  <a:pt x="13716" y="89915"/>
                </a:lnTo>
                <a:lnTo>
                  <a:pt x="22860" y="91439"/>
                </a:lnTo>
                <a:lnTo>
                  <a:pt x="44196" y="91439"/>
                </a:lnTo>
                <a:lnTo>
                  <a:pt x="51816" y="89915"/>
                </a:lnTo>
                <a:lnTo>
                  <a:pt x="56387" y="88391"/>
                </a:lnTo>
                <a:lnTo>
                  <a:pt x="59436" y="86868"/>
                </a:lnTo>
                <a:lnTo>
                  <a:pt x="57912" y="73151"/>
                </a:lnTo>
                <a:lnTo>
                  <a:pt x="60960" y="71627"/>
                </a:lnTo>
                <a:lnTo>
                  <a:pt x="64008" y="60959"/>
                </a:lnTo>
                <a:lnTo>
                  <a:pt x="54864" y="60959"/>
                </a:lnTo>
                <a:lnTo>
                  <a:pt x="48768" y="64007"/>
                </a:lnTo>
                <a:lnTo>
                  <a:pt x="50292" y="64007"/>
                </a:lnTo>
                <a:lnTo>
                  <a:pt x="42672" y="65531"/>
                </a:lnTo>
                <a:lnTo>
                  <a:pt x="30480" y="65531"/>
                </a:lnTo>
                <a:lnTo>
                  <a:pt x="27432" y="64007"/>
                </a:lnTo>
                <a:lnTo>
                  <a:pt x="24384" y="62483"/>
                </a:lnTo>
                <a:lnTo>
                  <a:pt x="22860" y="60959"/>
                </a:lnTo>
                <a:lnTo>
                  <a:pt x="21336" y="59435"/>
                </a:lnTo>
                <a:lnTo>
                  <a:pt x="21336" y="56387"/>
                </a:lnTo>
                <a:lnTo>
                  <a:pt x="59436" y="56387"/>
                </a:lnTo>
                <a:lnTo>
                  <a:pt x="57912" y="47243"/>
                </a:lnTo>
                <a:lnTo>
                  <a:pt x="58674" y="45719"/>
                </a:lnTo>
                <a:lnTo>
                  <a:pt x="59436" y="45719"/>
                </a:lnTo>
                <a:lnTo>
                  <a:pt x="60960" y="44195"/>
                </a:lnTo>
                <a:lnTo>
                  <a:pt x="59436" y="33527"/>
                </a:lnTo>
                <a:lnTo>
                  <a:pt x="60960" y="12191"/>
                </a:lnTo>
                <a:lnTo>
                  <a:pt x="54864" y="6095"/>
                </a:lnTo>
                <a:lnTo>
                  <a:pt x="48768" y="3047"/>
                </a:lnTo>
                <a:lnTo>
                  <a:pt x="41148" y="0"/>
                </a:lnTo>
                <a:lnTo>
                  <a:pt x="32004" y="10668"/>
                </a:lnTo>
                <a:lnTo>
                  <a:pt x="30480" y="10668"/>
                </a:lnTo>
                <a:lnTo>
                  <a:pt x="30480" y="0"/>
                </a:lnTo>
                <a:lnTo>
                  <a:pt x="21336" y="1524"/>
                </a:lnTo>
                <a:lnTo>
                  <a:pt x="13716" y="3047"/>
                </a:lnTo>
                <a:lnTo>
                  <a:pt x="12192" y="16763"/>
                </a:lnTo>
                <a:lnTo>
                  <a:pt x="18287" y="13715"/>
                </a:lnTo>
                <a:lnTo>
                  <a:pt x="16764" y="13715"/>
                </a:lnTo>
                <a:lnTo>
                  <a:pt x="24384" y="12191"/>
                </a:lnTo>
                <a:lnTo>
                  <a:pt x="22860" y="12191"/>
                </a:lnTo>
                <a:lnTo>
                  <a:pt x="31242" y="10794"/>
                </a:lnTo>
                <a:lnTo>
                  <a:pt x="39624" y="12191"/>
                </a:lnTo>
                <a:lnTo>
                  <a:pt x="38100" y="12191"/>
                </a:lnTo>
                <a:lnTo>
                  <a:pt x="44196" y="13715"/>
                </a:lnTo>
                <a:lnTo>
                  <a:pt x="48768" y="15239"/>
                </a:lnTo>
                <a:lnTo>
                  <a:pt x="44196" y="13715"/>
                </a:lnTo>
                <a:lnTo>
                  <a:pt x="50292" y="16763"/>
                </a:lnTo>
                <a:lnTo>
                  <a:pt x="51816" y="18287"/>
                </a:lnTo>
                <a:lnTo>
                  <a:pt x="53340" y="19812"/>
                </a:lnTo>
                <a:lnTo>
                  <a:pt x="56387" y="24383"/>
                </a:lnTo>
                <a:lnTo>
                  <a:pt x="54864" y="22859"/>
                </a:lnTo>
                <a:lnTo>
                  <a:pt x="57912" y="28956"/>
                </a:lnTo>
                <a:lnTo>
                  <a:pt x="57912" y="27431"/>
                </a:lnTo>
                <a:lnTo>
                  <a:pt x="59436" y="35051"/>
                </a:lnTo>
                <a:lnTo>
                  <a:pt x="59436" y="44957"/>
                </a:lnTo>
                <a:lnTo>
                  <a:pt x="58928" y="45211"/>
                </a:lnTo>
                <a:lnTo>
                  <a:pt x="57912" y="45719"/>
                </a:lnTo>
                <a:lnTo>
                  <a:pt x="21336" y="50291"/>
                </a:lnTo>
                <a:lnTo>
                  <a:pt x="10668" y="60959"/>
                </a:lnTo>
                <a:lnTo>
                  <a:pt x="12192" y="65531"/>
                </a:lnTo>
                <a:lnTo>
                  <a:pt x="15240" y="56387"/>
                </a:lnTo>
                <a:lnTo>
                  <a:pt x="12192" y="65531"/>
                </a:lnTo>
                <a:lnTo>
                  <a:pt x="15240" y="70103"/>
                </a:lnTo>
                <a:lnTo>
                  <a:pt x="19812" y="73151"/>
                </a:lnTo>
                <a:lnTo>
                  <a:pt x="24384" y="74675"/>
                </a:lnTo>
                <a:lnTo>
                  <a:pt x="28956" y="76200"/>
                </a:lnTo>
                <a:lnTo>
                  <a:pt x="25908" y="64007"/>
                </a:lnTo>
                <a:lnTo>
                  <a:pt x="28956" y="76200"/>
                </a:lnTo>
                <a:lnTo>
                  <a:pt x="45720" y="76200"/>
                </a:lnTo>
                <a:lnTo>
                  <a:pt x="53340" y="74675"/>
                </a:lnTo>
                <a:lnTo>
                  <a:pt x="56388" y="72643"/>
                </a:lnTo>
                <a:lnTo>
                  <a:pt x="54864" y="68580"/>
                </a:lnTo>
                <a:lnTo>
                  <a:pt x="56387" y="70103"/>
                </a:lnTo>
                <a:lnTo>
                  <a:pt x="59436" y="71627"/>
                </a:lnTo>
                <a:lnTo>
                  <a:pt x="57912" y="71627"/>
                </a:lnTo>
                <a:lnTo>
                  <a:pt x="56388" y="72643"/>
                </a:lnTo>
                <a:lnTo>
                  <a:pt x="56387" y="77724"/>
                </a:lnTo>
                <a:lnTo>
                  <a:pt x="53340" y="77724"/>
                </a:lnTo>
                <a:lnTo>
                  <a:pt x="50292" y="79247"/>
                </a:lnTo>
                <a:lnTo>
                  <a:pt x="42672" y="80771"/>
                </a:lnTo>
                <a:lnTo>
                  <a:pt x="50292" y="79247"/>
                </a:lnTo>
                <a:lnTo>
                  <a:pt x="41148" y="80771"/>
                </a:lnTo>
                <a:lnTo>
                  <a:pt x="24384" y="80771"/>
                </a:lnTo>
                <a:lnTo>
                  <a:pt x="16764" y="79247"/>
                </a:lnTo>
                <a:lnTo>
                  <a:pt x="18287" y="79247"/>
                </a:lnTo>
                <a:lnTo>
                  <a:pt x="12192" y="76200"/>
                </a:lnTo>
                <a:lnTo>
                  <a:pt x="9144" y="73151"/>
                </a:lnTo>
                <a:lnTo>
                  <a:pt x="4572" y="67056"/>
                </a:lnTo>
                <a:lnTo>
                  <a:pt x="4572" y="68580"/>
                </a:lnTo>
                <a:lnTo>
                  <a:pt x="1524" y="62483"/>
                </a:lnTo>
                <a:lnTo>
                  <a:pt x="3048" y="6248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51475" y="7920227"/>
            <a:ext cx="4571" cy="6095"/>
          </a:xfrm>
          <a:custGeom>
            <a:avLst/>
            <a:gdLst/>
            <a:ahLst/>
            <a:cxnLst/>
            <a:rect l="l" t="t" r="r" b="b"/>
            <a:pathLst>
              <a:path w="4571" h="6096">
                <a:moveTo>
                  <a:pt x="4571" y="6096"/>
                </a:moveTo>
                <a:lnTo>
                  <a:pt x="1524" y="1524"/>
                </a:lnTo>
                <a:lnTo>
                  <a:pt x="0" y="0"/>
                </a:lnTo>
                <a:lnTo>
                  <a:pt x="4571" y="6096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58588" y="7946135"/>
            <a:ext cx="507" cy="1015"/>
          </a:xfrm>
          <a:custGeom>
            <a:avLst/>
            <a:gdLst/>
            <a:ahLst/>
            <a:cxnLst/>
            <a:rect l="l" t="t" r="r" b="b"/>
            <a:pathLst>
              <a:path w="507" h="1015">
                <a:moveTo>
                  <a:pt x="507" y="0"/>
                </a:moveTo>
                <a:lnTo>
                  <a:pt x="0" y="1015"/>
                </a:lnTo>
                <a:lnTo>
                  <a:pt x="507" y="761"/>
                </a:lnTo>
                <a:lnTo>
                  <a:pt x="507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05755" y="7973567"/>
            <a:ext cx="7620" cy="18287"/>
          </a:xfrm>
          <a:custGeom>
            <a:avLst/>
            <a:gdLst/>
            <a:ahLst/>
            <a:cxnLst/>
            <a:rect l="l" t="t" r="r" b="b"/>
            <a:pathLst>
              <a:path w="7620" h="18288">
                <a:moveTo>
                  <a:pt x="7620" y="18287"/>
                </a:moveTo>
                <a:lnTo>
                  <a:pt x="1524" y="0"/>
                </a:lnTo>
                <a:lnTo>
                  <a:pt x="0" y="13716"/>
                </a:lnTo>
                <a:lnTo>
                  <a:pt x="7620" y="1828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88991" y="7904987"/>
            <a:ext cx="24384" cy="77724"/>
          </a:xfrm>
          <a:custGeom>
            <a:avLst/>
            <a:gdLst/>
            <a:ahLst/>
            <a:cxnLst/>
            <a:rect l="l" t="t" r="r" b="b"/>
            <a:pathLst>
              <a:path w="24384" h="77724">
                <a:moveTo>
                  <a:pt x="1524" y="62483"/>
                </a:moveTo>
                <a:lnTo>
                  <a:pt x="6096" y="70103"/>
                </a:lnTo>
                <a:lnTo>
                  <a:pt x="10667" y="77723"/>
                </a:lnTo>
                <a:lnTo>
                  <a:pt x="10667" y="35051"/>
                </a:lnTo>
                <a:lnTo>
                  <a:pt x="12191" y="28955"/>
                </a:lnTo>
                <a:lnTo>
                  <a:pt x="15239" y="21335"/>
                </a:lnTo>
                <a:lnTo>
                  <a:pt x="18287" y="18287"/>
                </a:lnTo>
                <a:lnTo>
                  <a:pt x="19812" y="16763"/>
                </a:lnTo>
                <a:lnTo>
                  <a:pt x="24384" y="13715"/>
                </a:lnTo>
                <a:lnTo>
                  <a:pt x="22860" y="13715"/>
                </a:lnTo>
                <a:lnTo>
                  <a:pt x="24384" y="0"/>
                </a:lnTo>
                <a:lnTo>
                  <a:pt x="16763" y="4571"/>
                </a:lnTo>
                <a:lnTo>
                  <a:pt x="10667" y="9143"/>
                </a:lnTo>
                <a:lnTo>
                  <a:pt x="6096" y="16763"/>
                </a:lnTo>
                <a:lnTo>
                  <a:pt x="3048" y="24383"/>
                </a:lnTo>
                <a:lnTo>
                  <a:pt x="0" y="33527"/>
                </a:lnTo>
                <a:lnTo>
                  <a:pt x="0" y="53339"/>
                </a:lnTo>
                <a:lnTo>
                  <a:pt x="1524" y="6248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550663" y="7955279"/>
            <a:ext cx="12191" cy="9143"/>
          </a:xfrm>
          <a:custGeom>
            <a:avLst/>
            <a:gdLst/>
            <a:ahLst/>
            <a:cxnLst/>
            <a:rect l="l" t="t" r="r" b="b"/>
            <a:pathLst>
              <a:path w="12191" h="9144">
                <a:moveTo>
                  <a:pt x="0" y="0"/>
                </a:moveTo>
                <a:lnTo>
                  <a:pt x="12191" y="9144"/>
                </a:lnTo>
                <a:lnTo>
                  <a:pt x="1524" y="0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576571" y="7933943"/>
            <a:ext cx="4572" cy="19812"/>
          </a:xfrm>
          <a:custGeom>
            <a:avLst/>
            <a:gdLst/>
            <a:ahLst/>
            <a:cxnLst/>
            <a:rect l="l" t="t" r="r" b="b"/>
            <a:pathLst>
              <a:path w="4572" h="19812">
                <a:moveTo>
                  <a:pt x="0" y="1524"/>
                </a:moveTo>
                <a:lnTo>
                  <a:pt x="4572" y="19812"/>
                </a:lnTo>
                <a:lnTo>
                  <a:pt x="0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564379" y="7903463"/>
            <a:ext cx="22860" cy="9143"/>
          </a:xfrm>
          <a:custGeom>
            <a:avLst/>
            <a:gdLst/>
            <a:ahLst/>
            <a:cxnLst/>
            <a:rect l="l" t="t" r="r" b="b"/>
            <a:pathLst>
              <a:path w="22860" h="9144">
                <a:moveTo>
                  <a:pt x="18287" y="9143"/>
                </a:moveTo>
                <a:lnTo>
                  <a:pt x="22860" y="0"/>
                </a:lnTo>
                <a:lnTo>
                  <a:pt x="0" y="0"/>
                </a:lnTo>
                <a:lnTo>
                  <a:pt x="18287" y="914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52187" y="7901939"/>
            <a:ext cx="42671" cy="32765"/>
          </a:xfrm>
          <a:custGeom>
            <a:avLst/>
            <a:gdLst/>
            <a:ahLst/>
            <a:cxnLst/>
            <a:rect l="l" t="t" r="r" b="b"/>
            <a:pathLst>
              <a:path w="42671" h="32765">
                <a:moveTo>
                  <a:pt x="33527" y="13715"/>
                </a:moveTo>
                <a:lnTo>
                  <a:pt x="35051" y="12191"/>
                </a:lnTo>
                <a:lnTo>
                  <a:pt x="35051" y="16763"/>
                </a:lnTo>
                <a:lnTo>
                  <a:pt x="33527" y="16763"/>
                </a:lnTo>
                <a:lnTo>
                  <a:pt x="32003" y="13715"/>
                </a:lnTo>
                <a:lnTo>
                  <a:pt x="32003" y="18287"/>
                </a:lnTo>
                <a:lnTo>
                  <a:pt x="33527" y="25907"/>
                </a:lnTo>
                <a:lnTo>
                  <a:pt x="30479" y="19812"/>
                </a:lnTo>
                <a:lnTo>
                  <a:pt x="32003" y="16763"/>
                </a:lnTo>
                <a:lnTo>
                  <a:pt x="22859" y="27431"/>
                </a:lnTo>
                <a:lnTo>
                  <a:pt x="16763" y="16763"/>
                </a:lnTo>
                <a:lnTo>
                  <a:pt x="22998" y="27986"/>
                </a:lnTo>
                <a:lnTo>
                  <a:pt x="24193" y="32765"/>
                </a:lnTo>
                <a:lnTo>
                  <a:pt x="24383" y="30480"/>
                </a:lnTo>
                <a:lnTo>
                  <a:pt x="25907" y="28956"/>
                </a:lnTo>
                <a:lnTo>
                  <a:pt x="35051" y="28956"/>
                </a:lnTo>
                <a:lnTo>
                  <a:pt x="39624" y="27431"/>
                </a:lnTo>
                <a:lnTo>
                  <a:pt x="41148" y="22859"/>
                </a:lnTo>
                <a:lnTo>
                  <a:pt x="42671" y="19812"/>
                </a:lnTo>
                <a:lnTo>
                  <a:pt x="42671" y="10668"/>
                </a:lnTo>
                <a:lnTo>
                  <a:pt x="41148" y="6095"/>
                </a:lnTo>
                <a:lnTo>
                  <a:pt x="39624" y="3047"/>
                </a:lnTo>
                <a:lnTo>
                  <a:pt x="35051" y="1524"/>
                </a:lnTo>
                <a:lnTo>
                  <a:pt x="30479" y="10668"/>
                </a:lnTo>
                <a:lnTo>
                  <a:pt x="12191" y="1524"/>
                </a:lnTo>
                <a:lnTo>
                  <a:pt x="6095" y="1524"/>
                </a:lnTo>
                <a:lnTo>
                  <a:pt x="0" y="0"/>
                </a:lnTo>
                <a:lnTo>
                  <a:pt x="0" y="10668"/>
                </a:lnTo>
                <a:lnTo>
                  <a:pt x="6095" y="12191"/>
                </a:lnTo>
                <a:lnTo>
                  <a:pt x="32003" y="12191"/>
                </a:lnTo>
                <a:lnTo>
                  <a:pt x="33527" y="13715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68951" y="7918703"/>
            <a:ext cx="15239" cy="10668"/>
          </a:xfrm>
          <a:custGeom>
            <a:avLst/>
            <a:gdLst/>
            <a:ahLst/>
            <a:cxnLst/>
            <a:rect l="l" t="t" r="r" b="b"/>
            <a:pathLst>
              <a:path w="15239" h="10668">
                <a:moveTo>
                  <a:pt x="6095" y="10667"/>
                </a:moveTo>
                <a:lnTo>
                  <a:pt x="15239" y="0"/>
                </a:lnTo>
                <a:lnTo>
                  <a:pt x="0" y="0"/>
                </a:lnTo>
                <a:lnTo>
                  <a:pt x="6095" y="1066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20183" y="7930895"/>
            <a:ext cx="74675" cy="89916"/>
          </a:xfrm>
          <a:custGeom>
            <a:avLst/>
            <a:gdLst/>
            <a:ahLst/>
            <a:cxnLst/>
            <a:rect l="l" t="t" r="r" b="b"/>
            <a:pathLst>
              <a:path w="74675" h="89916">
                <a:moveTo>
                  <a:pt x="62484" y="59436"/>
                </a:moveTo>
                <a:lnTo>
                  <a:pt x="62484" y="64008"/>
                </a:lnTo>
                <a:lnTo>
                  <a:pt x="62484" y="62484"/>
                </a:lnTo>
                <a:lnTo>
                  <a:pt x="60960" y="67056"/>
                </a:lnTo>
                <a:lnTo>
                  <a:pt x="60960" y="65532"/>
                </a:lnTo>
                <a:lnTo>
                  <a:pt x="57912" y="70104"/>
                </a:lnTo>
                <a:lnTo>
                  <a:pt x="59436" y="70104"/>
                </a:lnTo>
                <a:lnTo>
                  <a:pt x="54863" y="73152"/>
                </a:lnTo>
                <a:lnTo>
                  <a:pt x="56387" y="73152"/>
                </a:lnTo>
                <a:lnTo>
                  <a:pt x="51816" y="76200"/>
                </a:lnTo>
                <a:lnTo>
                  <a:pt x="51816" y="74676"/>
                </a:lnTo>
                <a:lnTo>
                  <a:pt x="45720" y="77724"/>
                </a:lnTo>
                <a:lnTo>
                  <a:pt x="39624" y="79248"/>
                </a:lnTo>
                <a:lnTo>
                  <a:pt x="45720" y="77724"/>
                </a:lnTo>
                <a:lnTo>
                  <a:pt x="38100" y="79248"/>
                </a:lnTo>
                <a:lnTo>
                  <a:pt x="22860" y="79248"/>
                </a:lnTo>
                <a:lnTo>
                  <a:pt x="16763" y="77724"/>
                </a:lnTo>
                <a:lnTo>
                  <a:pt x="10668" y="76200"/>
                </a:lnTo>
                <a:lnTo>
                  <a:pt x="12192" y="76200"/>
                </a:lnTo>
                <a:lnTo>
                  <a:pt x="7620" y="74676"/>
                </a:lnTo>
                <a:lnTo>
                  <a:pt x="6096" y="73152"/>
                </a:lnTo>
                <a:lnTo>
                  <a:pt x="4572" y="71628"/>
                </a:lnTo>
                <a:lnTo>
                  <a:pt x="3048" y="67056"/>
                </a:lnTo>
                <a:lnTo>
                  <a:pt x="3048" y="70104"/>
                </a:lnTo>
                <a:lnTo>
                  <a:pt x="3048" y="60960"/>
                </a:lnTo>
                <a:lnTo>
                  <a:pt x="4572" y="51816"/>
                </a:lnTo>
                <a:lnTo>
                  <a:pt x="3048" y="22860"/>
                </a:lnTo>
                <a:lnTo>
                  <a:pt x="3048" y="44196"/>
                </a:lnTo>
                <a:lnTo>
                  <a:pt x="0" y="50292"/>
                </a:lnTo>
                <a:lnTo>
                  <a:pt x="1524" y="83820"/>
                </a:lnTo>
                <a:lnTo>
                  <a:pt x="7620" y="86868"/>
                </a:lnTo>
                <a:lnTo>
                  <a:pt x="13716" y="88392"/>
                </a:lnTo>
                <a:lnTo>
                  <a:pt x="21336" y="89916"/>
                </a:lnTo>
                <a:lnTo>
                  <a:pt x="41148" y="89916"/>
                </a:lnTo>
                <a:lnTo>
                  <a:pt x="48768" y="88392"/>
                </a:lnTo>
                <a:lnTo>
                  <a:pt x="56387" y="85344"/>
                </a:lnTo>
                <a:lnTo>
                  <a:pt x="62484" y="82296"/>
                </a:lnTo>
                <a:lnTo>
                  <a:pt x="67056" y="77724"/>
                </a:lnTo>
                <a:lnTo>
                  <a:pt x="71628" y="71628"/>
                </a:lnTo>
                <a:lnTo>
                  <a:pt x="73152" y="65532"/>
                </a:lnTo>
                <a:lnTo>
                  <a:pt x="74675" y="59436"/>
                </a:lnTo>
                <a:lnTo>
                  <a:pt x="73152" y="53340"/>
                </a:lnTo>
                <a:lnTo>
                  <a:pt x="71628" y="48768"/>
                </a:lnTo>
                <a:lnTo>
                  <a:pt x="68580" y="44196"/>
                </a:lnTo>
                <a:lnTo>
                  <a:pt x="65532" y="39624"/>
                </a:lnTo>
                <a:lnTo>
                  <a:pt x="60960" y="36576"/>
                </a:lnTo>
                <a:lnTo>
                  <a:pt x="62484" y="53340"/>
                </a:lnTo>
                <a:lnTo>
                  <a:pt x="62484" y="54864"/>
                </a:lnTo>
                <a:lnTo>
                  <a:pt x="62484" y="53340"/>
                </a:lnTo>
                <a:lnTo>
                  <a:pt x="60960" y="36576"/>
                </a:lnTo>
                <a:lnTo>
                  <a:pt x="54863" y="35052"/>
                </a:lnTo>
                <a:lnTo>
                  <a:pt x="48768" y="33528"/>
                </a:lnTo>
                <a:lnTo>
                  <a:pt x="45720" y="33528"/>
                </a:lnTo>
                <a:lnTo>
                  <a:pt x="51816" y="30480"/>
                </a:lnTo>
                <a:lnTo>
                  <a:pt x="51816" y="16764"/>
                </a:lnTo>
                <a:lnTo>
                  <a:pt x="53340" y="15240"/>
                </a:lnTo>
                <a:lnTo>
                  <a:pt x="56387" y="27432"/>
                </a:lnTo>
                <a:lnTo>
                  <a:pt x="60960" y="22860"/>
                </a:lnTo>
                <a:lnTo>
                  <a:pt x="56387" y="4572"/>
                </a:lnTo>
                <a:lnTo>
                  <a:pt x="56387" y="3048"/>
                </a:lnTo>
                <a:lnTo>
                  <a:pt x="60960" y="22860"/>
                </a:lnTo>
                <a:lnTo>
                  <a:pt x="64008" y="16764"/>
                </a:lnTo>
                <a:lnTo>
                  <a:pt x="65532" y="10668"/>
                </a:lnTo>
                <a:lnTo>
                  <a:pt x="67056" y="3048"/>
                </a:lnTo>
                <a:lnTo>
                  <a:pt x="66294" y="0"/>
                </a:lnTo>
                <a:lnTo>
                  <a:pt x="57912" y="0"/>
                </a:lnTo>
                <a:lnTo>
                  <a:pt x="56387" y="1524"/>
                </a:lnTo>
                <a:lnTo>
                  <a:pt x="56197" y="3810"/>
                </a:lnTo>
                <a:lnTo>
                  <a:pt x="54863" y="9144"/>
                </a:lnTo>
                <a:lnTo>
                  <a:pt x="54863" y="7620"/>
                </a:lnTo>
                <a:lnTo>
                  <a:pt x="53340" y="12192"/>
                </a:lnTo>
                <a:lnTo>
                  <a:pt x="54863" y="12192"/>
                </a:lnTo>
                <a:lnTo>
                  <a:pt x="52425" y="15849"/>
                </a:lnTo>
                <a:lnTo>
                  <a:pt x="48768" y="18288"/>
                </a:lnTo>
                <a:lnTo>
                  <a:pt x="50292" y="18288"/>
                </a:lnTo>
                <a:lnTo>
                  <a:pt x="45720" y="21336"/>
                </a:lnTo>
                <a:lnTo>
                  <a:pt x="42672" y="22860"/>
                </a:lnTo>
                <a:lnTo>
                  <a:pt x="42672" y="33528"/>
                </a:lnTo>
                <a:lnTo>
                  <a:pt x="38100" y="35052"/>
                </a:lnTo>
                <a:lnTo>
                  <a:pt x="42672" y="44196"/>
                </a:lnTo>
                <a:lnTo>
                  <a:pt x="47244" y="44196"/>
                </a:lnTo>
                <a:lnTo>
                  <a:pt x="51816" y="45720"/>
                </a:lnTo>
                <a:lnTo>
                  <a:pt x="48768" y="44196"/>
                </a:lnTo>
                <a:lnTo>
                  <a:pt x="51816" y="45720"/>
                </a:lnTo>
                <a:lnTo>
                  <a:pt x="56387" y="47244"/>
                </a:lnTo>
                <a:lnTo>
                  <a:pt x="54863" y="47244"/>
                </a:lnTo>
                <a:lnTo>
                  <a:pt x="59436" y="48768"/>
                </a:lnTo>
                <a:lnTo>
                  <a:pt x="59436" y="50292"/>
                </a:lnTo>
                <a:lnTo>
                  <a:pt x="59436" y="48768"/>
                </a:lnTo>
                <a:lnTo>
                  <a:pt x="57912" y="48768"/>
                </a:lnTo>
                <a:lnTo>
                  <a:pt x="60960" y="51816"/>
                </a:lnTo>
                <a:lnTo>
                  <a:pt x="62484" y="56388"/>
                </a:lnTo>
                <a:lnTo>
                  <a:pt x="62484" y="59436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46091" y="7912607"/>
            <a:ext cx="5418" cy="1523"/>
          </a:xfrm>
          <a:custGeom>
            <a:avLst/>
            <a:gdLst/>
            <a:ahLst/>
            <a:cxnLst/>
            <a:rect l="l" t="t" r="r" b="b"/>
            <a:pathLst>
              <a:path w="5418" h="1524">
                <a:moveTo>
                  <a:pt x="5418" y="169"/>
                </a:moveTo>
                <a:lnTo>
                  <a:pt x="4572" y="0"/>
                </a:lnTo>
                <a:lnTo>
                  <a:pt x="0" y="1523"/>
                </a:lnTo>
                <a:lnTo>
                  <a:pt x="5418" y="16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26279" y="7901939"/>
            <a:ext cx="32003" cy="27431"/>
          </a:xfrm>
          <a:custGeom>
            <a:avLst/>
            <a:gdLst/>
            <a:ahLst/>
            <a:cxnLst/>
            <a:rect l="l" t="t" r="r" b="b"/>
            <a:pathLst>
              <a:path w="32003" h="27431">
                <a:moveTo>
                  <a:pt x="4572" y="19812"/>
                </a:moveTo>
                <a:lnTo>
                  <a:pt x="7620" y="16763"/>
                </a:lnTo>
                <a:lnTo>
                  <a:pt x="10667" y="13715"/>
                </a:lnTo>
                <a:lnTo>
                  <a:pt x="10667" y="15239"/>
                </a:lnTo>
                <a:lnTo>
                  <a:pt x="15239" y="12191"/>
                </a:lnTo>
                <a:lnTo>
                  <a:pt x="13715" y="13715"/>
                </a:lnTo>
                <a:lnTo>
                  <a:pt x="19812" y="12191"/>
                </a:lnTo>
                <a:lnTo>
                  <a:pt x="24384" y="10668"/>
                </a:lnTo>
                <a:lnTo>
                  <a:pt x="25230" y="10837"/>
                </a:lnTo>
                <a:lnTo>
                  <a:pt x="32003" y="12191"/>
                </a:lnTo>
                <a:lnTo>
                  <a:pt x="25908" y="10668"/>
                </a:lnTo>
                <a:lnTo>
                  <a:pt x="25908" y="0"/>
                </a:lnTo>
                <a:lnTo>
                  <a:pt x="18287" y="1524"/>
                </a:lnTo>
                <a:lnTo>
                  <a:pt x="12191" y="3047"/>
                </a:lnTo>
                <a:lnTo>
                  <a:pt x="6096" y="4571"/>
                </a:lnTo>
                <a:lnTo>
                  <a:pt x="0" y="9143"/>
                </a:lnTo>
                <a:lnTo>
                  <a:pt x="1524" y="27431"/>
                </a:lnTo>
                <a:lnTo>
                  <a:pt x="3048" y="22859"/>
                </a:lnTo>
                <a:lnTo>
                  <a:pt x="3048" y="24383"/>
                </a:lnTo>
                <a:lnTo>
                  <a:pt x="4572" y="19812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23231" y="7978139"/>
            <a:ext cx="13715" cy="22859"/>
          </a:xfrm>
          <a:custGeom>
            <a:avLst/>
            <a:gdLst/>
            <a:ahLst/>
            <a:cxnLst/>
            <a:rect l="l" t="t" r="r" b="b"/>
            <a:pathLst>
              <a:path w="13715" h="22859">
                <a:moveTo>
                  <a:pt x="4233" y="8127"/>
                </a:moveTo>
                <a:lnTo>
                  <a:pt x="13715" y="0"/>
                </a:lnTo>
                <a:lnTo>
                  <a:pt x="4572" y="7619"/>
                </a:lnTo>
                <a:lnTo>
                  <a:pt x="3048" y="9143"/>
                </a:lnTo>
                <a:lnTo>
                  <a:pt x="1524" y="4571"/>
                </a:lnTo>
                <a:lnTo>
                  <a:pt x="0" y="13715"/>
                </a:lnTo>
                <a:lnTo>
                  <a:pt x="0" y="22859"/>
                </a:lnTo>
                <a:lnTo>
                  <a:pt x="0" y="15239"/>
                </a:lnTo>
                <a:lnTo>
                  <a:pt x="1524" y="10668"/>
                </a:lnTo>
                <a:lnTo>
                  <a:pt x="1524" y="12191"/>
                </a:lnTo>
                <a:lnTo>
                  <a:pt x="4233" y="812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46091" y="7938515"/>
            <a:ext cx="3048" cy="1524"/>
          </a:xfrm>
          <a:custGeom>
            <a:avLst/>
            <a:gdLst/>
            <a:ahLst/>
            <a:cxnLst/>
            <a:rect l="l" t="t" r="r" b="b"/>
            <a:pathLst>
              <a:path w="3048" h="1524">
                <a:moveTo>
                  <a:pt x="3048" y="1524"/>
                </a:moveTo>
                <a:lnTo>
                  <a:pt x="0" y="0"/>
                </a:lnTo>
                <a:lnTo>
                  <a:pt x="1524" y="1524"/>
                </a:lnTo>
                <a:lnTo>
                  <a:pt x="3048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71643" y="7917179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1524" y="12192"/>
                </a:moveTo>
                <a:lnTo>
                  <a:pt x="6096" y="0"/>
                </a:lnTo>
                <a:lnTo>
                  <a:pt x="0" y="1524"/>
                </a:lnTo>
                <a:lnTo>
                  <a:pt x="1524" y="12192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785359" y="7959851"/>
            <a:ext cx="1524" cy="3047"/>
          </a:xfrm>
          <a:custGeom>
            <a:avLst/>
            <a:gdLst/>
            <a:ahLst/>
            <a:cxnLst/>
            <a:rect l="l" t="t" r="r" b="b"/>
            <a:pathLst>
              <a:path w="1524" h="3048">
                <a:moveTo>
                  <a:pt x="1524" y="0"/>
                </a:moveTo>
                <a:lnTo>
                  <a:pt x="0" y="3047"/>
                </a:lnTo>
                <a:lnTo>
                  <a:pt x="1524" y="1523"/>
                </a:lnTo>
                <a:lnTo>
                  <a:pt x="1524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79263" y="7929371"/>
            <a:ext cx="4572" cy="1523"/>
          </a:xfrm>
          <a:custGeom>
            <a:avLst/>
            <a:gdLst/>
            <a:ahLst/>
            <a:cxnLst/>
            <a:rect l="l" t="t" r="r" b="b"/>
            <a:pathLst>
              <a:path w="4572" h="1523">
                <a:moveTo>
                  <a:pt x="4572" y="1523"/>
                </a:moveTo>
                <a:lnTo>
                  <a:pt x="1524" y="0"/>
                </a:lnTo>
                <a:lnTo>
                  <a:pt x="0" y="0"/>
                </a:lnTo>
                <a:lnTo>
                  <a:pt x="4572" y="152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68595" y="7962899"/>
            <a:ext cx="1524" cy="1524"/>
          </a:xfrm>
          <a:custGeom>
            <a:avLst/>
            <a:gdLst/>
            <a:ahLst/>
            <a:cxnLst/>
            <a:rect l="l" t="t" r="r" b="b"/>
            <a:pathLst>
              <a:path w="1524" h="1524">
                <a:moveTo>
                  <a:pt x="0" y="0"/>
                </a:moveTo>
                <a:lnTo>
                  <a:pt x="0" y="1524"/>
                </a:lnTo>
                <a:lnTo>
                  <a:pt x="1524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469891" y="7958327"/>
            <a:ext cx="4572" cy="1524"/>
          </a:xfrm>
          <a:custGeom>
            <a:avLst/>
            <a:gdLst/>
            <a:ahLst/>
            <a:cxnLst/>
            <a:rect l="l" t="t" r="r" b="b"/>
            <a:pathLst>
              <a:path w="4572" h="1524">
                <a:moveTo>
                  <a:pt x="4572" y="0"/>
                </a:moveTo>
                <a:lnTo>
                  <a:pt x="3048" y="0"/>
                </a:lnTo>
                <a:lnTo>
                  <a:pt x="0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477511" y="7964423"/>
            <a:ext cx="3047" cy="12192"/>
          </a:xfrm>
          <a:custGeom>
            <a:avLst/>
            <a:gdLst/>
            <a:ahLst/>
            <a:cxnLst/>
            <a:rect l="l" t="t" r="r" b="b"/>
            <a:pathLst>
              <a:path w="3047" h="12192">
                <a:moveTo>
                  <a:pt x="0" y="1524"/>
                </a:moveTo>
                <a:lnTo>
                  <a:pt x="3047" y="12192"/>
                </a:lnTo>
                <a:lnTo>
                  <a:pt x="1524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66843" y="7967471"/>
            <a:ext cx="3657" cy="1524"/>
          </a:xfrm>
          <a:custGeom>
            <a:avLst/>
            <a:gdLst/>
            <a:ahLst/>
            <a:cxnLst/>
            <a:rect l="l" t="t" r="r" b="b"/>
            <a:pathLst>
              <a:path w="3657" h="1524">
                <a:moveTo>
                  <a:pt x="1524" y="1524"/>
                </a:moveTo>
                <a:lnTo>
                  <a:pt x="3657" y="1219"/>
                </a:lnTo>
                <a:lnTo>
                  <a:pt x="0" y="0"/>
                </a:lnTo>
                <a:lnTo>
                  <a:pt x="1524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39055" y="7965947"/>
            <a:ext cx="4572" cy="10668"/>
          </a:xfrm>
          <a:custGeom>
            <a:avLst/>
            <a:gdLst/>
            <a:ahLst/>
            <a:cxnLst/>
            <a:rect l="l" t="t" r="r" b="b"/>
            <a:pathLst>
              <a:path w="4572" h="10668">
                <a:moveTo>
                  <a:pt x="4572" y="7620"/>
                </a:moveTo>
                <a:lnTo>
                  <a:pt x="0" y="0"/>
                </a:lnTo>
                <a:lnTo>
                  <a:pt x="0" y="10668"/>
                </a:lnTo>
                <a:lnTo>
                  <a:pt x="4572" y="762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25339" y="7967471"/>
            <a:ext cx="3657" cy="1524"/>
          </a:xfrm>
          <a:custGeom>
            <a:avLst/>
            <a:gdLst/>
            <a:ahLst/>
            <a:cxnLst/>
            <a:rect l="l" t="t" r="r" b="b"/>
            <a:pathLst>
              <a:path w="3657" h="1524">
                <a:moveTo>
                  <a:pt x="1524" y="1524"/>
                </a:moveTo>
                <a:lnTo>
                  <a:pt x="3657" y="1219"/>
                </a:lnTo>
                <a:lnTo>
                  <a:pt x="0" y="0"/>
                </a:lnTo>
                <a:lnTo>
                  <a:pt x="1524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544567" y="7987283"/>
            <a:ext cx="12191" cy="1524"/>
          </a:xfrm>
          <a:custGeom>
            <a:avLst/>
            <a:gdLst/>
            <a:ahLst/>
            <a:cxnLst/>
            <a:rect l="l" t="t" r="r" b="b"/>
            <a:pathLst>
              <a:path w="12191" h="1524">
                <a:moveTo>
                  <a:pt x="12191" y="1523"/>
                </a:moveTo>
                <a:lnTo>
                  <a:pt x="1524" y="0"/>
                </a:lnTo>
                <a:lnTo>
                  <a:pt x="0" y="1523"/>
                </a:lnTo>
                <a:lnTo>
                  <a:pt x="12191" y="152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543043" y="7994903"/>
            <a:ext cx="4572" cy="1524"/>
          </a:xfrm>
          <a:custGeom>
            <a:avLst/>
            <a:gdLst/>
            <a:ahLst/>
            <a:cxnLst/>
            <a:rect l="l" t="t" r="r" b="b"/>
            <a:pathLst>
              <a:path w="4572" h="1524">
                <a:moveTo>
                  <a:pt x="0" y="0"/>
                </a:moveTo>
                <a:lnTo>
                  <a:pt x="3048" y="1523"/>
                </a:lnTo>
                <a:lnTo>
                  <a:pt x="4572" y="1523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38471" y="7978139"/>
            <a:ext cx="25908" cy="28956"/>
          </a:xfrm>
          <a:custGeom>
            <a:avLst/>
            <a:gdLst/>
            <a:ahLst/>
            <a:cxnLst/>
            <a:rect l="l" t="t" r="r" b="b"/>
            <a:pathLst>
              <a:path w="25908" h="28955">
                <a:moveTo>
                  <a:pt x="22860" y="12191"/>
                </a:moveTo>
                <a:lnTo>
                  <a:pt x="21336" y="10668"/>
                </a:lnTo>
                <a:lnTo>
                  <a:pt x="23368" y="11683"/>
                </a:lnTo>
                <a:lnTo>
                  <a:pt x="24384" y="13715"/>
                </a:lnTo>
                <a:lnTo>
                  <a:pt x="24384" y="16763"/>
                </a:lnTo>
                <a:lnTo>
                  <a:pt x="24384" y="13715"/>
                </a:lnTo>
                <a:lnTo>
                  <a:pt x="22860" y="16763"/>
                </a:lnTo>
                <a:lnTo>
                  <a:pt x="25908" y="27431"/>
                </a:lnTo>
                <a:lnTo>
                  <a:pt x="24384" y="12191"/>
                </a:lnTo>
                <a:lnTo>
                  <a:pt x="22860" y="10668"/>
                </a:lnTo>
                <a:lnTo>
                  <a:pt x="24384" y="0"/>
                </a:lnTo>
                <a:lnTo>
                  <a:pt x="19812" y="0"/>
                </a:lnTo>
                <a:lnTo>
                  <a:pt x="4572" y="10668"/>
                </a:lnTo>
                <a:lnTo>
                  <a:pt x="4572" y="12191"/>
                </a:lnTo>
                <a:lnTo>
                  <a:pt x="3048" y="13715"/>
                </a:lnTo>
                <a:lnTo>
                  <a:pt x="3048" y="15239"/>
                </a:lnTo>
                <a:lnTo>
                  <a:pt x="3657" y="15544"/>
                </a:lnTo>
                <a:lnTo>
                  <a:pt x="4572" y="18287"/>
                </a:lnTo>
                <a:lnTo>
                  <a:pt x="3429" y="16001"/>
                </a:lnTo>
                <a:lnTo>
                  <a:pt x="3048" y="16763"/>
                </a:lnTo>
                <a:lnTo>
                  <a:pt x="0" y="27431"/>
                </a:lnTo>
                <a:lnTo>
                  <a:pt x="6096" y="28956"/>
                </a:lnTo>
                <a:lnTo>
                  <a:pt x="18287" y="28956"/>
                </a:lnTo>
                <a:lnTo>
                  <a:pt x="13716" y="18287"/>
                </a:lnTo>
                <a:lnTo>
                  <a:pt x="7620" y="18287"/>
                </a:lnTo>
                <a:lnTo>
                  <a:pt x="4572" y="16763"/>
                </a:lnTo>
                <a:lnTo>
                  <a:pt x="6096" y="16763"/>
                </a:lnTo>
                <a:lnTo>
                  <a:pt x="3657" y="15544"/>
                </a:lnTo>
                <a:lnTo>
                  <a:pt x="4572" y="13715"/>
                </a:lnTo>
                <a:lnTo>
                  <a:pt x="3429" y="14858"/>
                </a:lnTo>
                <a:lnTo>
                  <a:pt x="3352" y="14630"/>
                </a:lnTo>
                <a:lnTo>
                  <a:pt x="4572" y="12191"/>
                </a:lnTo>
                <a:lnTo>
                  <a:pt x="6096" y="10668"/>
                </a:lnTo>
                <a:lnTo>
                  <a:pt x="7620" y="9143"/>
                </a:lnTo>
                <a:lnTo>
                  <a:pt x="18287" y="10668"/>
                </a:lnTo>
                <a:lnTo>
                  <a:pt x="22860" y="1219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530851" y="7978139"/>
            <a:ext cx="27431" cy="27431"/>
          </a:xfrm>
          <a:custGeom>
            <a:avLst/>
            <a:gdLst/>
            <a:ahLst/>
            <a:cxnLst/>
            <a:rect l="l" t="t" r="r" b="b"/>
            <a:pathLst>
              <a:path w="27431" h="27431">
                <a:moveTo>
                  <a:pt x="12191" y="18287"/>
                </a:moveTo>
                <a:lnTo>
                  <a:pt x="11277" y="15544"/>
                </a:lnTo>
                <a:lnTo>
                  <a:pt x="10667" y="15239"/>
                </a:lnTo>
                <a:lnTo>
                  <a:pt x="10667" y="13715"/>
                </a:lnTo>
                <a:lnTo>
                  <a:pt x="12191" y="12191"/>
                </a:lnTo>
                <a:lnTo>
                  <a:pt x="12191" y="10668"/>
                </a:lnTo>
                <a:lnTo>
                  <a:pt x="27431" y="0"/>
                </a:lnTo>
                <a:lnTo>
                  <a:pt x="10667" y="0"/>
                </a:lnTo>
                <a:lnTo>
                  <a:pt x="4572" y="4571"/>
                </a:lnTo>
                <a:lnTo>
                  <a:pt x="1524" y="7619"/>
                </a:lnTo>
                <a:lnTo>
                  <a:pt x="0" y="12191"/>
                </a:lnTo>
                <a:lnTo>
                  <a:pt x="0" y="16763"/>
                </a:lnTo>
                <a:lnTo>
                  <a:pt x="1524" y="22859"/>
                </a:lnTo>
                <a:lnTo>
                  <a:pt x="7619" y="27431"/>
                </a:lnTo>
                <a:lnTo>
                  <a:pt x="10667" y="16763"/>
                </a:lnTo>
                <a:lnTo>
                  <a:pt x="11049" y="16001"/>
                </a:lnTo>
                <a:lnTo>
                  <a:pt x="12191" y="1828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561331" y="7978139"/>
            <a:ext cx="12192" cy="27431"/>
          </a:xfrm>
          <a:custGeom>
            <a:avLst/>
            <a:gdLst/>
            <a:ahLst/>
            <a:cxnLst/>
            <a:rect l="l" t="t" r="r" b="b"/>
            <a:pathLst>
              <a:path w="12192" h="27431">
                <a:moveTo>
                  <a:pt x="7620" y="3047"/>
                </a:moveTo>
                <a:lnTo>
                  <a:pt x="1524" y="0"/>
                </a:lnTo>
                <a:lnTo>
                  <a:pt x="1524" y="10668"/>
                </a:lnTo>
                <a:lnTo>
                  <a:pt x="1524" y="0"/>
                </a:lnTo>
                <a:lnTo>
                  <a:pt x="0" y="10668"/>
                </a:lnTo>
                <a:lnTo>
                  <a:pt x="1524" y="12191"/>
                </a:lnTo>
                <a:lnTo>
                  <a:pt x="3048" y="27431"/>
                </a:lnTo>
                <a:lnTo>
                  <a:pt x="7620" y="24383"/>
                </a:lnTo>
                <a:lnTo>
                  <a:pt x="9144" y="22859"/>
                </a:lnTo>
                <a:lnTo>
                  <a:pt x="12192" y="19812"/>
                </a:lnTo>
                <a:lnTo>
                  <a:pt x="12192" y="7619"/>
                </a:lnTo>
                <a:lnTo>
                  <a:pt x="7620" y="304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52187" y="7994903"/>
            <a:ext cx="12191" cy="12192"/>
          </a:xfrm>
          <a:custGeom>
            <a:avLst/>
            <a:gdLst/>
            <a:ahLst/>
            <a:cxnLst/>
            <a:rect l="l" t="t" r="r" b="b"/>
            <a:pathLst>
              <a:path w="12191" h="12192">
                <a:moveTo>
                  <a:pt x="12191" y="10667"/>
                </a:moveTo>
                <a:lnTo>
                  <a:pt x="9143" y="0"/>
                </a:lnTo>
                <a:lnTo>
                  <a:pt x="6095" y="1523"/>
                </a:lnTo>
                <a:lnTo>
                  <a:pt x="0" y="1523"/>
                </a:lnTo>
                <a:lnTo>
                  <a:pt x="4571" y="12191"/>
                </a:lnTo>
                <a:lnTo>
                  <a:pt x="9143" y="12191"/>
                </a:lnTo>
                <a:lnTo>
                  <a:pt x="12191" y="1066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23815" y="7947659"/>
            <a:ext cx="15240" cy="18287"/>
          </a:xfrm>
          <a:custGeom>
            <a:avLst/>
            <a:gdLst/>
            <a:ahLst/>
            <a:cxnLst/>
            <a:rect l="l" t="t" r="r" b="b"/>
            <a:pathLst>
              <a:path w="15240" h="18288">
                <a:moveTo>
                  <a:pt x="0" y="18287"/>
                </a:moveTo>
                <a:lnTo>
                  <a:pt x="0" y="15239"/>
                </a:lnTo>
                <a:lnTo>
                  <a:pt x="3048" y="12191"/>
                </a:lnTo>
                <a:lnTo>
                  <a:pt x="4572" y="12191"/>
                </a:lnTo>
                <a:lnTo>
                  <a:pt x="7620" y="10667"/>
                </a:lnTo>
                <a:lnTo>
                  <a:pt x="4572" y="12191"/>
                </a:lnTo>
                <a:lnTo>
                  <a:pt x="9143" y="10667"/>
                </a:lnTo>
                <a:lnTo>
                  <a:pt x="15240" y="10667"/>
                </a:lnTo>
                <a:lnTo>
                  <a:pt x="15239" y="6095"/>
                </a:lnTo>
                <a:lnTo>
                  <a:pt x="12191" y="0"/>
                </a:lnTo>
                <a:lnTo>
                  <a:pt x="7620" y="0"/>
                </a:lnTo>
                <a:lnTo>
                  <a:pt x="3048" y="1523"/>
                </a:lnTo>
                <a:lnTo>
                  <a:pt x="0" y="13715"/>
                </a:lnTo>
                <a:lnTo>
                  <a:pt x="0" y="1828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613147" y="7949183"/>
            <a:ext cx="18288" cy="30480"/>
          </a:xfrm>
          <a:custGeom>
            <a:avLst/>
            <a:gdLst/>
            <a:ahLst/>
            <a:cxnLst/>
            <a:rect l="l" t="t" r="r" b="b"/>
            <a:pathLst>
              <a:path w="18288" h="30479">
                <a:moveTo>
                  <a:pt x="18288" y="19811"/>
                </a:moveTo>
                <a:lnTo>
                  <a:pt x="18288" y="18287"/>
                </a:lnTo>
                <a:lnTo>
                  <a:pt x="15849" y="19507"/>
                </a:lnTo>
                <a:lnTo>
                  <a:pt x="13716" y="19811"/>
                </a:lnTo>
                <a:lnTo>
                  <a:pt x="12192" y="18287"/>
                </a:lnTo>
                <a:lnTo>
                  <a:pt x="10668" y="16763"/>
                </a:lnTo>
                <a:lnTo>
                  <a:pt x="10668" y="18287"/>
                </a:lnTo>
                <a:lnTo>
                  <a:pt x="9144" y="0"/>
                </a:lnTo>
                <a:lnTo>
                  <a:pt x="6096" y="3047"/>
                </a:lnTo>
                <a:lnTo>
                  <a:pt x="0" y="7619"/>
                </a:lnTo>
                <a:lnTo>
                  <a:pt x="0" y="21335"/>
                </a:lnTo>
                <a:lnTo>
                  <a:pt x="4572" y="25907"/>
                </a:lnTo>
                <a:lnTo>
                  <a:pt x="9144" y="28955"/>
                </a:lnTo>
                <a:lnTo>
                  <a:pt x="15240" y="30479"/>
                </a:lnTo>
                <a:lnTo>
                  <a:pt x="12192" y="19811"/>
                </a:lnTo>
                <a:lnTo>
                  <a:pt x="15240" y="30479"/>
                </a:lnTo>
                <a:lnTo>
                  <a:pt x="15240" y="19811"/>
                </a:lnTo>
                <a:lnTo>
                  <a:pt x="18288" y="1981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628387" y="7947659"/>
            <a:ext cx="21336" cy="32004"/>
          </a:xfrm>
          <a:custGeom>
            <a:avLst/>
            <a:gdLst/>
            <a:ahLst/>
            <a:cxnLst/>
            <a:rect l="l" t="t" r="r" b="b"/>
            <a:pathLst>
              <a:path w="21336" h="32003">
                <a:moveTo>
                  <a:pt x="6095" y="32003"/>
                </a:moveTo>
                <a:lnTo>
                  <a:pt x="10667" y="28955"/>
                </a:lnTo>
                <a:lnTo>
                  <a:pt x="7619" y="18287"/>
                </a:lnTo>
                <a:lnTo>
                  <a:pt x="10667" y="28955"/>
                </a:lnTo>
                <a:lnTo>
                  <a:pt x="10667" y="18287"/>
                </a:lnTo>
                <a:lnTo>
                  <a:pt x="15239" y="25907"/>
                </a:lnTo>
                <a:lnTo>
                  <a:pt x="21336" y="19811"/>
                </a:lnTo>
                <a:lnTo>
                  <a:pt x="21336" y="0"/>
                </a:lnTo>
                <a:lnTo>
                  <a:pt x="15239" y="10667"/>
                </a:lnTo>
                <a:lnTo>
                  <a:pt x="12191" y="13715"/>
                </a:lnTo>
                <a:lnTo>
                  <a:pt x="10667" y="15239"/>
                </a:lnTo>
                <a:lnTo>
                  <a:pt x="9143" y="16763"/>
                </a:lnTo>
                <a:lnTo>
                  <a:pt x="4571" y="19811"/>
                </a:lnTo>
                <a:lnTo>
                  <a:pt x="6095" y="19811"/>
                </a:lnTo>
                <a:lnTo>
                  <a:pt x="3048" y="21335"/>
                </a:lnTo>
                <a:lnTo>
                  <a:pt x="0" y="21335"/>
                </a:lnTo>
                <a:lnTo>
                  <a:pt x="0" y="32003"/>
                </a:lnTo>
                <a:lnTo>
                  <a:pt x="6095" y="3200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36007" y="7947659"/>
            <a:ext cx="13716" cy="15240"/>
          </a:xfrm>
          <a:custGeom>
            <a:avLst/>
            <a:gdLst/>
            <a:ahLst/>
            <a:cxnLst/>
            <a:rect l="l" t="t" r="r" b="b"/>
            <a:pathLst>
              <a:path w="13716" h="15240">
                <a:moveTo>
                  <a:pt x="3048" y="15239"/>
                </a:moveTo>
                <a:lnTo>
                  <a:pt x="4572" y="13715"/>
                </a:lnTo>
                <a:lnTo>
                  <a:pt x="7620" y="10667"/>
                </a:lnTo>
                <a:lnTo>
                  <a:pt x="13716" y="0"/>
                </a:lnTo>
                <a:lnTo>
                  <a:pt x="0" y="0"/>
                </a:lnTo>
                <a:lnTo>
                  <a:pt x="3048" y="6095"/>
                </a:lnTo>
                <a:lnTo>
                  <a:pt x="3048" y="1523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622291" y="7949183"/>
            <a:ext cx="4572" cy="18287"/>
          </a:xfrm>
          <a:custGeom>
            <a:avLst/>
            <a:gdLst/>
            <a:ahLst/>
            <a:cxnLst/>
            <a:rect l="l" t="t" r="r" b="b"/>
            <a:pathLst>
              <a:path w="4572" h="18287">
                <a:moveTo>
                  <a:pt x="1524" y="12191"/>
                </a:moveTo>
                <a:lnTo>
                  <a:pt x="4572" y="0"/>
                </a:lnTo>
                <a:lnTo>
                  <a:pt x="0" y="0"/>
                </a:lnTo>
                <a:lnTo>
                  <a:pt x="1524" y="18287"/>
                </a:lnTo>
                <a:lnTo>
                  <a:pt x="1524" y="1219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454651" y="7949183"/>
            <a:ext cx="18287" cy="30480"/>
          </a:xfrm>
          <a:custGeom>
            <a:avLst/>
            <a:gdLst/>
            <a:ahLst/>
            <a:cxnLst/>
            <a:rect l="l" t="t" r="r" b="b"/>
            <a:pathLst>
              <a:path w="18287" h="30479">
                <a:moveTo>
                  <a:pt x="18287" y="19811"/>
                </a:moveTo>
                <a:lnTo>
                  <a:pt x="18287" y="18287"/>
                </a:lnTo>
                <a:lnTo>
                  <a:pt x="15849" y="19507"/>
                </a:lnTo>
                <a:lnTo>
                  <a:pt x="13715" y="19811"/>
                </a:lnTo>
                <a:lnTo>
                  <a:pt x="12191" y="18287"/>
                </a:lnTo>
                <a:lnTo>
                  <a:pt x="10667" y="16763"/>
                </a:lnTo>
                <a:lnTo>
                  <a:pt x="10667" y="18287"/>
                </a:lnTo>
                <a:lnTo>
                  <a:pt x="9143" y="0"/>
                </a:lnTo>
                <a:lnTo>
                  <a:pt x="6095" y="3047"/>
                </a:lnTo>
                <a:lnTo>
                  <a:pt x="0" y="7619"/>
                </a:lnTo>
                <a:lnTo>
                  <a:pt x="0" y="21335"/>
                </a:lnTo>
                <a:lnTo>
                  <a:pt x="4572" y="25907"/>
                </a:lnTo>
                <a:lnTo>
                  <a:pt x="9143" y="28955"/>
                </a:lnTo>
                <a:lnTo>
                  <a:pt x="15239" y="30479"/>
                </a:lnTo>
                <a:lnTo>
                  <a:pt x="12191" y="19811"/>
                </a:lnTo>
                <a:lnTo>
                  <a:pt x="15239" y="30479"/>
                </a:lnTo>
                <a:lnTo>
                  <a:pt x="15239" y="19811"/>
                </a:lnTo>
                <a:lnTo>
                  <a:pt x="18287" y="1981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480559" y="7947659"/>
            <a:ext cx="10668" cy="25907"/>
          </a:xfrm>
          <a:custGeom>
            <a:avLst/>
            <a:gdLst/>
            <a:ahLst/>
            <a:cxnLst/>
            <a:rect l="l" t="t" r="r" b="b"/>
            <a:pathLst>
              <a:path w="10668" h="25907">
                <a:moveTo>
                  <a:pt x="4572" y="10667"/>
                </a:moveTo>
                <a:lnTo>
                  <a:pt x="4572" y="25907"/>
                </a:lnTo>
                <a:lnTo>
                  <a:pt x="10668" y="19811"/>
                </a:lnTo>
                <a:lnTo>
                  <a:pt x="10668" y="0"/>
                </a:lnTo>
                <a:lnTo>
                  <a:pt x="0" y="6095"/>
                </a:lnTo>
                <a:lnTo>
                  <a:pt x="4572" y="1066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465319" y="7947659"/>
            <a:ext cx="25908" cy="32004"/>
          </a:xfrm>
          <a:custGeom>
            <a:avLst/>
            <a:gdLst/>
            <a:ahLst/>
            <a:cxnLst/>
            <a:rect l="l" t="t" r="r" b="b"/>
            <a:pathLst>
              <a:path w="25908" h="32003">
                <a:moveTo>
                  <a:pt x="0" y="18287"/>
                </a:moveTo>
                <a:lnTo>
                  <a:pt x="0" y="15239"/>
                </a:lnTo>
                <a:lnTo>
                  <a:pt x="3048" y="12191"/>
                </a:lnTo>
                <a:lnTo>
                  <a:pt x="4572" y="12191"/>
                </a:lnTo>
                <a:lnTo>
                  <a:pt x="7620" y="10667"/>
                </a:lnTo>
                <a:lnTo>
                  <a:pt x="15240" y="10667"/>
                </a:lnTo>
                <a:lnTo>
                  <a:pt x="16763" y="13715"/>
                </a:lnTo>
                <a:lnTo>
                  <a:pt x="15239" y="18287"/>
                </a:lnTo>
                <a:lnTo>
                  <a:pt x="15240" y="15239"/>
                </a:lnTo>
                <a:lnTo>
                  <a:pt x="13716" y="16763"/>
                </a:lnTo>
                <a:lnTo>
                  <a:pt x="9144" y="19811"/>
                </a:lnTo>
                <a:lnTo>
                  <a:pt x="10668" y="19811"/>
                </a:lnTo>
                <a:lnTo>
                  <a:pt x="7620" y="21335"/>
                </a:lnTo>
                <a:lnTo>
                  <a:pt x="4572" y="21335"/>
                </a:lnTo>
                <a:lnTo>
                  <a:pt x="4572" y="32003"/>
                </a:lnTo>
                <a:lnTo>
                  <a:pt x="10668" y="32003"/>
                </a:lnTo>
                <a:lnTo>
                  <a:pt x="15239" y="28955"/>
                </a:lnTo>
                <a:lnTo>
                  <a:pt x="12192" y="18287"/>
                </a:lnTo>
                <a:lnTo>
                  <a:pt x="13716" y="16763"/>
                </a:lnTo>
                <a:lnTo>
                  <a:pt x="15239" y="28955"/>
                </a:lnTo>
                <a:lnTo>
                  <a:pt x="19812" y="25907"/>
                </a:lnTo>
                <a:lnTo>
                  <a:pt x="19812" y="10667"/>
                </a:lnTo>
                <a:lnTo>
                  <a:pt x="15239" y="6095"/>
                </a:lnTo>
                <a:lnTo>
                  <a:pt x="25908" y="0"/>
                </a:lnTo>
                <a:lnTo>
                  <a:pt x="7620" y="0"/>
                </a:lnTo>
                <a:lnTo>
                  <a:pt x="3048" y="1523"/>
                </a:lnTo>
                <a:lnTo>
                  <a:pt x="0" y="13715"/>
                </a:lnTo>
                <a:lnTo>
                  <a:pt x="0" y="1828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463795" y="7949183"/>
            <a:ext cx="4572" cy="18287"/>
          </a:xfrm>
          <a:custGeom>
            <a:avLst/>
            <a:gdLst/>
            <a:ahLst/>
            <a:cxnLst/>
            <a:rect l="l" t="t" r="r" b="b"/>
            <a:pathLst>
              <a:path w="4572" h="18287">
                <a:moveTo>
                  <a:pt x="1524" y="12191"/>
                </a:moveTo>
                <a:lnTo>
                  <a:pt x="4572" y="0"/>
                </a:lnTo>
                <a:lnTo>
                  <a:pt x="0" y="0"/>
                </a:lnTo>
                <a:lnTo>
                  <a:pt x="1524" y="18287"/>
                </a:lnTo>
                <a:lnTo>
                  <a:pt x="1524" y="1219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480559" y="7958327"/>
            <a:ext cx="1524" cy="7620"/>
          </a:xfrm>
          <a:custGeom>
            <a:avLst/>
            <a:gdLst/>
            <a:ahLst/>
            <a:cxnLst/>
            <a:rect l="l" t="t" r="r" b="b"/>
            <a:pathLst>
              <a:path w="1524" h="7620">
                <a:moveTo>
                  <a:pt x="1524" y="3048"/>
                </a:moveTo>
                <a:lnTo>
                  <a:pt x="0" y="0"/>
                </a:lnTo>
                <a:lnTo>
                  <a:pt x="0" y="7620"/>
                </a:lnTo>
                <a:lnTo>
                  <a:pt x="1524" y="3048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67071" y="7918703"/>
            <a:ext cx="33528" cy="59436"/>
          </a:xfrm>
          <a:custGeom>
            <a:avLst/>
            <a:gdLst/>
            <a:ahLst/>
            <a:cxnLst/>
            <a:rect l="l" t="t" r="r" b="b"/>
            <a:pathLst>
              <a:path w="33528" h="59436">
                <a:moveTo>
                  <a:pt x="3048" y="45719"/>
                </a:moveTo>
                <a:lnTo>
                  <a:pt x="4572" y="47243"/>
                </a:lnTo>
                <a:lnTo>
                  <a:pt x="6096" y="47243"/>
                </a:lnTo>
                <a:lnTo>
                  <a:pt x="4572" y="47243"/>
                </a:lnTo>
                <a:lnTo>
                  <a:pt x="1524" y="45719"/>
                </a:lnTo>
                <a:lnTo>
                  <a:pt x="1524" y="44195"/>
                </a:lnTo>
                <a:lnTo>
                  <a:pt x="0" y="41147"/>
                </a:lnTo>
                <a:lnTo>
                  <a:pt x="0" y="42671"/>
                </a:lnTo>
                <a:lnTo>
                  <a:pt x="4572" y="57911"/>
                </a:lnTo>
                <a:lnTo>
                  <a:pt x="9144" y="59435"/>
                </a:lnTo>
                <a:lnTo>
                  <a:pt x="15240" y="57911"/>
                </a:lnTo>
                <a:lnTo>
                  <a:pt x="19812" y="56387"/>
                </a:lnTo>
                <a:lnTo>
                  <a:pt x="24384" y="54863"/>
                </a:lnTo>
                <a:lnTo>
                  <a:pt x="27432" y="50291"/>
                </a:lnTo>
                <a:lnTo>
                  <a:pt x="30480" y="45719"/>
                </a:lnTo>
                <a:lnTo>
                  <a:pt x="32004" y="41147"/>
                </a:lnTo>
                <a:lnTo>
                  <a:pt x="33528" y="35051"/>
                </a:lnTo>
                <a:lnTo>
                  <a:pt x="33528" y="28955"/>
                </a:lnTo>
                <a:lnTo>
                  <a:pt x="32004" y="18287"/>
                </a:lnTo>
                <a:lnTo>
                  <a:pt x="30480" y="13715"/>
                </a:lnTo>
                <a:lnTo>
                  <a:pt x="28956" y="9143"/>
                </a:lnTo>
                <a:lnTo>
                  <a:pt x="25908" y="4571"/>
                </a:lnTo>
                <a:lnTo>
                  <a:pt x="21336" y="1523"/>
                </a:lnTo>
                <a:lnTo>
                  <a:pt x="15240" y="0"/>
                </a:lnTo>
                <a:lnTo>
                  <a:pt x="15240" y="10667"/>
                </a:lnTo>
                <a:lnTo>
                  <a:pt x="16764" y="12191"/>
                </a:lnTo>
                <a:lnTo>
                  <a:pt x="19812" y="15239"/>
                </a:lnTo>
                <a:lnTo>
                  <a:pt x="18287" y="13715"/>
                </a:lnTo>
                <a:lnTo>
                  <a:pt x="21336" y="18287"/>
                </a:lnTo>
                <a:lnTo>
                  <a:pt x="21336" y="19811"/>
                </a:lnTo>
                <a:lnTo>
                  <a:pt x="21336" y="18287"/>
                </a:lnTo>
                <a:lnTo>
                  <a:pt x="19812" y="16763"/>
                </a:lnTo>
                <a:lnTo>
                  <a:pt x="21336" y="21335"/>
                </a:lnTo>
                <a:lnTo>
                  <a:pt x="21336" y="38099"/>
                </a:lnTo>
                <a:lnTo>
                  <a:pt x="19812" y="42671"/>
                </a:lnTo>
                <a:lnTo>
                  <a:pt x="16764" y="45719"/>
                </a:lnTo>
                <a:lnTo>
                  <a:pt x="18287" y="45719"/>
                </a:lnTo>
                <a:lnTo>
                  <a:pt x="15240" y="47243"/>
                </a:lnTo>
                <a:lnTo>
                  <a:pt x="7620" y="47243"/>
                </a:lnTo>
                <a:lnTo>
                  <a:pt x="3048" y="4571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65547" y="7938515"/>
            <a:ext cx="6096" cy="38100"/>
          </a:xfrm>
          <a:custGeom>
            <a:avLst/>
            <a:gdLst/>
            <a:ahLst/>
            <a:cxnLst/>
            <a:rect l="l" t="t" r="r" b="b"/>
            <a:pathLst>
              <a:path w="6096" h="38100">
                <a:moveTo>
                  <a:pt x="0" y="18287"/>
                </a:moveTo>
                <a:lnTo>
                  <a:pt x="0" y="0"/>
                </a:lnTo>
                <a:lnTo>
                  <a:pt x="0" y="36575"/>
                </a:lnTo>
                <a:lnTo>
                  <a:pt x="6096" y="38100"/>
                </a:lnTo>
                <a:lnTo>
                  <a:pt x="1524" y="22859"/>
                </a:lnTo>
                <a:lnTo>
                  <a:pt x="1524" y="21336"/>
                </a:lnTo>
                <a:lnTo>
                  <a:pt x="0" y="1828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753355" y="7917179"/>
            <a:ext cx="32003" cy="57912"/>
          </a:xfrm>
          <a:custGeom>
            <a:avLst/>
            <a:gdLst/>
            <a:ahLst/>
            <a:cxnLst/>
            <a:rect l="l" t="t" r="r" b="b"/>
            <a:pathLst>
              <a:path w="32003" h="57911">
                <a:moveTo>
                  <a:pt x="12191" y="57912"/>
                </a:moveTo>
                <a:lnTo>
                  <a:pt x="12191" y="21336"/>
                </a:lnTo>
                <a:lnTo>
                  <a:pt x="12191" y="30480"/>
                </a:lnTo>
                <a:lnTo>
                  <a:pt x="12191" y="22860"/>
                </a:lnTo>
                <a:lnTo>
                  <a:pt x="13715" y="18288"/>
                </a:lnTo>
                <a:lnTo>
                  <a:pt x="15239" y="15240"/>
                </a:lnTo>
                <a:lnTo>
                  <a:pt x="13715" y="16764"/>
                </a:lnTo>
                <a:lnTo>
                  <a:pt x="16763" y="13716"/>
                </a:lnTo>
                <a:lnTo>
                  <a:pt x="18287" y="12192"/>
                </a:lnTo>
                <a:lnTo>
                  <a:pt x="18287" y="13716"/>
                </a:lnTo>
                <a:lnTo>
                  <a:pt x="21336" y="12192"/>
                </a:lnTo>
                <a:lnTo>
                  <a:pt x="27432" y="12192"/>
                </a:lnTo>
                <a:lnTo>
                  <a:pt x="30480" y="13715"/>
                </a:lnTo>
                <a:lnTo>
                  <a:pt x="32003" y="15240"/>
                </a:lnTo>
                <a:lnTo>
                  <a:pt x="30480" y="13716"/>
                </a:lnTo>
                <a:lnTo>
                  <a:pt x="28956" y="12192"/>
                </a:lnTo>
                <a:lnTo>
                  <a:pt x="28956" y="1524"/>
                </a:lnTo>
                <a:lnTo>
                  <a:pt x="24384" y="0"/>
                </a:lnTo>
                <a:lnTo>
                  <a:pt x="19812" y="12192"/>
                </a:lnTo>
                <a:lnTo>
                  <a:pt x="18287" y="1524"/>
                </a:lnTo>
                <a:lnTo>
                  <a:pt x="13715" y="3048"/>
                </a:lnTo>
                <a:lnTo>
                  <a:pt x="9144" y="6096"/>
                </a:lnTo>
                <a:lnTo>
                  <a:pt x="6096" y="9144"/>
                </a:lnTo>
                <a:lnTo>
                  <a:pt x="3048" y="13716"/>
                </a:lnTo>
                <a:lnTo>
                  <a:pt x="1524" y="19812"/>
                </a:lnTo>
                <a:lnTo>
                  <a:pt x="1524" y="24384"/>
                </a:lnTo>
                <a:lnTo>
                  <a:pt x="0" y="30480"/>
                </a:lnTo>
                <a:lnTo>
                  <a:pt x="1524" y="41148"/>
                </a:lnTo>
                <a:lnTo>
                  <a:pt x="3048" y="45720"/>
                </a:lnTo>
                <a:lnTo>
                  <a:pt x="4572" y="51816"/>
                </a:lnTo>
                <a:lnTo>
                  <a:pt x="7620" y="54864"/>
                </a:lnTo>
                <a:lnTo>
                  <a:pt x="12191" y="57912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914899" y="7915655"/>
            <a:ext cx="15239" cy="19812"/>
          </a:xfrm>
          <a:custGeom>
            <a:avLst/>
            <a:gdLst/>
            <a:ahLst/>
            <a:cxnLst/>
            <a:rect l="l" t="t" r="r" b="b"/>
            <a:pathLst>
              <a:path w="15239" h="19811">
                <a:moveTo>
                  <a:pt x="7619" y="15239"/>
                </a:moveTo>
                <a:lnTo>
                  <a:pt x="9143" y="13715"/>
                </a:lnTo>
                <a:lnTo>
                  <a:pt x="10667" y="12191"/>
                </a:lnTo>
                <a:lnTo>
                  <a:pt x="9143" y="13715"/>
                </a:lnTo>
                <a:lnTo>
                  <a:pt x="7619" y="15239"/>
                </a:lnTo>
                <a:lnTo>
                  <a:pt x="10667" y="1523"/>
                </a:lnTo>
                <a:lnTo>
                  <a:pt x="6095" y="3047"/>
                </a:lnTo>
                <a:lnTo>
                  <a:pt x="0" y="7619"/>
                </a:lnTo>
                <a:lnTo>
                  <a:pt x="6095" y="18287"/>
                </a:lnTo>
                <a:lnTo>
                  <a:pt x="6095" y="19811"/>
                </a:lnTo>
                <a:lnTo>
                  <a:pt x="6857" y="18287"/>
                </a:lnTo>
                <a:lnTo>
                  <a:pt x="8762" y="14478"/>
                </a:lnTo>
                <a:lnTo>
                  <a:pt x="12191" y="12191"/>
                </a:lnTo>
                <a:lnTo>
                  <a:pt x="13715" y="12191"/>
                </a:lnTo>
                <a:lnTo>
                  <a:pt x="15239" y="0"/>
                </a:lnTo>
                <a:lnTo>
                  <a:pt x="10667" y="1523"/>
                </a:lnTo>
                <a:lnTo>
                  <a:pt x="7619" y="1523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939283" y="7917179"/>
            <a:ext cx="12192" cy="28956"/>
          </a:xfrm>
          <a:custGeom>
            <a:avLst/>
            <a:gdLst/>
            <a:ahLst/>
            <a:cxnLst/>
            <a:rect l="l" t="t" r="r" b="b"/>
            <a:pathLst>
              <a:path w="12192" h="28955">
                <a:moveTo>
                  <a:pt x="6096" y="16764"/>
                </a:moveTo>
                <a:lnTo>
                  <a:pt x="0" y="18288"/>
                </a:lnTo>
                <a:lnTo>
                  <a:pt x="0" y="22860"/>
                </a:lnTo>
                <a:lnTo>
                  <a:pt x="12192" y="28956"/>
                </a:lnTo>
                <a:lnTo>
                  <a:pt x="10668" y="13716"/>
                </a:lnTo>
                <a:lnTo>
                  <a:pt x="6096" y="6096"/>
                </a:lnTo>
                <a:lnTo>
                  <a:pt x="3048" y="3048"/>
                </a:lnTo>
                <a:lnTo>
                  <a:pt x="0" y="0"/>
                </a:lnTo>
                <a:lnTo>
                  <a:pt x="6096" y="1676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10327" y="7915655"/>
            <a:ext cx="41148" cy="30480"/>
          </a:xfrm>
          <a:custGeom>
            <a:avLst/>
            <a:gdLst/>
            <a:ahLst/>
            <a:cxnLst/>
            <a:rect l="l" t="t" r="r" b="b"/>
            <a:pathLst>
              <a:path w="41148" h="30479">
                <a:moveTo>
                  <a:pt x="18287" y="12191"/>
                </a:moveTo>
                <a:lnTo>
                  <a:pt x="25907" y="12191"/>
                </a:lnTo>
                <a:lnTo>
                  <a:pt x="27431" y="15239"/>
                </a:lnTo>
                <a:lnTo>
                  <a:pt x="25907" y="13715"/>
                </a:lnTo>
                <a:lnTo>
                  <a:pt x="28193" y="18288"/>
                </a:lnTo>
                <a:lnTo>
                  <a:pt x="28955" y="18288"/>
                </a:lnTo>
                <a:lnTo>
                  <a:pt x="28955" y="16763"/>
                </a:lnTo>
                <a:lnTo>
                  <a:pt x="28955" y="18288"/>
                </a:lnTo>
                <a:lnTo>
                  <a:pt x="11429" y="18287"/>
                </a:lnTo>
                <a:lnTo>
                  <a:pt x="10667" y="19811"/>
                </a:lnTo>
                <a:lnTo>
                  <a:pt x="10667" y="18287"/>
                </a:lnTo>
                <a:lnTo>
                  <a:pt x="4572" y="7619"/>
                </a:lnTo>
                <a:lnTo>
                  <a:pt x="0" y="15239"/>
                </a:lnTo>
                <a:lnTo>
                  <a:pt x="4572" y="18287"/>
                </a:lnTo>
                <a:lnTo>
                  <a:pt x="10667" y="25907"/>
                </a:lnTo>
                <a:lnTo>
                  <a:pt x="41148" y="30479"/>
                </a:lnTo>
                <a:lnTo>
                  <a:pt x="28955" y="24383"/>
                </a:lnTo>
                <a:lnTo>
                  <a:pt x="28955" y="19811"/>
                </a:lnTo>
                <a:lnTo>
                  <a:pt x="35051" y="18287"/>
                </a:lnTo>
                <a:lnTo>
                  <a:pt x="28955" y="1523"/>
                </a:lnTo>
                <a:lnTo>
                  <a:pt x="24384" y="1523"/>
                </a:lnTo>
                <a:lnTo>
                  <a:pt x="19812" y="0"/>
                </a:lnTo>
                <a:lnTo>
                  <a:pt x="18287" y="1219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908803" y="7930895"/>
            <a:ext cx="42672" cy="15239"/>
          </a:xfrm>
          <a:custGeom>
            <a:avLst/>
            <a:gdLst/>
            <a:ahLst/>
            <a:cxnLst/>
            <a:rect l="l" t="t" r="r" b="b"/>
            <a:pathLst>
              <a:path w="42672" h="15239">
                <a:moveTo>
                  <a:pt x="12191" y="10668"/>
                </a:moveTo>
                <a:lnTo>
                  <a:pt x="6096" y="3048"/>
                </a:lnTo>
                <a:lnTo>
                  <a:pt x="1524" y="0"/>
                </a:lnTo>
                <a:lnTo>
                  <a:pt x="0" y="15240"/>
                </a:lnTo>
                <a:lnTo>
                  <a:pt x="42672" y="15240"/>
                </a:lnTo>
                <a:lnTo>
                  <a:pt x="12191" y="10668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544567" y="7915655"/>
            <a:ext cx="7620" cy="36575"/>
          </a:xfrm>
          <a:custGeom>
            <a:avLst/>
            <a:gdLst/>
            <a:ahLst/>
            <a:cxnLst/>
            <a:rect l="l" t="t" r="r" b="b"/>
            <a:pathLst>
              <a:path w="7620" h="36575">
                <a:moveTo>
                  <a:pt x="4572" y="24383"/>
                </a:moveTo>
                <a:lnTo>
                  <a:pt x="3048" y="24383"/>
                </a:lnTo>
                <a:lnTo>
                  <a:pt x="1524" y="22859"/>
                </a:lnTo>
                <a:lnTo>
                  <a:pt x="0" y="19811"/>
                </a:lnTo>
                <a:lnTo>
                  <a:pt x="0" y="18287"/>
                </a:lnTo>
                <a:lnTo>
                  <a:pt x="253" y="19050"/>
                </a:lnTo>
                <a:lnTo>
                  <a:pt x="1524" y="15239"/>
                </a:lnTo>
                <a:lnTo>
                  <a:pt x="0" y="16763"/>
                </a:lnTo>
                <a:lnTo>
                  <a:pt x="1524" y="13715"/>
                </a:lnTo>
                <a:lnTo>
                  <a:pt x="3048" y="12191"/>
                </a:lnTo>
                <a:lnTo>
                  <a:pt x="2286" y="13334"/>
                </a:lnTo>
                <a:lnTo>
                  <a:pt x="4572" y="12191"/>
                </a:lnTo>
                <a:lnTo>
                  <a:pt x="6096" y="0"/>
                </a:lnTo>
                <a:lnTo>
                  <a:pt x="0" y="1523"/>
                </a:lnTo>
                <a:lnTo>
                  <a:pt x="0" y="21335"/>
                </a:lnTo>
                <a:lnTo>
                  <a:pt x="7620" y="36575"/>
                </a:lnTo>
                <a:lnTo>
                  <a:pt x="4572" y="2438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549139" y="7915655"/>
            <a:ext cx="10667" cy="36575"/>
          </a:xfrm>
          <a:custGeom>
            <a:avLst/>
            <a:gdLst/>
            <a:ahLst/>
            <a:cxnLst/>
            <a:rect l="l" t="t" r="r" b="b"/>
            <a:pathLst>
              <a:path w="10667" h="36575">
                <a:moveTo>
                  <a:pt x="0" y="12191"/>
                </a:moveTo>
                <a:lnTo>
                  <a:pt x="4572" y="12191"/>
                </a:lnTo>
                <a:lnTo>
                  <a:pt x="6858" y="13334"/>
                </a:lnTo>
                <a:lnTo>
                  <a:pt x="7924" y="14935"/>
                </a:lnTo>
                <a:lnTo>
                  <a:pt x="8763" y="18287"/>
                </a:lnTo>
                <a:lnTo>
                  <a:pt x="7924" y="21640"/>
                </a:lnTo>
                <a:lnTo>
                  <a:pt x="6858" y="23240"/>
                </a:lnTo>
                <a:lnTo>
                  <a:pt x="4572" y="24383"/>
                </a:lnTo>
                <a:lnTo>
                  <a:pt x="0" y="24383"/>
                </a:lnTo>
                <a:lnTo>
                  <a:pt x="3048" y="36575"/>
                </a:lnTo>
                <a:lnTo>
                  <a:pt x="10667" y="35051"/>
                </a:lnTo>
                <a:lnTo>
                  <a:pt x="6096" y="24383"/>
                </a:lnTo>
                <a:lnTo>
                  <a:pt x="7619" y="22859"/>
                </a:lnTo>
                <a:lnTo>
                  <a:pt x="9143" y="19811"/>
                </a:lnTo>
                <a:lnTo>
                  <a:pt x="9143" y="16763"/>
                </a:lnTo>
                <a:lnTo>
                  <a:pt x="7619" y="13715"/>
                </a:lnTo>
                <a:lnTo>
                  <a:pt x="6096" y="12191"/>
                </a:lnTo>
                <a:lnTo>
                  <a:pt x="9143" y="1523"/>
                </a:lnTo>
                <a:lnTo>
                  <a:pt x="1524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555235" y="7917179"/>
            <a:ext cx="13715" cy="33528"/>
          </a:xfrm>
          <a:custGeom>
            <a:avLst/>
            <a:gdLst/>
            <a:ahLst/>
            <a:cxnLst/>
            <a:rect l="l" t="t" r="r" b="b"/>
            <a:pathLst>
              <a:path w="13715" h="33527">
                <a:moveTo>
                  <a:pt x="1523" y="12192"/>
                </a:moveTo>
                <a:lnTo>
                  <a:pt x="3047" y="15240"/>
                </a:lnTo>
                <a:lnTo>
                  <a:pt x="3047" y="18288"/>
                </a:lnTo>
                <a:lnTo>
                  <a:pt x="1523" y="21336"/>
                </a:lnTo>
                <a:lnTo>
                  <a:pt x="0" y="22860"/>
                </a:lnTo>
                <a:lnTo>
                  <a:pt x="4571" y="33528"/>
                </a:lnTo>
                <a:lnTo>
                  <a:pt x="9143" y="28956"/>
                </a:lnTo>
                <a:lnTo>
                  <a:pt x="13715" y="22860"/>
                </a:lnTo>
                <a:lnTo>
                  <a:pt x="13715" y="16764"/>
                </a:lnTo>
                <a:lnTo>
                  <a:pt x="12191" y="9144"/>
                </a:lnTo>
                <a:lnTo>
                  <a:pt x="9143" y="4572"/>
                </a:lnTo>
                <a:lnTo>
                  <a:pt x="3047" y="0"/>
                </a:lnTo>
                <a:lnTo>
                  <a:pt x="0" y="10668"/>
                </a:lnTo>
                <a:lnTo>
                  <a:pt x="1523" y="12192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33899" y="7917179"/>
            <a:ext cx="18287" cy="35051"/>
          </a:xfrm>
          <a:custGeom>
            <a:avLst/>
            <a:gdLst/>
            <a:ahLst/>
            <a:cxnLst/>
            <a:rect l="l" t="t" r="r" b="b"/>
            <a:pathLst>
              <a:path w="18287" h="35051">
                <a:moveTo>
                  <a:pt x="10667" y="33528"/>
                </a:moveTo>
                <a:lnTo>
                  <a:pt x="18287" y="35052"/>
                </a:lnTo>
                <a:lnTo>
                  <a:pt x="10667" y="19812"/>
                </a:lnTo>
                <a:lnTo>
                  <a:pt x="10667" y="0"/>
                </a:lnTo>
                <a:lnTo>
                  <a:pt x="4571" y="4572"/>
                </a:lnTo>
                <a:lnTo>
                  <a:pt x="1524" y="10668"/>
                </a:lnTo>
                <a:lnTo>
                  <a:pt x="0" y="16764"/>
                </a:lnTo>
                <a:lnTo>
                  <a:pt x="1524" y="24384"/>
                </a:lnTo>
                <a:lnTo>
                  <a:pt x="4571" y="30480"/>
                </a:lnTo>
                <a:lnTo>
                  <a:pt x="10667" y="33528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44567" y="7927847"/>
            <a:ext cx="3048" cy="4572"/>
          </a:xfrm>
          <a:custGeom>
            <a:avLst/>
            <a:gdLst/>
            <a:ahLst/>
            <a:cxnLst/>
            <a:rect l="l" t="t" r="r" b="b"/>
            <a:pathLst>
              <a:path w="3048" h="4572">
                <a:moveTo>
                  <a:pt x="1524" y="1524"/>
                </a:moveTo>
                <a:lnTo>
                  <a:pt x="0" y="4572"/>
                </a:lnTo>
                <a:lnTo>
                  <a:pt x="2286" y="1143"/>
                </a:lnTo>
                <a:lnTo>
                  <a:pt x="3048" y="0"/>
                </a:lnTo>
                <a:lnTo>
                  <a:pt x="1524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44567" y="7933943"/>
            <a:ext cx="1524" cy="4572"/>
          </a:xfrm>
          <a:custGeom>
            <a:avLst/>
            <a:gdLst/>
            <a:ahLst/>
            <a:cxnLst/>
            <a:rect l="l" t="t" r="r" b="b"/>
            <a:pathLst>
              <a:path w="1524" h="4572">
                <a:moveTo>
                  <a:pt x="0" y="1524"/>
                </a:moveTo>
                <a:lnTo>
                  <a:pt x="1524" y="4572"/>
                </a:lnTo>
                <a:lnTo>
                  <a:pt x="253" y="762"/>
                </a:lnTo>
                <a:lnTo>
                  <a:pt x="0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511039" y="7911083"/>
            <a:ext cx="25907" cy="103631"/>
          </a:xfrm>
          <a:custGeom>
            <a:avLst/>
            <a:gdLst/>
            <a:ahLst/>
            <a:cxnLst/>
            <a:rect l="l" t="t" r="r" b="b"/>
            <a:pathLst>
              <a:path w="25907" h="103631">
                <a:moveTo>
                  <a:pt x="6096" y="100583"/>
                </a:moveTo>
                <a:lnTo>
                  <a:pt x="10667" y="103631"/>
                </a:lnTo>
                <a:lnTo>
                  <a:pt x="9143" y="70103"/>
                </a:lnTo>
                <a:lnTo>
                  <a:pt x="12191" y="64007"/>
                </a:lnTo>
                <a:lnTo>
                  <a:pt x="12191" y="42671"/>
                </a:lnTo>
                <a:lnTo>
                  <a:pt x="13715" y="71627"/>
                </a:lnTo>
                <a:lnTo>
                  <a:pt x="15239" y="76199"/>
                </a:lnTo>
                <a:lnTo>
                  <a:pt x="16763" y="74675"/>
                </a:lnTo>
                <a:lnTo>
                  <a:pt x="25907" y="67055"/>
                </a:lnTo>
                <a:lnTo>
                  <a:pt x="16763" y="60959"/>
                </a:lnTo>
                <a:lnTo>
                  <a:pt x="18287" y="62483"/>
                </a:lnTo>
                <a:lnTo>
                  <a:pt x="15239" y="59435"/>
                </a:lnTo>
                <a:lnTo>
                  <a:pt x="15239" y="50291"/>
                </a:lnTo>
                <a:lnTo>
                  <a:pt x="18287" y="45719"/>
                </a:lnTo>
                <a:lnTo>
                  <a:pt x="18287" y="47243"/>
                </a:lnTo>
                <a:lnTo>
                  <a:pt x="24384" y="39623"/>
                </a:lnTo>
                <a:lnTo>
                  <a:pt x="18287" y="33527"/>
                </a:lnTo>
                <a:lnTo>
                  <a:pt x="19812" y="33527"/>
                </a:lnTo>
                <a:lnTo>
                  <a:pt x="16763" y="30479"/>
                </a:lnTo>
                <a:lnTo>
                  <a:pt x="16763" y="19811"/>
                </a:lnTo>
                <a:lnTo>
                  <a:pt x="18287" y="13715"/>
                </a:lnTo>
                <a:lnTo>
                  <a:pt x="16763" y="18287"/>
                </a:lnTo>
                <a:lnTo>
                  <a:pt x="15239" y="0"/>
                </a:lnTo>
                <a:lnTo>
                  <a:pt x="12191" y="36575"/>
                </a:lnTo>
                <a:lnTo>
                  <a:pt x="9143" y="39623"/>
                </a:lnTo>
                <a:lnTo>
                  <a:pt x="7619" y="67055"/>
                </a:lnTo>
                <a:lnTo>
                  <a:pt x="7402" y="67491"/>
                </a:lnTo>
                <a:lnTo>
                  <a:pt x="4572" y="73151"/>
                </a:lnTo>
                <a:lnTo>
                  <a:pt x="1524" y="79247"/>
                </a:lnTo>
                <a:lnTo>
                  <a:pt x="0" y="85343"/>
                </a:lnTo>
                <a:lnTo>
                  <a:pt x="1524" y="91439"/>
                </a:lnTo>
                <a:lnTo>
                  <a:pt x="3048" y="96011"/>
                </a:lnTo>
                <a:lnTo>
                  <a:pt x="6096" y="10058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543043" y="7962391"/>
            <a:ext cx="914" cy="2032"/>
          </a:xfrm>
          <a:custGeom>
            <a:avLst/>
            <a:gdLst/>
            <a:ahLst/>
            <a:cxnLst/>
            <a:rect l="l" t="t" r="r" b="b"/>
            <a:pathLst>
              <a:path w="914" h="2032">
                <a:moveTo>
                  <a:pt x="914" y="203"/>
                </a:moveTo>
                <a:lnTo>
                  <a:pt x="508" y="0"/>
                </a:lnTo>
                <a:lnTo>
                  <a:pt x="0" y="508"/>
                </a:lnTo>
                <a:lnTo>
                  <a:pt x="0" y="2032"/>
                </a:lnTo>
                <a:lnTo>
                  <a:pt x="217" y="1596"/>
                </a:lnTo>
                <a:lnTo>
                  <a:pt x="761" y="508"/>
                </a:lnTo>
                <a:lnTo>
                  <a:pt x="914" y="20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543043" y="7962137"/>
            <a:ext cx="508" cy="1777"/>
          </a:xfrm>
          <a:custGeom>
            <a:avLst/>
            <a:gdLst/>
            <a:ahLst/>
            <a:cxnLst/>
            <a:rect l="l" t="t" r="r" b="b"/>
            <a:pathLst>
              <a:path w="508" h="1777">
                <a:moveTo>
                  <a:pt x="0" y="762"/>
                </a:moveTo>
                <a:lnTo>
                  <a:pt x="508" y="253"/>
                </a:lnTo>
                <a:lnTo>
                  <a:pt x="304" y="152"/>
                </a:lnTo>
                <a:lnTo>
                  <a:pt x="0" y="0"/>
                </a:lnTo>
                <a:lnTo>
                  <a:pt x="0" y="1777"/>
                </a:lnTo>
                <a:lnTo>
                  <a:pt x="0" y="762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532375" y="7950707"/>
            <a:ext cx="12191" cy="22859"/>
          </a:xfrm>
          <a:custGeom>
            <a:avLst/>
            <a:gdLst/>
            <a:ahLst/>
            <a:cxnLst/>
            <a:rect l="l" t="t" r="r" b="b"/>
            <a:pathLst>
              <a:path w="12191" h="22859">
                <a:moveTo>
                  <a:pt x="9143" y="10667"/>
                </a:moveTo>
                <a:lnTo>
                  <a:pt x="10667" y="10667"/>
                </a:lnTo>
                <a:lnTo>
                  <a:pt x="11176" y="11175"/>
                </a:lnTo>
                <a:lnTo>
                  <a:pt x="11430" y="11429"/>
                </a:lnTo>
                <a:lnTo>
                  <a:pt x="12191" y="9143"/>
                </a:lnTo>
                <a:lnTo>
                  <a:pt x="12191" y="3047"/>
                </a:lnTo>
                <a:lnTo>
                  <a:pt x="6095" y="0"/>
                </a:lnTo>
                <a:lnTo>
                  <a:pt x="1524" y="7619"/>
                </a:lnTo>
                <a:lnTo>
                  <a:pt x="0" y="12191"/>
                </a:lnTo>
                <a:lnTo>
                  <a:pt x="0" y="16763"/>
                </a:lnTo>
                <a:lnTo>
                  <a:pt x="4571" y="21335"/>
                </a:lnTo>
                <a:lnTo>
                  <a:pt x="7619" y="22859"/>
                </a:lnTo>
                <a:lnTo>
                  <a:pt x="6095" y="12191"/>
                </a:lnTo>
                <a:lnTo>
                  <a:pt x="7619" y="12191"/>
                </a:lnTo>
                <a:lnTo>
                  <a:pt x="9143" y="1066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527803" y="7938515"/>
            <a:ext cx="1524" cy="4571"/>
          </a:xfrm>
          <a:custGeom>
            <a:avLst/>
            <a:gdLst/>
            <a:ahLst/>
            <a:cxnLst/>
            <a:rect l="l" t="t" r="r" b="b"/>
            <a:pathLst>
              <a:path w="1524" h="4572">
                <a:moveTo>
                  <a:pt x="0" y="1524"/>
                </a:moveTo>
                <a:lnTo>
                  <a:pt x="0" y="3048"/>
                </a:lnTo>
                <a:lnTo>
                  <a:pt x="1524" y="4571"/>
                </a:lnTo>
                <a:lnTo>
                  <a:pt x="0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515611" y="7911083"/>
            <a:ext cx="10667" cy="39624"/>
          </a:xfrm>
          <a:custGeom>
            <a:avLst/>
            <a:gdLst/>
            <a:ahLst/>
            <a:cxnLst/>
            <a:rect l="l" t="t" r="r" b="b"/>
            <a:pathLst>
              <a:path w="10667" h="39624">
                <a:moveTo>
                  <a:pt x="0" y="22859"/>
                </a:moveTo>
                <a:lnTo>
                  <a:pt x="1524" y="28955"/>
                </a:lnTo>
                <a:lnTo>
                  <a:pt x="3047" y="35051"/>
                </a:lnTo>
                <a:lnTo>
                  <a:pt x="4571" y="39623"/>
                </a:lnTo>
                <a:lnTo>
                  <a:pt x="7619" y="36575"/>
                </a:lnTo>
                <a:lnTo>
                  <a:pt x="10667" y="0"/>
                </a:lnTo>
                <a:lnTo>
                  <a:pt x="6095" y="4571"/>
                </a:lnTo>
                <a:lnTo>
                  <a:pt x="3047" y="9143"/>
                </a:lnTo>
                <a:lnTo>
                  <a:pt x="1524" y="16763"/>
                </a:lnTo>
                <a:lnTo>
                  <a:pt x="0" y="2285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44059" y="7950707"/>
            <a:ext cx="23367" cy="15239"/>
          </a:xfrm>
          <a:custGeom>
            <a:avLst/>
            <a:gdLst/>
            <a:ahLst/>
            <a:cxnLst/>
            <a:rect l="l" t="t" r="r" b="b"/>
            <a:pathLst>
              <a:path w="23367" h="15240">
                <a:moveTo>
                  <a:pt x="21843" y="1523"/>
                </a:moveTo>
                <a:lnTo>
                  <a:pt x="23367" y="0"/>
                </a:lnTo>
                <a:lnTo>
                  <a:pt x="17271" y="3047"/>
                </a:lnTo>
                <a:lnTo>
                  <a:pt x="14223" y="3047"/>
                </a:lnTo>
                <a:lnTo>
                  <a:pt x="7450" y="4402"/>
                </a:lnTo>
                <a:lnTo>
                  <a:pt x="2031" y="3047"/>
                </a:lnTo>
                <a:lnTo>
                  <a:pt x="2031" y="12191"/>
                </a:lnTo>
                <a:lnTo>
                  <a:pt x="507" y="10667"/>
                </a:lnTo>
                <a:lnTo>
                  <a:pt x="0" y="11683"/>
                </a:lnTo>
                <a:lnTo>
                  <a:pt x="507" y="12191"/>
                </a:lnTo>
                <a:lnTo>
                  <a:pt x="507" y="13715"/>
                </a:lnTo>
                <a:lnTo>
                  <a:pt x="8127" y="15239"/>
                </a:lnTo>
                <a:lnTo>
                  <a:pt x="18795" y="13715"/>
                </a:lnTo>
                <a:lnTo>
                  <a:pt x="6603" y="4571"/>
                </a:lnTo>
                <a:lnTo>
                  <a:pt x="8127" y="4571"/>
                </a:lnTo>
                <a:lnTo>
                  <a:pt x="18795" y="13715"/>
                </a:lnTo>
                <a:lnTo>
                  <a:pt x="18795" y="3047"/>
                </a:lnTo>
                <a:lnTo>
                  <a:pt x="21843" y="152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538471" y="7953755"/>
            <a:ext cx="24384" cy="21336"/>
          </a:xfrm>
          <a:custGeom>
            <a:avLst/>
            <a:gdLst/>
            <a:ahLst/>
            <a:cxnLst/>
            <a:rect l="l" t="t" r="r" b="b"/>
            <a:pathLst>
              <a:path w="24384" h="21336">
                <a:moveTo>
                  <a:pt x="13716" y="12191"/>
                </a:moveTo>
                <a:lnTo>
                  <a:pt x="6096" y="10667"/>
                </a:lnTo>
                <a:lnTo>
                  <a:pt x="6096" y="9143"/>
                </a:lnTo>
                <a:lnTo>
                  <a:pt x="5588" y="8635"/>
                </a:lnTo>
                <a:lnTo>
                  <a:pt x="6096" y="7619"/>
                </a:lnTo>
                <a:lnTo>
                  <a:pt x="7620" y="9143"/>
                </a:lnTo>
                <a:lnTo>
                  <a:pt x="7620" y="0"/>
                </a:lnTo>
                <a:lnTo>
                  <a:pt x="6096" y="0"/>
                </a:lnTo>
                <a:lnTo>
                  <a:pt x="6096" y="6095"/>
                </a:lnTo>
                <a:lnTo>
                  <a:pt x="5334" y="8381"/>
                </a:lnTo>
                <a:lnTo>
                  <a:pt x="5486" y="8839"/>
                </a:lnTo>
                <a:lnTo>
                  <a:pt x="5333" y="9144"/>
                </a:lnTo>
                <a:lnTo>
                  <a:pt x="4789" y="10232"/>
                </a:lnTo>
                <a:lnTo>
                  <a:pt x="4572" y="10667"/>
                </a:lnTo>
                <a:lnTo>
                  <a:pt x="4572" y="8381"/>
                </a:lnTo>
                <a:lnTo>
                  <a:pt x="4876" y="8534"/>
                </a:lnTo>
                <a:lnTo>
                  <a:pt x="5080" y="8635"/>
                </a:lnTo>
                <a:lnTo>
                  <a:pt x="5486" y="8839"/>
                </a:lnTo>
                <a:lnTo>
                  <a:pt x="5334" y="8381"/>
                </a:lnTo>
                <a:lnTo>
                  <a:pt x="5080" y="8127"/>
                </a:lnTo>
                <a:lnTo>
                  <a:pt x="4572" y="7619"/>
                </a:lnTo>
                <a:lnTo>
                  <a:pt x="3048" y="7619"/>
                </a:lnTo>
                <a:lnTo>
                  <a:pt x="1524" y="9143"/>
                </a:lnTo>
                <a:lnTo>
                  <a:pt x="0" y="9143"/>
                </a:lnTo>
                <a:lnTo>
                  <a:pt x="1524" y="19811"/>
                </a:lnTo>
                <a:lnTo>
                  <a:pt x="6096" y="19811"/>
                </a:lnTo>
                <a:lnTo>
                  <a:pt x="24384" y="21335"/>
                </a:lnTo>
                <a:lnTo>
                  <a:pt x="19812" y="12191"/>
                </a:lnTo>
                <a:lnTo>
                  <a:pt x="24384" y="10667"/>
                </a:lnTo>
                <a:lnTo>
                  <a:pt x="13716" y="1219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583429" y="7914131"/>
            <a:ext cx="3810" cy="4572"/>
          </a:xfrm>
          <a:custGeom>
            <a:avLst/>
            <a:gdLst/>
            <a:ahLst/>
            <a:cxnLst/>
            <a:rect l="l" t="t" r="r" b="b"/>
            <a:pathLst>
              <a:path w="3810" h="4572">
                <a:moveTo>
                  <a:pt x="0" y="0"/>
                </a:moveTo>
                <a:lnTo>
                  <a:pt x="762" y="1524"/>
                </a:lnTo>
                <a:lnTo>
                  <a:pt x="2286" y="4572"/>
                </a:lnTo>
                <a:lnTo>
                  <a:pt x="3810" y="4572"/>
                </a:lnTo>
                <a:lnTo>
                  <a:pt x="3810" y="0"/>
                </a:lnTo>
                <a:lnTo>
                  <a:pt x="2286" y="1524"/>
                </a:lnTo>
                <a:lnTo>
                  <a:pt x="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582667" y="7918703"/>
            <a:ext cx="3048" cy="9143"/>
          </a:xfrm>
          <a:custGeom>
            <a:avLst/>
            <a:gdLst/>
            <a:ahLst/>
            <a:cxnLst/>
            <a:rect l="l" t="t" r="r" b="b"/>
            <a:pathLst>
              <a:path w="3048" h="9144">
                <a:moveTo>
                  <a:pt x="1524" y="1523"/>
                </a:moveTo>
                <a:lnTo>
                  <a:pt x="1524" y="0"/>
                </a:lnTo>
                <a:lnTo>
                  <a:pt x="0" y="3047"/>
                </a:lnTo>
                <a:lnTo>
                  <a:pt x="3048" y="9143"/>
                </a:lnTo>
                <a:lnTo>
                  <a:pt x="1524" y="152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571999" y="7946135"/>
            <a:ext cx="4571" cy="15239"/>
          </a:xfrm>
          <a:custGeom>
            <a:avLst/>
            <a:gdLst/>
            <a:ahLst/>
            <a:cxnLst/>
            <a:rect l="l" t="t" r="r" b="b"/>
            <a:pathLst>
              <a:path w="4571" h="15239">
                <a:moveTo>
                  <a:pt x="0" y="1523"/>
                </a:moveTo>
                <a:lnTo>
                  <a:pt x="0" y="15239"/>
                </a:lnTo>
                <a:lnTo>
                  <a:pt x="4571" y="12191"/>
                </a:lnTo>
                <a:lnTo>
                  <a:pt x="1524" y="0"/>
                </a:lnTo>
                <a:lnTo>
                  <a:pt x="0" y="152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526279" y="7959851"/>
            <a:ext cx="1524" cy="4571"/>
          </a:xfrm>
          <a:custGeom>
            <a:avLst/>
            <a:gdLst/>
            <a:ahLst/>
            <a:cxnLst/>
            <a:rect l="l" t="t" r="r" b="b"/>
            <a:pathLst>
              <a:path w="1524" h="4572">
                <a:moveTo>
                  <a:pt x="0" y="3047"/>
                </a:moveTo>
                <a:lnTo>
                  <a:pt x="0" y="4571"/>
                </a:lnTo>
                <a:lnTo>
                  <a:pt x="1524" y="0"/>
                </a:lnTo>
                <a:lnTo>
                  <a:pt x="0" y="1523"/>
                </a:lnTo>
                <a:lnTo>
                  <a:pt x="0" y="304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526279" y="7967471"/>
            <a:ext cx="1524" cy="4571"/>
          </a:xfrm>
          <a:custGeom>
            <a:avLst/>
            <a:gdLst/>
            <a:ahLst/>
            <a:cxnLst/>
            <a:rect l="l" t="t" r="r" b="b"/>
            <a:pathLst>
              <a:path w="1524" h="4572">
                <a:moveTo>
                  <a:pt x="0" y="1524"/>
                </a:moveTo>
                <a:lnTo>
                  <a:pt x="0" y="3048"/>
                </a:lnTo>
                <a:lnTo>
                  <a:pt x="1524" y="4572"/>
                </a:lnTo>
                <a:lnTo>
                  <a:pt x="0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514087" y="7950707"/>
            <a:ext cx="6095" cy="27867"/>
          </a:xfrm>
          <a:custGeom>
            <a:avLst/>
            <a:gdLst/>
            <a:ahLst/>
            <a:cxnLst/>
            <a:rect l="l" t="t" r="r" b="b"/>
            <a:pathLst>
              <a:path w="6095" h="27867">
                <a:moveTo>
                  <a:pt x="0" y="15239"/>
                </a:moveTo>
                <a:lnTo>
                  <a:pt x="1524" y="21335"/>
                </a:lnTo>
                <a:lnTo>
                  <a:pt x="3048" y="25907"/>
                </a:lnTo>
                <a:lnTo>
                  <a:pt x="4354" y="27867"/>
                </a:lnTo>
                <a:lnTo>
                  <a:pt x="4571" y="27431"/>
                </a:lnTo>
                <a:lnTo>
                  <a:pt x="6095" y="0"/>
                </a:lnTo>
                <a:lnTo>
                  <a:pt x="3048" y="4571"/>
                </a:lnTo>
                <a:lnTo>
                  <a:pt x="1524" y="10667"/>
                </a:lnTo>
                <a:lnTo>
                  <a:pt x="0" y="1523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899659" y="7932419"/>
            <a:ext cx="3048" cy="9143"/>
          </a:xfrm>
          <a:custGeom>
            <a:avLst/>
            <a:gdLst/>
            <a:ahLst/>
            <a:cxnLst/>
            <a:rect l="l" t="t" r="r" b="b"/>
            <a:pathLst>
              <a:path w="3048" h="9144">
                <a:moveTo>
                  <a:pt x="0" y="7620"/>
                </a:moveTo>
                <a:lnTo>
                  <a:pt x="0" y="9144"/>
                </a:lnTo>
                <a:lnTo>
                  <a:pt x="3048" y="0"/>
                </a:lnTo>
                <a:lnTo>
                  <a:pt x="1524" y="1524"/>
                </a:lnTo>
                <a:lnTo>
                  <a:pt x="0" y="762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04231" y="7918703"/>
            <a:ext cx="9144" cy="9143"/>
          </a:xfrm>
          <a:custGeom>
            <a:avLst/>
            <a:gdLst/>
            <a:ahLst/>
            <a:cxnLst/>
            <a:rect l="l" t="t" r="r" b="b"/>
            <a:pathLst>
              <a:path w="9144" h="9144">
                <a:moveTo>
                  <a:pt x="3918" y="3918"/>
                </a:moveTo>
                <a:lnTo>
                  <a:pt x="9144" y="0"/>
                </a:lnTo>
                <a:lnTo>
                  <a:pt x="4572" y="3047"/>
                </a:lnTo>
                <a:lnTo>
                  <a:pt x="3048" y="4571"/>
                </a:lnTo>
                <a:lnTo>
                  <a:pt x="0" y="7619"/>
                </a:lnTo>
                <a:lnTo>
                  <a:pt x="0" y="9143"/>
                </a:lnTo>
                <a:lnTo>
                  <a:pt x="3918" y="3918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30139" y="7901939"/>
            <a:ext cx="10667" cy="10668"/>
          </a:xfrm>
          <a:custGeom>
            <a:avLst/>
            <a:gdLst/>
            <a:ahLst/>
            <a:cxnLst/>
            <a:rect l="l" t="t" r="r" b="b"/>
            <a:pathLst>
              <a:path w="10667" h="10668">
                <a:moveTo>
                  <a:pt x="0" y="0"/>
                </a:moveTo>
                <a:lnTo>
                  <a:pt x="0" y="10668"/>
                </a:lnTo>
                <a:lnTo>
                  <a:pt x="1524" y="10668"/>
                </a:lnTo>
                <a:lnTo>
                  <a:pt x="10667" y="0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08803" y="7947659"/>
            <a:ext cx="48767" cy="15239"/>
          </a:xfrm>
          <a:custGeom>
            <a:avLst/>
            <a:gdLst/>
            <a:ahLst/>
            <a:cxnLst/>
            <a:rect l="l" t="t" r="r" b="b"/>
            <a:pathLst>
              <a:path w="48767" h="15240">
                <a:moveTo>
                  <a:pt x="12191" y="4571"/>
                </a:moveTo>
                <a:lnTo>
                  <a:pt x="48767" y="0"/>
                </a:lnTo>
                <a:lnTo>
                  <a:pt x="0" y="0"/>
                </a:lnTo>
                <a:lnTo>
                  <a:pt x="1524" y="15239"/>
                </a:lnTo>
                <a:lnTo>
                  <a:pt x="12191" y="457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57571" y="7914131"/>
            <a:ext cx="12192" cy="44196"/>
          </a:xfrm>
          <a:custGeom>
            <a:avLst/>
            <a:gdLst/>
            <a:ahLst/>
            <a:cxnLst/>
            <a:rect l="l" t="t" r="r" b="b"/>
            <a:pathLst>
              <a:path w="12192" h="44196">
                <a:moveTo>
                  <a:pt x="7620" y="6096"/>
                </a:moveTo>
                <a:lnTo>
                  <a:pt x="3048" y="0"/>
                </a:lnTo>
                <a:lnTo>
                  <a:pt x="1524" y="21336"/>
                </a:lnTo>
                <a:lnTo>
                  <a:pt x="3048" y="32004"/>
                </a:lnTo>
                <a:lnTo>
                  <a:pt x="1524" y="33528"/>
                </a:lnTo>
                <a:lnTo>
                  <a:pt x="762" y="33527"/>
                </a:lnTo>
                <a:lnTo>
                  <a:pt x="0" y="35052"/>
                </a:lnTo>
                <a:lnTo>
                  <a:pt x="1524" y="44196"/>
                </a:lnTo>
                <a:lnTo>
                  <a:pt x="6096" y="44196"/>
                </a:lnTo>
                <a:lnTo>
                  <a:pt x="3048" y="33528"/>
                </a:lnTo>
                <a:lnTo>
                  <a:pt x="6096" y="44196"/>
                </a:lnTo>
                <a:lnTo>
                  <a:pt x="9144" y="41148"/>
                </a:lnTo>
                <a:lnTo>
                  <a:pt x="12192" y="36576"/>
                </a:lnTo>
                <a:lnTo>
                  <a:pt x="12192" y="19812"/>
                </a:lnTo>
                <a:lnTo>
                  <a:pt x="10668" y="12192"/>
                </a:lnTo>
                <a:lnTo>
                  <a:pt x="7620" y="6096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54523" y="7970519"/>
            <a:ext cx="4571" cy="4063"/>
          </a:xfrm>
          <a:custGeom>
            <a:avLst/>
            <a:gdLst/>
            <a:ahLst/>
            <a:cxnLst/>
            <a:rect l="l" t="t" r="r" b="b"/>
            <a:pathLst>
              <a:path w="4571" h="4063">
                <a:moveTo>
                  <a:pt x="0" y="0"/>
                </a:moveTo>
                <a:lnTo>
                  <a:pt x="1524" y="4063"/>
                </a:lnTo>
                <a:lnTo>
                  <a:pt x="3047" y="3048"/>
                </a:lnTo>
                <a:lnTo>
                  <a:pt x="4571" y="3048"/>
                </a:lnTo>
                <a:lnTo>
                  <a:pt x="1523" y="1524"/>
                </a:lnTo>
                <a:lnTo>
                  <a:pt x="1523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57571" y="7962899"/>
            <a:ext cx="9144" cy="25908"/>
          </a:xfrm>
          <a:custGeom>
            <a:avLst/>
            <a:gdLst/>
            <a:ahLst/>
            <a:cxnLst/>
            <a:rect l="l" t="t" r="r" b="b"/>
            <a:pathLst>
              <a:path w="9144" h="25908">
                <a:moveTo>
                  <a:pt x="1524" y="25908"/>
                </a:moveTo>
                <a:lnTo>
                  <a:pt x="3048" y="25908"/>
                </a:lnTo>
                <a:lnTo>
                  <a:pt x="6096" y="24384"/>
                </a:lnTo>
                <a:lnTo>
                  <a:pt x="7620" y="21336"/>
                </a:lnTo>
                <a:lnTo>
                  <a:pt x="9144" y="18288"/>
                </a:lnTo>
                <a:lnTo>
                  <a:pt x="9144" y="7620"/>
                </a:lnTo>
                <a:lnTo>
                  <a:pt x="7620" y="4572"/>
                </a:lnTo>
                <a:lnTo>
                  <a:pt x="6096" y="0"/>
                </a:lnTo>
                <a:lnTo>
                  <a:pt x="3048" y="10668"/>
                </a:lnTo>
                <a:lnTo>
                  <a:pt x="0" y="12192"/>
                </a:lnTo>
                <a:lnTo>
                  <a:pt x="1524" y="25908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20995" y="7958327"/>
            <a:ext cx="1524" cy="4571"/>
          </a:xfrm>
          <a:custGeom>
            <a:avLst/>
            <a:gdLst/>
            <a:ahLst/>
            <a:cxnLst/>
            <a:rect l="l" t="t" r="r" b="b"/>
            <a:pathLst>
              <a:path w="1524" h="4572">
                <a:moveTo>
                  <a:pt x="0" y="3048"/>
                </a:moveTo>
                <a:lnTo>
                  <a:pt x="1524" y="4572"/>
                </a:lnTo>
                <a:lnTo>
                  <a:pt x="0" y="1524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824983" y="7961375"/>
            <a:ext cx="9143" cy="18288"/>
          </a:xfrm>
          <a:custGeom>
            <a:avLst/>
            <a:gdLst/>
            <a:ahLst/>
            <a:cxnLst/>
            <a:rect l="l" t="t" r="r" b="b"/>
            <a:pathLst>
              <a:path w="9143" h="18288">
                <a:moveTo>
                  <a:pt x="9143" y="1524"/>
                </a:moveTo>
                <a:lnTo>
                  <a:pt x="6095" y="10668"/>
                </a:lnTo>
                <a:lnTo>
                  <a:pt x="7619" y="9144"/>
                </a:lnTo>
                <a:lnTo>
                  <a:pt x="7619" y="10668"/>
                </a:lnTo>
                <a:lnTo>
                  <a:pt x="7619" y="9144"/>
                </a:lnTo>
                <a:lnTo>
                  <a:pt x="6095" y="10668"/>
                </a:lnTo>
                <a:lnTo>
                  <a:pt x="4572" y="0"/>
                </a:lnTo>
                <a:lnTo>
                  <a:pt x="0" y="1524"/>
                </a:lnTo>
                <a:lnTo>
                  <a:pt x="3048" y="10668"/>
                </a:lnTo>
                <a:lnTo>
                  <a:pt x="4572" y="12192"/>
                </a:lnTo>
                <a:lnTo>
                  <a:pt x="7619" y="18288"/>
                </a:lnTo>
                <a:lnTo>
                  <a:pt x="7620" y="13207"/>
                </a:lnTo>
                <a:lnTo>
                  <a:pt x="9143" y="13716"/>
                </a:lnTo>
                <a:lnTo>
                  <a:pt x="7619" y="7620"/>
                </a:lnTo>
                <a:lnTo>
                  <a:pt x="9143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821935" y="7909559"/>
            <a:ext cx="13715" cy="45719"/>
          </a:xfrm>
          <a:custGeom>
            <a:avLst/>
            <a:gdLst/>
            <a:ahLst/>
            <a:cxnLst/>
            <a:rect l="l" t="t" r="r" b="b"/>
            <a:pathLst>
              <a:path w="13715" h="45720">
                <a:moveTo>
                  <a:pt x="6095" y="4571"/>
                </a:moveTo>
                <a:lnTo>
                  <a:pt x="3047" y="9143"/>
                </a:lnTo>
                <a:lnTo>
                  <a:pt x="0" y="15239"/>
                </a:lnTo>
                <a:lnTo>
                  <a:pt x="0" y="27431"/>
                </a:lnTo>
                <a:lnTo>
                  <a:pt x="1523" y="32003"/>
                </a:lnTo>
                <a:lnTo>
                  <a:pt x="6095" y="39623"/>
                </a:lnTo>
                <a:lnTo>
                  <a:pt x="13715" y="45719"/>
                </a:lnTo>
                <a:lnTo>
                  <a:pt x="10667" y="25907"/>
                </a:lnTo>
                <a:lnTo>
                  <a:pt x="9143" y="0"/>
                </a:lnTo>
                <a:lnTo>
                  <a:pt x="6095" y="457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821935" y="7962899"/>
            <a:ext cx="22859" cy="30480"/>
          </a:xfrm>
          <a:custGeom>
            <a:avLst/>
            <a:gdLst/>
            <a:ahLst/>
            <a:cxnLst/>
            <a:rect l="l" t="t" r="r" b="b"/>
            <a:pathLst>
              <a:path w="22859" h="30479">
                <a:moveTo>
                  <a:pt x="12191" y="16764"/>
                </a:moveTo>
                <a:lnTo>
                  <a:pt x="10667" y="16764"/>
                </a:lnTo>
                <a:lnTo>
                  <a:pt x="7619" y="10668"/>
                </a:lnTo>
                <a:lnTo>
                  <a:pt x="6095" y="9144"/>
                </a:lnTo>
                <a:lnTo>
                  <a:pt x="3047" y="0"/>
                </a:lnTo>
                <a:lnTo>
                  <a:pt x="0" y="3048"/>
                </a:lnTo>
                <a:lnTo>
                  <a:pt x="0" y="18288"/>
                </a:lnTo>
                <a:lnTo>
                  <a:pt x="3047" y="22860"/>
                </a:lnTo>
                <a:lnTo>
                  <a:pt x="4571" y="25908"/>
                </a:lnTo>
                <a:lnTo>
                  <a:pt x="7619" y="25908"/>
                </a:lnTo>
                <a:lnTo>
                  <a:pt x="13715" y="28956"/>
                </a:lnTo>
                <a:lnTo>
                  <a:pt x="19811" y="30480"/>
                </a:lnTo>
                <a:lnTo>
                  <a:pt x="21335" y="19812"/>
                </a:lnTo>
                <a:lnTo>
                  <a:pt x="22859" y="19812"/>
                </a:lnTo>
                <a:lnTo>
                  <a:pt x="15239" y="18288"/>
                </a:lnTo>
                <a:lnTo>
                  <a:pt x="16763" y="18288"/>
                </a:lnTo>
                <a:lnTo>
                  <a:pt x="12191" y="1676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35651" y="7941563"/>
            <a:ext cx="6095" cy="16763"/>
          </a:xfrm>
          <a:custGeom>
            <a:avLst/>
            <a:gdLst/>
            <a:ahLst/>
            <a:cxnLst/>
            <a:rect l="l" t="t" r="r" b="b"/>
            <a:pathLst>
              <a:path w="6095" h="16763">
                <a:moveTo>
                  <a:pt x="0" y="0"/>
                </a:moveTo>
                <a:lnTo>
                  <a:pt x="0" y="13715"/>
                </a:lnTo>
                <a:lnTo>
                  <a:pt x="6095" y="16763"/>
                </a:lnTo>
                <a:lnTo>
                  <a:pt x="1524" y="1523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850891" y="7927847"/>
            <a:ext cx="3048" cy="1524"/>
          </a:xfrm>
          <a:custGeom>
            <a:avLst/>
            <a:gdLst/>
            <a:ahLst/>
            <a:cxnLst/>
            <a:rect l="l" t="t" r="r" b="b"/>
            <a:pathLst>
              <a:path w="3048" h="1524">
                <a:moveTo>
                  <a:pt x="1524" y="0"/>
                </a:moveTo>
                <a:lnTo>
                  <a:pt x="0" y="1524"/>
                </a:lnTo>
                <a:lnTo>
                  <a:pt x="1524" y="761"/>
                </a:lnTo>
                <a:lnTo>
                  <a:pt x="3048" y="0"/>
                </a:lnTo>
                <a:lnTo>
                  <a:pt x="1524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831079" y="7901939"/>
            <a:ext cx="51815" cy="77724"/>
          </a:xfrm>
          <a:custGeom>
            <a:avLst/>
            <a:gdLst/>
            <a:ahLst/>
            <a:cxnLst/>
            <a:rect l="l" t="t" r="r" b="b"/>
            <a:pathLst>
              <a:path w="51815" h="77724">
                <a:moveTo>
                  <a:pt x="36575" y="64007"/>
                </a:moveTo>
                <a:lnTo>
                  <a:pt x="36575" y="59435"/>
                </a:lnTo>
                <a:lnTo>
                  <a:pt x="33527" y="54863"/>
                </a:lnTo>
                <a:lnTo>
                  <a:pt x="28955" y="51815"/>
                </a:lnTo>
                <a:lnTo>
                  <a:pt x="22860" y="48768"/>
                </a:lnTo>
                <a:lnTo>
                  <a:pt x="15239" y="45719"/>
                </a:lnTo>
                <a:lnTo>
                  <a:pt x="16763" y="45719"/>
                </a:lnTo>
                <a:lnTo>
                  <a:pt x="9144" y="42671"/>
                </a:lnTo>
                <a:lnTo>
                  <a:pt x="10667" y="44195"/>
                </a:lnTo>
                <a:lnTo>
                  <a:pt x="5791" y="40538"/>
                </a:lnTo>
                <a:lnTo>
                  <a:pt x="3048" y="35051"/>
                </a:lnTo>
                <a:lnTo>
                  <a:pt x="3048" y="36575"/>
                </a:lnTo>
                <a:lnTo>
                  <a:pt x="1524" y="32003"/>
                </a:lnTo>
                <a:lnTo>
                  <a:pt x="1524" y="28956"/>
                </a:lnTo>
                <a:lnTo>
                  <a:pt x="3048" y="24383"/>
                </a:lnTo>
                <a:lnTo>
                  <a:pt x="1524" y="25907"/>
                </a:lnTo>
                <a:lnTo>
                  <a:pt x="3048" y="21335"/>
                </a:lnTo>
                <a:lnTo>
                  <a:pt x="3048" y="22859"/>
                </a:lnTo>
                <a:lnTo>
                  <a:pt x="6096" y="18287"/>
                </a:lnTo>
                <a:lnTo>
                  <a:pt x="4572" y="19812"/>
                </a:lnTo>
                <a:lnTo>
                  <a:pt x="7620" y="15239"/>
                </a:lnTo>
                <a:lnTo>
                  <a:pt x="7620" y="16763"/>
                </a:lnTo>
                <a:lnTo>
                  <a:pt x="10667" y="13715"/>
                </a:lnTo>
                <a:lnTo>
                  <a:pt x="15239" y="12191"/>
                </a:lnTo>
                <a:lnTo>
                  <a:pt x="19812" y="12191"/>
                </a:lnTo>
                <a:lnTo>
                  <a:pt x="25908" y="10668"/>
                </a:lnTo>
                <a:lnTo>
                  <a:pt x="32003" y="12191"/>
                </a:lnTo>
                <a:lnTo>
                  <a:pt x="36575" y="12191"/>
                </a:lnTo>
                <a:lnTo>
                  <a:pt x="39624" y="13715"/>
                </a:lnTo>
                <a:lnTo>
                  <a:pt x="41148" y="15239"/>
                </a:lnTo>
                <a:lnTo>
                  <a:pt x="41148" y="17779"/>
                </a:lnTo>
                <a:lnTo>
                  <a:pt x="44196" y="19812"/>
                </a:lnTo>
                <a:lnTo>
                  <a:pt x="45720" y="19812"/>
                </a:lnTo>
                <a:lnTo>
                  <a:pt x="48767" y="30480"/>
                </a:lnTo>
                <a:lnTo>
                  <a:pt x="51815" y="25907"/>
                </a:lnTo>
                <a:lnTo>
                  <a:pt x="51815" y="12191"/>
                </a:lnTo>
                <a:lnTo>
                  <a:pt x="50291" y="9143"/>
                </a:lnTo>
                <a:lnTo>
                  <a:pt x="48767" y="6095"/>
                </a:lnTo>
                <a:lnTo>
                  <a:pt x="45720" y="4571"/>
                </a:lnTo>
                <a:lnTo>
                  <a:pt x="44196" y="3047"/>
                </a:lnTo>
                <a:lnTo>
                  <a:pt x="39624" y="1524"/>
                </a:lnTo>
                <a:lnTo>
                  <a:pt x="33527" y="0"/>
                </a:lnTo>
                <a:lnTo>
                  <a:pt x="18287" y="0"/>
                </a:lnTo>
                <a:lnTo>
                  <a:pt x="12191" y="1524"/>
                </a:lnTo>
                <a:lnTo>
                  <a:pt x="6096" y="4571"/>
                </a:lnTo>
                <a:lnTo>
                  <a:pt x="0" y="7619"/>
                </a:lnTo>
                <a:lnTo>
                  <a:pt x="1524" y="33527"/>
                </a:lnTo>
                <a:lnTo>
                  <a:pt x="4572" y="53339"/>
                </a:lnTo>
                <a:lnTo>
                  <a:pt x="4572" y="39624"/>
                </a:lnTo>
                <a:lnTo>
                  <a:pt x="6096" y="41147"/>
                </a:lnTo>
                <a:lnTo>
                  <a:pt x="10667" y="56387"/>
                </a:lnTo>
                <a:lnTo>
                  <a:pt x="18287" y="59435"/>
                </a:lnTo>
                <a:lnTo>
                  <a:pt x="22860" y="60959"/>
                </a:lnTo>
                <a:lnTo>
                  <a:pt x="25400" y="63499"/>
                </a:lnTo>
                <a:lnTo>
                  <a:pt x="24993" y="64312"/>
                </a:lnTo>
                <a:lnTo>
                  <a:pt x="22860" y="65531"/>
                </a:lnTo>
                <a:lnTo>
                  <a:pt x="13715" y="65531"/>
                </a:lnTo>
                <a:lnTo>
                  <a:pt x="7620" y="62483"/>
                </a:lnTo>
                <a:lnTo>
                  <a:pt x="7620" y="64007"/>
                </a:lnTo>
                <a:lnTo>
                  <a:pt x="3048" y="60959"/>
                </a:lnTo>
                <a:lnTo>
                  <a:pt x="1524" y="67056"/>
                </a:lnTo>
                <a:lnTo>
                  <a:pt x="3048" y="73151"/>
                </a:lnTo>
                <a:lnTo>
                  <a:pt x="9144" y="76200"/>
                </a:lnTo>
                <a:lnTo>
                  <a:pt x="12191" y="65531"/>
                </a:lnTo>
                <a:lnTo>
                  <a:pt x="13715" y="77724"/>
                </a:lnTo>
                <a:lnTo>
                  <a:pt x="19812" y="77724"/>
                </a:lnTo>
                <a:lnTo>
                  <a:pt x="25908" y="76200"/>
                </a:lnTo>
                <a:lnTo>
                  <a:pt x="24384" y="65531"/>
                </a:lnTo>
                <a:lnTo>
                  <a:pt x="25908" y="64007"/>
                </a:lnTo>
                <a:lnTo>
                  <a:pt x="25908" y="62483"/>
                </a:lnTo>
                <a:lnTo>
                  <a:pt x="32003" y="74675"/>
                </a:lnTo>
                <a:lnTo>
                  <a:pt x="35051" y="70103"/>
                </a:lnTo>
                <a:lnTo>
                  <a:pt x="36575" y="6400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855463" y="7964423"/>
            <a:ext cx="7619" cy="13716"/>
          </a:xfrm>
          <a:custGeom>
            <a:avLst/>
            <a:gdLst/>
            <a:ahLst/>
            <a:cxnLst/>
            <a:rect l="l" t="t" r="r" b="b"/>
            <a:pathLst>
              <a:path w="7619" h="13716">
                <a:moveTo>
                  <a:pt x="1524" y="1524"/>
                </a:moveTo>
                <a:lnTo>
                  <a:pt x="0" y="3048"/>
                </a:lnTo>
                <a:lnTo>
                  <a:pt x="1524" y="13716"/>
                </a:lnTo>
                <a:lnTo>
                  <a:pt x="7619" y="12192"/>
                </a:lnTo>
                <a:lnTo>
                  <a:pt x="1524" y="0"/>
                </a:lnTo>
                <a:lnTo>
                  <a:pt x="1524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875275" y="7959851"/>
            <a:ext cx="1524" cy="3918"/>
          </a:xfrm>
          <a:custGeom>
            <a:avLst/>
            <a:gdLst/>
            <a:ahLst/>
            <a:cxnLst/>
            <a:rect l="l" t="t" r="r" b="b"/>
            <a:pathLst>
              <a:path w="1524" h="3918">
                <a:moveTo>
                  <a:pt x="1524" y="0"/>
                </a:moveTo>
                <a:lnTo>
                  <a:pt x="0" y="0"/>
                </a:lnTo>
                <a:lnTo>
                  <a:pt x="1306" y="3918"/>
                </a:lnTo>
                <a:lnTo>
                  <a:pt x="1524" y="3047"/>
                </a:lnTo>
                <a:lnTo>
                  <a:pt x="1524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840223" y="7915655"/>
            <a:ext cx="47243" cy="77724"/>
          </a:xfrm>
          <a:custGeom>
            <a:avLst/>
            <a:gdLst/>
            <a:ahLst/>
            <a:cxnLst/>
            <a:rect l="l" t="t" r="r" b="b"/>
            <a:pathLst>
              <a:path w="47243" h="77724">
                <a:moveTo>
                  <a:pt x="3047" y="67055"/>
                </a:moveTo>
                <a:lnTo>
                  <a:pt x="1523" y="77723"/>
                </a:lnTo>
                <a:lnTo>
                  <a:pt x="18287" y="77723"/>
                </a:lnTo>
                <a:lnTo>
                  <a:pt x="24383" y="76199"/>
                </a:lnTo>
                <a:lnTo>
                  <a:pt x="30479" y="74675"/>
                </a:lnTo>
                <a:lnTo>
                  <a:pt x="36575" y="71627"/>
                </a:lnTo>
                <a:lnTo>
                  <a:pt x="36575" y="48767"/>
                </a:lnTo>
                <a:lnTo>
                  <a:pt x="41147" y="67055"/>
                </a:lnTo>
                <a:lnTo>
                  <a:pt x="44195" y="60959"/>
                </a:lnTo>
                <a:lnTo>
                  <a:pt x="45719" y="54863"/>
                </a:lnTo>
                <a:lnTo>
                  <a:pt x="47243" y="47243"/>
                </a:lnTo>
                <a:lnTo>
                  <a:pt x="47243" y="42671"/>
                </a:lnTo>
                <a:lnTo>
                  <a:pt x="45719" y="36575"/>
                </a:lnTo>
                <a:lnTo>
                  <a:pt x="39623" y="28955"/>
                </a:lnTo>
                <a:lnTo>
                  <a:pt x="33527" y="24383"/>
                </a:lnTo>
                <a:lnTo>
                  <a:pt x="25907" y="21335"/>
                </a:lnTo>
                <a:lnTo>
                  <a:pt x="19811" y="18287"/>
                </a:lnTo>
                <a:lnTo>
                  <a:pt x="13715" y="15239"/>
                </a:lnTo>
                <a:lnTo>
                  <a:pt x="15239" y="16763"/>
                </a:lnTo>
                <a:lnTo>
                  <a:pt x="12192" y="14731"/>
                </a:lnTo>
                <a:lnTo>
                  <a:pt x="12192" y="13207"/>
                </a:lnTo>
                <a:lnTo>
                  <a:pt x="15239" y="12191"/>
                </a:lnTo>
                <a:lnTo>
                  <a:pt x="21335" y="12191"/>
                </a:lnTo>
                <a:lnTo>
                  <a:pt x="27431" y="13715"/>
                </a:lnTo>
                <a:lnTo>
                  <a:pt x="25907" y="13715"/>
                </a:lnTo>
                <a:lnTo>
                  <a:pt x="30479" y="15239"/>
                </a:lnTo>
                <a:lnTo>
                  <a:pt x="35051" y="16763"/>
                </a:lnTo>
                <a:lnTo>
                  <a:pt x="39623" y="16763"/>
                </a:lnTo>
                <a:lnTo>
                  <a:pt x="36575" y="6095"/>
                </a:lnTo>
                <a:lnTo>
                  <a:pt x="35051" y="6095"/>
                </a:lnTo>
                <a:lnTo>
                  <a:pt x="32004" y="4063"/>
                </a:lnTo>
                <a:lnTo>
                  <a:pt x="32003" y="7619"/>
                </a:lnTo>
                <a:lnTo>
                  <a:pt x="32003" y="4571"/>
                </a:lnTo>
                <a:lnTo>
                  <a:pt x="33527" y="6095"/>
                </a:lnTo>
                <a:lnTo>
                  <a:pt x="32003" y="7619"/>
                </a:lnTo>
                <a:lnTo>
                  <a:pt x="30479" y="3047"/>
                </a:lnTo>
                <a:lnTo>
                  <a:pt x="24383" y="1523"/>
                </a:lnTo>
                <a:lnTo>
                  <a:pt x="22859" y="12191"/>
                </a:lnTo>
                <a:lnTo>
                  <a:pt x="24383" y="1523"/>
                </a:lnTo>
                <a:lnTo>
                  <a:pt x="16763" y="0"/>
                </a:lnTo>
                <a:lnTo>
                  <a:pt x="10667" y="1523"/>
                </a:lnTo>
                <a:lnTo>
                  <a:pt x="4571" y="4571"/>
                </a:lnTo>
                <a:lnTo>
                  <a:pt x="1523" y="9143"/>
                </a:lnTo>
                <a:lnTo>
                  <a:pt x="0" y="13715"/>
                </a:lnTo>
                <a:lnTo>
                  <a:pt x="1523" y="18287"/>
                </a:lnTo>
                <a:lnTo>
                  <a:pt x="3047" y="21335"/>
                </a:lnTo>
                <a:lnTo>
                  <a:pt x="9143" y="25907"/>
                </a:lnTo>
                <a:lnTo>
                  <a:pt x="15239" y="28955"/>
                </a:lnTo>
                <a:lnTo>
                  <a:pt x="10667" y="13715"/>
                </a:lnTo>
                <a:lnTo>
                  <a:pt x="12191" y="12191"/>
                </a:lnTo>
                <a:lnTo>
                  <a:pt x="13715" y="12191"/>
                </a:lnTo>
                <a:lnTo>
                  <a:pt x="12192" y="12953"/>
                </a:lnTo>
                <a:lnTo>
                  <a:pt x="10667" y="13715"/>
                </a:lnTo>
                <a:lnTo>
                  <a:pt x="12191" y="15239"/>
                </a:lnTo>
                <a:lnTo>
                  <a:pt x="10667" y="13715"/>
                </a:lnTo>
                <a:lnTo>
                  <a:pt x="15239" y="28955"/>
                </a:lnTo>
                <a:lnTo>
                  <a:pt x="21335" y="30479"/>
                </a:lnTo>
                <a:lnTo>
                  <a:pt x="27431" y="33527"/>
                </a:lnTo>
                <a:lnTo>
                  <a:pt x="32003" y="38099"/>
                </a:lnTo>
                <a:lnTo>
                  <a:pt x="32003" y="36575"/>
                </a:lnTo>
                <a:lnTo>
                  <a:pt x="35051" y="42671"/>
                </a:lnTo>
                <a:lnTo>
                  <a:pt x="35051" y="41147"/>
                </a:lnTo>
                <a:lnTo>
                  <a:pt x="36575" y="44195"/>
                </a:lnTo>
                <a:lnTo>
                  <a:pt x="36575" y="47243"/>
                </a:lnTo>
                <a:lnTo>
                  <a:pt x="36358" y="48114"/>
                </a:lnTo>
                <a:lnTo>
                  <a:pt x="35051" y="53339"/>
                </a:lnTo>
                <a:lnTo>
                  <a:pt x="35051" y="51815"/>
                </a:lnTo>
                <a:lnTo>
                  <a:pt x="33527" y="56387"/>
                </a:lnTo>
                <a:lnTo>
                  <a:pt x="35051" y="54863"/>
                </a:lnTo>
                <a:lnTo>
                  <a:pt x="32003" y="59435"/>
                </a:lnTo>
                <a:lnTo>
                  <a:pt x="30479" y="60959"/>
                </a:lnTo>
                <a:lnTo>
                  <a:pt x="28955" y="62483"/>
                </a:lnTo>
                <a:lnTo>
                  <a:pt x="30479" y="60959"/>
                </a:lnTo>
                <a:lnTo>
                  <a:pt x="25907" y="64007"/>
                </a:lnTo>
                <a:lnTo>
                  <a:pt x="21335" y="65531"/>
                </a:lnTo>
                <a:lnTo>
                  <a:pt x="16763" y="67055"/>
                </a:lnTo>
                <a:lnTo>
                  <a:pt x="21335" y="65531"/>
                </a:lnTo>
                <a:lnTo>
                  <a:pt x="15239" y="67055"/>
                </a:lnTo>
                <a:lnTo>
                  <a:pt x="3047" y="67055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791455" y="7915655"/>
            <a:ext cx="7620" cy="3048"/>
          </a:xfrm>
          <a:custGeom>
            <a:avLst/>
            <a:gdLst/>
            <a:ahLst/>
            <a:cxnLst/>
            <a:rect l="l" t="t" r="r" b="b"/>
            <a:pathLst>
              <a:path w="7620" h="3048">
                <a:moveTo>
                  <a:pt x="1524" y="0"/>
                </a:moveTo>
                <a:lnTo>
                  <a:pt x="0" y="0"/>
                </a:lnTo>
                <a:lnTo>
                  <a:pt x="7620" y="3047"/>
                </a:lnTo>
                <a:lnTo>
                  <a:pt x="6096" y="1523"/>
                </a:lnTo>
                <a:lnTo>
                  <a:pt x="1524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696967" y="7914131"/>
            <a:ext cx="10668" cy="24384"/>
          </a:xfrm>
          <a:custGeom>
            <a:avLst/>
            <a:gdLst/>
            <a:ahLst/>
            <a:cxnLst/>
            <a:rect l="l" t="t" r="r" b="b"/>
            <a:pathLst>
              <a:path w="10668" h="24384">
                <a:moveTo>
                  <a:pt x="1016" y="507"/>
                </a:moveTo>
                <a:lnTo>
                  <a:pt x="0" y="0"/>
                </a:lnTo>
                <a:lnTo>
                  <a:pt x="0" y="24384"/>
                </a:lnTo>
                <a:lnTo>
                  <a:pt x="1524" y="3048"/>
                </a:lnTo>
                <a:lnTo>
                  <a:pt x="10668" y="7620"/>
                </a:lnTo>
                <a:lnTo>
                  <a:pt x="3048" y="0"/>
                </a:lnTo>
                <a:lnTo>
                  <a:pt x="2438" y="1219"/>
                </a:lnTo>
                <a:lnTo>
                  <a:pt x="3048" y="1524"/>
                </a:lnTo>
                <a:lnTo>
                  <a:pt x="2438" y="1219"/>
                </a:lnTo>
                <a:lnTo>
                  <a:pt x="1524" y="1524"/>
                </a:lnTo>
                <a:lnTo>
                  <a:pt x="1016" y="50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715255" y="7912607"/>
            <a:ext cx="4572" cy="3047"/>
          </a:xfrm>
          <a:custGeom>
            <a:avLst/>
            <a:gdLst/>
            <a:ahLst/>
            <a:cxnLst/>
            <a:rect l="l" t="t" r="r" b="b"/>
            <a:pathLst>
              <a:path w="4572" h="3048">
                <a:moveTo>
                  <a:pt x="1524" y="1523"/>
                </a:moveTo>
                <a:lnTo>
                  <a:pt x="0" y="1523"/>
                </a:lnTo>
                <a:lnTo>
                  <a:pt x="0" y="3047"/>
                </a:lnTo>
                <a:lnTo>
                  <a:pt x="3048" y="1015"/>
                </a:lnTo>
                <a:lnTo>
                  <a:pt x="4572" y="0"/>
                </a:lnTo>
                <a:lnTo>
                  <a:pt x="1524" y="152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709159" y="7920227"/>
            <a:ext cx="19812" cy="68580"/>
          </a:xfrm>
          <a:custGeom>
            <a:avLst/>
            <a:gdLst/>
            <a:ahLst/>
            <a:cxnLst/>
            <a:rect l="l" t="t" r="r" b="b"/>
            <a:pathLst>
              <a:path w="19812" h="68579">
                <a:moveTo>
                  <a:pt x="15240" y="1524"/>
                </a:moveTo>
                <a:lnTo>
                  <a:pt x="15240" y="4572"/>
                </a:lnTo>
                <a:lnTo>
                  <a:pt x="16764" y="3048"/>
                </a:lnTo>
                <a:lnTo>
                  <a:pt x="15240" y="4572"/>
                </a:lnTo>
                <a:lnTo>
                  <a:pt x="15240" y="12192"/>
                </a:lnTo>
                <a:lnTo>
                  <a:pt x="15240" y="1524"/>
                </a:lnTo>
                <a:lnTo>
                  <a:pt x="10668" y="0"/>
                </a:lnTo>
                <a:lnTo>
                  <a:pt x="9144" y="12192"/>
                </a:lnTo>
                <a:lnTo>
                  <a:pt x="10668" y="0"/>
                </a:lnTo>
                <a:lnTo>
                  <a:pt x="6096" y="1524"/>
                </a:lnTo>
                <a:lnTo>
                  <a:pt x="1524" y="18288"/>
                </a:lnTo>
                <a:lnTo>
                  <a:pt x="0" y="22860"/>
                </a:lnTo>
                <a:lnTo>
                  <a:pt x="0" y="68580"/>
                </a:lnTo>
                <a:lnTo>
                  <a:pt x="1524" y="64008"/>
                </a:lnTo>
                <a:lnTo>
                  <a:pt x="1524" y="20827"/>
                </a:lnTo>
                <a:lnTo>
                  <a:pt x="4572" y="16764"/>
                </a:lnTo>
                <a:lnTo>
                  <a:pt x="7620" y="13716"/>
                </a:lnTo>
                <a:lnTo>
                  <a:pt x="10668" y="12192"/>
                </a:lnTo>
                <a:lnTo>
                  <a:pt x="13716" y="12192"/>
                </a:lnTo>
                <a:lnTo>
                  <a:pt x="16764" y="13716"/>
                </a:lnTo>
                <a:lnTo>
                  <a:pt x="19812" y="13716"/>
                </a:lnTo>
                <a:lnTo>
                  <a:pt x="18287" y="3048"/>
                </a:lnTo>
                <a:lnTo>
                  <a:pt x="16764" y="1524"/>
                </a:lnTo>
                <a:lnTo>
                  <a:pt x="15240" y="15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700015" y="7929371"/>
            <a:ext cx="4572" cy="51815"/>
          </a:xfrm>
          <a:custGeom>
            <a:avLst/>
            <a:gdLst/>
            <a:ahLst/>
            <a:cxnLst/>
            <a:rect l="l" t="t" r="r" b="b"/>
            <a:pathLst>
              <a:path w="4572" h="51815">
                <a:moveTo>
                  <a:pt x="0" y="7620"/>
                </a:moveTo>
                <a:lnTo>
                  <a:pt x="0" y="51816"/>
                </a:lnTo>
                <a:lnTo>
                  <a:pt x="1524" y="51816"/>
                </a:lnTo>
                <a:lnTo>
                  <a:pt x="4572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684775" y="7901939"/>
            <a:ext cx="51815" cy="79247"/>
          </a:xfrm>
          <a:custGeom>
            <a:avLst/>
            <a:gdLst/>
            <a:ahLst/>
            <a:cxnLst/>
            <a:rect l="l" t="t" r="r" b="b"/>
            <a:pathLst>
              <a:path w="51815" h="79248">
                <a:moveTo>
                  <a:pt x="39624" y="12191"/>
                </a:moveTo>
                <a:lnTo>
                  <a:pt x="39624" y="10668"/>
                </a:lnTo>
                <a:lnTo>
                  <a:pt x="42671" y="12191"/>
                </a:lnTo>
                <a:lnTo>
                  <a:pt x="44195" y="21335"/>
                </a:lnTo>
                <a:lnTo>
                  <a:pt x="48767" y="30480"/>
                </a:lnTo>
                <a:lnTo>
                  <a:pt x="50291" y="25907"/>
                </a:lnTo>
                <a:lnTo>
                  <a:pt x="51815" y="22859"/>
                </a:lnTo>
                <a:lnTo>
                  <a:pt x="51815" y="9143"/>
                </a:lnTo>
                <a:lnTo>
                  <a:pt x="50291" y="6095"/>
                </a:lnTo>
                <a:lnTo>
                  <a:pt x="48767" y="3047"/>
                </a:lnTo>
                <a:lnTo>
                  <a:pt x="45719" y="1524"/>
                </a:lnTo>
                <a:lnTo>
                  <a:pt x="42671" y="0"/>
                </a:lnTo>
                <a:lnTo>
                  <a:pt x="30479" y="0"/>
                </a:lnTo>
                <a:lnTo>
                  <a:pt x="24383" y="3047"/>
                </a:lnTo>
                <a:lnTo>
                  <a:pt x="21336" y="6095"/>
                </a:lnTo>
                <a:lnTo>
                  <a:pt x="18287" y="9143"/>
                </a:lnTo>
                <a:lnTo>
                  <a:pt x="18287" y="3047"/>
                </a:lnTo>
                <a:lnTo>
                  <a:pt x="13715" y="1524"/>
                </a:lnTo>
                <a:lnTo>
                  <a:pt x="12191" y="10668"/>
                </a:lnTo>
                <a:lnTo>
                  <a:pt x="9143" y="1524"/>
                </a:lnTo>
                <a:lnTo>
                  <a:pt x="6095" y="10668"/>
                </a:lnTo>
                <a:lnTo>
                  <a:pt x="4572" y="12191"/>
                </a:lnTo>
                <a:lnTo>
                  <a:pt x="6095" y="10668"/>
                </a:lnTo>
                <a:lnTo>
                  <a:pt x="9143" y="1524"/>
                </a:lnTo>
                <a:lnTo>
                  <a:pt x="4571" y="1524"/>
                </a:lnTo>
                <a:lnTo>
                  <a:pt x="0" y="3047"/>
                </a:lnTo>
                <a:lnTo>
                  <a:pt x="3048" y="13715"/>
                </a:lnTo>
                <a:lnTo>
                  <a:pt x="6095" y="79247"/>
                </a:lnTo>
                <a:lnTo>
                  <a:pt x="6095" y="12191"/>
                </a:lnTo>
                <a:lnTo>
                  <a:pt x="12191" y="12191"/>
                </a:lnTo>
                <a:lnTo>
                  <a:pt x="13208" y="12699"/>
                </a:lnTo>
                <a:lnTo>
                  <a:pt x="13715" y="13715"/>
                </a:lnTo>
                <a:lnTo>
                  <a:pt x="14630" y="13411"/>
                </a:lnTo>
                <a:lnTo>
                  <a:pt x="15239" y="12191"/>
                </a:lnTo>
                <a:lnTo>
                  <a:pt x="22860" y="19812"/>
                </a:lnTo>
                <a:lnTo>
                  <a:pt x="22860" y="9143"/>
                </a:lnTo>
                <a:lnTo>
                  <a:pt x="24383" y="18287"/>
                </a:lnTo>
                <a:lnTo>
                  <a:pt x="27431" y="16763"/>
                </a:lnTo>
                <a:lnTo>
                  <a:pt x="25907" y="16763"/>
                </a:lnTo>
                <a:lnTo>
                  <a:pt x="28955" y="13715"/>
                </a:lnTo>
                <a:lnTo>
                  <a:pt x="28955" y="15239"/>
                </a:lnTo>
                <a:lnTo>
                  <a:pt x="30479" y="12191"/>
                </a:lnTo>
                <a:lnTo>
                  <a:pt x="32003" y="12191"/>
                </a:lnTo>
                <a:lnTo>
                  <a:pt x="35051" y="10668"/>
                </a:lnTo>
                <a:lnTo>
                  <a:pt x="33528" y="11683"/>
                </a:lnTo>
                <a:lnTo>
                  <a:pt x="36575" y="10668"/>
                </a:lnTo>
                <a:lnTo>
                  <a:pt x="39624" y="1219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724399" y="7912607"/>
            <a:ext cx="9143" cy="21335"/>
          </a:xfrm>
          <a:custGeom>
            <a:avLst/>
            <a:gdLst/>
            <a:ahLst/>
            <a:cxnLst/>
            <a:rect l="l" t="t" r="r" b="b"/>
            <a:pathLst>
              <a:path w="9143" h="21335">
                <a:moveTo>
                  <a:pt x="4571" y="10667"/>
                </a:moveTo>
                <a:lnTo>
                  <a:pt x="3047" y="1523"/>
                </a:lnTo>
                <a:lnTo>
                  <a:pt x="0" y="0"/>
                </a:lnTo>
                <a:lnTo>
                  <a:pt x="0" y="1523"/>
                </a:lnTo>
                <a:lnTo>
                  <a:pt x="1524" y="1523"/>
                </a:lnTo>
                <a:lnTo>
                  <a:pt x="1524" y="9143"/>
                </a:lnTo>
                <a:lnTo>
                  <a:pt x="3047" y="10667"/>
                </a:lnTo>
                <a:lnTo>
                  <a:pt x="4571" y="21335"/>
                </a:lnTo>
                <a:lnTo>
                  <a:pt x="9143" y="19811"/>
                </a:lnTo>
                <a:lnTo>
                  <a:pt x="4571" y="1066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680203" y="7904987"/>
            <a:ext cx="10667" cy="86868"/>
          </a:xfrm>
          <a:custGeom>
            <a:avLst/>
            <a:gdLst/>
            <a:ahLst/>
            <a:cxnLst/>
            <a:rect l="l" t="t" r="r" b="b"/>
            <a:pathLst>
              <a:path w="10667" h="86868">
                <a:moveTo>
                  <a:pt x="7620" y="76199"/>
                </a:moveTo>
                <a:lnTo>
                  <a:pt x="7620" y="10667"/>
                </a:lnTo>
                <a:lnTo>
                  <a:pt x="4572" y="0"/>
                </a:lnTo>
                <a:lnTo>
                  <a:pt x="0" y="1523"/>
                </a:lnTo>
                <a:lnTo>
                  <a:pt x="0" y="83819"/>
                </a:lnTo>
                <a:lnTo>
                  <a:pt x="4572" y="86867"/>
                </a:lnTo>
                <a:lnTo>
                  <a:pt x="9143" y="86867"/>
                </a:lnTo>
                <a:lnTo>
                  <a:pt x="10667" y="79247"/>
                </a:lnTo>
                <a:lnTo>
                  <a:pt x="10667" y="76199"/>
                </a:lnTo>
                <a:lnTo>
                  <a:pt x="7620" y="10667"/>
                </a:lnTo>
                <a:lnTo>
                  <a:pt x="7620" y="7619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696967" y="7911083"/>
            <a:ext cx="12191" cy="27431"/>
          </a:xfrm>
          <a:custGeom>
            <a:avLst/>
            <a:gdLst/>
            <a:ahLst/>
            <a:cxnLst/>
            <a:rect l="l" t="t" r="r" b="b"/>
            <a:pathLst>
              <a:path w="12191" h="27431">
                <a:moveTo>
                  <a:pt x="10668" y="10667"/>
                </a:moveTo>
                <a:lnTo>
                  <a:pt x="1524" y="6095"/>
                </a:lnTo>
                <a:lnTo>
                  <a:pt x="0" y="27431"/>
                </a:lnTo>
                <a:lnTo>
                  <a:pt x="12191" y="9143"/>
                </a:lnTo>
                <a:lnTo>
                  <a:pt x="10668" y="0"/>
                </a:lnTo>
                <a:lnTo>
                  <a:pt x="10668" y="1066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689347" y="7921751"/>
            <a:ext cx="25908" cy="70103"/>
          </a:xfrm>
          <a:custGeom>
            <a:avLst/>
            <a:gdLst/>
            <a:ahLst/>
            <a:cxnLst/>
            <a:rect l="l" t="t" r="r" b="b"/>
            <a:pathLst>
              <a:path w="25908" h="70103">
                <a:moveTo>
                  <a:pt x="6096" y="70103"/>
                </a:moveTo>
                <a:lnTo>
                  <a:pt x="10668" y="70103"/>
                </a:lnTo>
                <a:lnTo>
                  <a:pt x="10668" y="62483"/>
                </a:lnTo>
                <a:lnTo>
                  <a:pt x="15240" y="70103"/>
                </a:lnTo>
                <a:lnTo>
                  <a:pt x="19812" y="67055"/>
                </a:lnTo>
                <a:lnTo>
                  <a:pt x="19812" y="21335"/>
                </a:lnTo>
                <a:lnTo>
                  <a:pt x="21336" y="16763"/>
                </a:lnTo>
                <a:lnTo>
                  <a:pt x="25908" y="0"/>
                </a:lnTo>
                <a:lnTo>
                  <a:pt x="19812" y="3047"/>
                </a:lnTo>
                <a:lnTo>
                  <a:pt x="15240" y="7619"/>
                </a:lnTo>
                <a:lnTo>
                  <a:pt x="12192" y="59435"/>
                </a:lnTo>
                <a:lnTo>
                  <a:pt x="1524" y="59435"/>
                </a:lnTo>
                <a:lnTo>
                  <a:pt x="1524" y="62483"/>
                </a:lnTo>
                <a:lnTo>
                  <a:pt x="0" y="70103"/>
                </a:lnTo>
                <a:lnTo>
                  <a:pt x="6096" y="7010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602479" y="7956803"/>
            <a:ext cx="3048" cy="30480"/>
          </a:xfrm>
          <a:custGeom>
            <a:avLst/>
            <a:gdLst/>
            <a:ahLst/>
            <a:cxnLst/>
            <a:rect l="l" t="t" r="r" b="b"/>
            <a:pathLst>
              <a:path w="3048" h="30479">
                <a:moveTo>
                  <a:pt x="1524" y="3047"/>
                </a:moveTo>
                <a:lnTo>
                  <a:pt x="0" y="30479"/>
                </a:lnTo>
                <a:lnTo>
                  <a:pt x="1524" y="13715"/>
                </a:lnTo>
                <a:lnTo>
                  <a:pt x="1524" y="4571"/>
                </a:lnTo>
                <a:lnTo>
                  <a:pt x="3048" y="0"/>
                </a:lnTo>
                <a:lnTo>
                  <a:pt x="1524" y="304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643410" y="7982711"/>
            <a:ext cx="12409" cy="9143"/>
          </a:xfrm>
          <a:custGeom>
            <a:avLst/>
            <a:gdLst/>
            <a:ahLst/>
            <a:cxnLst/>
            <a:rect l="l" t="t" r="r" b="b"/>
            <a:pathLst>
              <a:path w="12409" h="9144">
                <a:moveTo>
                  <a:pt x="7837" y="0"/>
                </a:moveTo>
                <a:lnTo>
                  <a:pt x="0" y="5442"/>
                </a:lnTo>
                <a:lnTo>
                  <a:pt x="1741" y="4571"/>
                </a:lnTo>
                <a:lnTo>
                  <a:pt x="3265" y="9143"/>
                </a:lnTo>
                <a:lnTo>
                  <a:pt x="12409" y="9143"/>
                </a:lnTo>
                <a:lnTo>
                  <a:pt x="7837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657343" y="7935467"/>
            <a:ext cx="4572" cy="56387"/>
          </a:xfrm>
          <a:custGeom>
            <a:avLst/>
            <a:gdLst/>
            <a:ahLst/>
            <a:cxnLst/>
            <a:rect l="l" t="t" r="r" b="b"/>
            <a:pathLst>
              <a:path w="4572" h="56388">
                <a:moveTo>
                  <a:pt x="1524" y="0"/>
                </a:moveTo>
                <a:lnTo>
                  <a:pt x="1524" y="48768"/>
                </a:lnTo>
                <a:lnTo>
                  <a:pt x="1524" y="45719"/>
                </a:lnTo>
                <a:lnTo>
                  <a:pt x="0" y="45719"/>
                </a:lnTo>
                <a:lnTo>
                  <a:pt x="0" y="48768"/>
                </a:lnTo>
                <a:lnTo>
                  <a:pt x="1524" y="56387"/>
                </a:lnTo>
                <a:lnTo>
                  <a:pt x="4572" y="56387"/>
                </a:lnTo>
                <a:lnTo>
                  <a:pt x="3048" y="45719"/>
                </a:lnTo>
                <a:lnTo>
                  <a:pt x="1524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643410" y="7987283"/>
            <a:ext cx="3265" cy="4571"/>
          </a:xfrm>
          <a:custGeom>
            <a:avLst/>
            <a:gdLst/>
            <a:ahLst/>
            <a:cxnLst/>
            <a:rect l="l" t="t" r="r" b="b"/>
            <a:pathLst>
              <a:path w="3265" h="4572">
                <a:moveTo>
                  <a:pt x="1741" y="0"/>
                </a:moveTo>
                <a:lnTo>
                  <a:pt x="0" y="870"/>
                </a:lnTo>
                <a:lnTo>
                  <a:pt x="217" y="1523"/>
                </a:lnTo>
                <a:lnTo>
                  <a:pt x="3265" y="4571"/>
                </a:lnTo>
                <a:lnTo>
                  <a:pt x="1741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631435" y="7901939"/>
            <a:ext cx="9143" cy="10668"/>
          </a:xfrm>
          <a:custGeom>
            <a:avLst/>
            <a:gdLst/>
            <a:ahLst/>
            <a:cxnLst/>
            <a:rect l="l" t="t" r="r" b="b"/>
            <a:pathLst>
              <a:path w="9143" h="10668">
                <a:moveTo>
                  <a:pt x="0" y="0"/>
                </a:moveTo>
                <a:lnTo>
                  <a:pt x="0" y="10668"/>
                </a:lnTo>
                <a:lnTo>
                  <a:pt x="1523" y="10668"/>
                </a:lnTo>
                <a:lnTo>
                  <a:pt x="9143" y="0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593335" y="7918703"/>
            <a:ext cx="56387" cy="68580"/>
          </a:xfrm>
          <a:custGeom>
            <a:avLst/>
            <a:gdLst/>
            <a:ahLst/>
            <a:cxnLst/>
            <a:rect l="l" t="t" r="r" b="b"/>
            <a:pathLst>
              <a:path w="56387" h="68579">
                <a:moveTo>
                  <a:pt x="13715" y="35051"/>
                </a:moveTo>
                <a:lnTo>
                  <a:pt x="18287" y="32003"/>
                </a:lnTo>
                <a:lnTo>
                  <a:pt x="16763" y="33527"/>
                </a:lnTo>
                <a:lnTo>
                  <a:pt x="22859" y="30479"/>
                </a:lnTo>
                <a:lnTo>
                  <a:pt x="21335" y="30479"/>
                </a:lnTo>
                <a:lnTo>
                  <a:pt x="28955" y="28955"/>
                </a:lnTo>
                <a:lnTo>
                  <a:pt x="27431" y="28955"/>
                </a:lnTo>
                <a:lnTo>
                  <a:pt x="35051" y="27431"/>
                </a:lnTo>
                <a:lnTo>
                  <a:pt x="56387" y="27431"/>
                </a:lnTo>
                <a:lnTo>
                  <a:pt x="56387" y="16763"/>
                </a:lnTo>
                <a:lnTo>
                  <a:pt x="54863" y="10667"/>
                </a:lnTo>
                <a:lnTo>
                  <a:pt x="51815" y="3047"/>
                </a:lnTo>
                <a:lnTo>
                  <a:pt x="45719" y="0"/>
                </a:lnTo>
                <a:lnTo>
                  <a:pt x="50291" y="16763"/>
                </a:lnTo>
                <a:lnTo>
                  <a:pt x="45719" y="21335"/>
                </a:lnTo>
                <a:lnTo>
                  <a:pt x="45338" y="16763"/>
                </a:lnTo>
                <a:lnTo>
                  <a:pt x="33527" y="16763"/>
                </a:lnTo>
                <a:lnTo>
                  <a:pt x="25907" y="18287"/>
                </a:lnTo>
                <a:lnTo>
                  <a:pt x="18287" y="19811"/>
                </a:lnTo>
                <a:lnTo>
                  <a:pt x="12191" y="22859"/>
                </a:lnTo>
                <a:lnTo>
                  <a:pt x="6095" y="27431"/>
                </a:lnTo>
                <a:lnTo>
                  <a:pt x="3047" y="33527"/>
                </a:lnTo>
                <a:lnTo>
                  <a:pt x="0" y="39623"/>
                </a:lnTo>
                <a:lnTo>
                  <a:pt x="0" y="53339"/>
                </a:lnTo>
                <a:lnTo>
                  <a:pt x="1523" y="59435"/>
                </a:lnTo>
                <a:lnTo>
                  <a:pt x="4571" y="64007"/>
                </a:lnTo>
                <a:lnTo>
                  <a:pt x="9143" y="68579"/>
                </a:lnTo>
                <a:lnTo>
                  <a:pt x="10667" y="41147"/>
                </a:lnTo>
                <a:lnTo>
                  <a:pt x="12191" y="38099"/>
                </a:lnTo>
                <a:lnTo>
                  <a:pt x="15239" y="35051"/>
                </a:lnTo>
                <a:lnTo>
                  <a:pt x="13715" y="3505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596383" y="7908035"/>
            <a:ext cx="47244" cy="32004"/>
          </a:xfrm>
          <a:custGeom>
            <a:avLst/>
            <a:gdLst/>
            <a:ahLst/>
            <a:cxnLst/>
            <a:rect l="l" t="t" r="r" b="b"/>
            <a:pathLst>
              <a:path w="47244" h="32003">
                <a:moveTo>
                  <a:pt x="42291" y="27431"/>
                </a:moveTo>
                <a:lnTo>
                  <a:pt x="42672" y="32003"/>
                </a:lnTo>
                <a:lnTo>
                  <a:pt x="47244" y="27431"/>
                </a:lnTo>
                <a:lnTo>
                  <a:pt x="42672" y="10667"/>
                </a:lnTo>
                <a:lnTo>
                  <a:pt x="38100" y="9143"/>
                </a:lnTo>
                <a:lnTo>
                  <a:pt x="38100" y="19811"/>
                </a:lnTo>
                <a:lnTo>
                  <a:pt x="38100" y="9143"/>
                </a:lnTo>
                <a:lnTo>
                  <a:pt x="33528" y="9143"/>
                </a:lnTo>
                <a:lnTo>
                  <a:pt x="24384" y="10667"/>
                </a:lnTo>
                <a:lnTo>
                  <a:pt x="15240" y="13715"/>
                </a:lnTo>
                <a:lnTo>
                  <a:pt x="11321" y="15022"/>
                </a:lnTo>
                <a:lnTo>
                  <a:pt x="12192" y="16763"/>
                </a:lnTo>
                <a:lnTo>
                  <a:pt x="12192" y="18287"/>
                </a:lnTo>
                <a:lnTo>
                  <a:pt x="10668" y="16763"/>
                </a:lnTo>
                <a:lnTo>
                  <a:pt x="7620" y="16763"/>
                </a:lnTo>
                <a:lnTo>
                  <a:pt x="9144" y="0"/>
                </a:lnTo>
                <a:lnTo>
                  <a:pt x="6096" y="1523"/>
                </a:lnTo>
                <a:lnTo>
                  <a:pt x="3048" y="3047"/>
                </a:lnTo>
                <a:lnTo>
                  <a:pt x="1524" y="7619"/>
                </a:lnTo>
                <a:lnTo>
                  <a:pt x="0" y="10667"/>
                </a:lnTo>
                <a:lnTo>
                  <a:pt x="0" y="18287"/>
                </a:lnTo>
                <a:lnTo>
                  <a:pt x="1524" y="22859"/>
                </a:lnTo>
                <a:lnTo>
                  <a:pt x="4572" y="25907"/>
                </a:lnTo>
                <a:lnTo>
                  <a:pt x="9144" y="27431"/>
                </a:lnTo>
                <a:lnTo>
                  <a:pt x="15240" y="25907"/>
                </a:lnTo>
                <a:lnTo>
                  <a:pt x="19812" y="22859"/>
                </a:lnTo>
                <a:lnTo>
                  <a:pt x="19812" y="24383"/>
                </a:lnTo>
                <a:lnTo>
                  <a:pt x="27432" y="21335"/>
                </a:lnTo>
                <a:lnTo>
                  <a:pt x="25908" y="21335"/>
                </a:lnTo>
                <a:lnTo>
                  <a:pt x="33528" y="19811"/>
                </a:lnTo>
                <a:lnTo>
                  <a:pt x="25908" y="21335"/>
                </a:lnTo>
                <a:lnTo>
                  <a:pt x="35052" y="19811"/>
                </a:lnTo>
                <a:lnTo>
                  <a:pt x="36575" y="19811"/>
                </a:lnTo>
                <a:lnTo>
                  <a:pt x="39624" y="21335"/>
                </a:lnTo>
                <a:lnTo>
                  <a:pt x="41148" y="24383"/>
                </a:lnTo>
                <a:lnTo>
                  <a:pt x="41148" y="22859"/>
                </a:lnTo>
                <a:lnTo>
                  <a:pt x="42291" y="27431"/>
                </a:lnTo>
                <a:lnTo>
                  <a:pt x="42672" y="28955"/>
                </a:lnTo>
                <a:lnTo>
                  <a:pt x="42291" y="2743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443983" y="7956803"/>
            <a:ext cx="3048" cy="30480"/>
          </a:xfrm>
          <a:custGeom>
            <a:avLst/>
            <a:gdLst/>
            <a:ahLst/>
            <a:cxnLst/>
            <a:rect l="l" t="t" r="r" b="b"/>
            <a:pathLst>
              <a:path w="3048" h="30479">
                <a:moveTo>
                  <a:pt x="1524" y="3047"/>
                </a:moveTo>
                <a:lnTo>
                  <a:pt x="0" y="30479"/>
                </a:lnTo>
                <a:lnTo>
                  <a:pt x="1524" y="13715"/>
                </a:lnTo>
                <a:lnTo>
                  <a:pt x="1524" y="4571"/>
                </a:lnTo>
                <a:lnTo>
                  <a:pt x="3048" y="0"/>
                </a:lnTo>
                <a:lnTo>
                  <a:pt x="1524" y="304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484914" y="7982711"/>
            <a:ext cx="12409" cy="9143"/>
          </a:xfrm>
          <a:custGeom>
            <a:avLst/>
            <a:gdLst/>
            <a:ahLst/>
            <a:cxnLst/>
            <a:rect l="l" t="t" r="r" b="b"/>
            <a:pathLst>
              <a:path w="12409" h="9144">
                <a:moveTo>
                  <a:pt x="7837" y="0"/>
                </a:moveTo>
                <a:lnTo>
                  <a:pt x="0" y="5442"/>
                </a:lnTo>
                <a:lnTo>
                  <a:pt x="1741" y="4571"/>
                </a:lnTo>
                <a:lnTo>
                  <a:pt x="3265" y="9143"/>
                </a:lnTo>
                <a:lnTo>
                  <a:pt x="12409" y="9143"/>
                </a:lnTo>
                <a:lnTo>
                  <a:pt x="7837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498847" y="7935467"/>
            <a:ext cx="4572" cy="56387"/>
          </a:xfrm>
          <a:custGeom>
            <a:avLst/>
            <a:gdLst/>
            <a:ahLst/>
            <a:cxnLst/>
            <a:rect l="l" t="t" r="r" b="b"/>
            <a:pathLst>
              <a:path w="4572" h="56388">
                <a:moveTo>
                  <a:pt x="1524" y="0"/>
                </a:moveTo>
                <a:lnTo>
                  <a:pt x="1524" y="48768"/>
                </a:lnTo>
                <a:lnTo>
                  <a:pt x="1524" y="45719"/>
                </a:lnTo>
                <a:lnTo>
                  <a:pt x="0" y="45719"/>
                </a:lnTo>
                <a:lnTo>
                  <a:pt x="0" y="48768"/>
                </a:lnTo>
                <a:lnTo>
                  <a:pt x="1524" y="56387"/>
                </a:lnTo>
                <a:lnTo>
                  <a:pt x="4572" y="56387"/>
                </a:lnTo>
                <a:lnTo>
                  <a:pt x="3048" y="45719"/>
                </a:lnTo>
                <a:lnTo>
                  <a:pt x="1524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484914" y="7987283"/>
            <a:ext cx="3265" cy="4571"/>
          </a:xfrm>
          <a:custGeom>
            <a:avLst/>
            <a:gdLst/>
            <a:ahLst/>
            <a:cxnLst/>
            <a:rect l="l" t="t" r="r" b="b"/>
            <a:pathLst>
              <a:path w="3265" h="4572">
                <a:moveTo>
                  <a:pt x="1741" y="0"/>
                </a:moveTo>
                <a:lnTo>
                  <a:pt x="0" y="870"/>
                </a:lnTo>
                <a:lnTo>
                  <a:pt x="217" y="1523"/>
                </a:lnTo>
                <a:lnTo>
                  <a:pt x="3265" y="4571"/>
                </a:lnTo>
                <a:lnTo>
                  <a:pt x="1741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472939" y="7901939"/>
            <a:ext cx="9143" cy="10668"/>
          </a:xfrm>
          <a:custGeom>
            <a:avLst/>
            <a:gdLst/>
            <a:ahLst/>
            <a:cxnLst/>
            <a:rect l="l" t="t" r="r" b="b"/>
            <a:pathLst>
              <a:path w="9143" h="10668">
                <a:moveTo>
                  <a:pt x="0" y="0"/>
                </a:moveTo>
                <a:lnTo>
                  <a:pt x="0" y="10668"/>
                </a:lnTo>
                <a:lnTo>
                  <a:pt x="1524" y="10668"/>
                </a:lnTo>
                <a:lnTo>
                  <a:pt x="9143" y="0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434839" y="7918703"/>
            <a:ext cx="56387" cy="68580"/>
          </a:xfrm>
          <a:custGeom>
            <a:avLst/>
            <a:gdLst/>
            <a:ahLst/>
            <a:cxnLst/>
            <a:rect l="l" t="t" r="r" b="b"/>
            <a:pathLst>
              <a:path w="56387" h="68579">
                <a:moveTo>
                  <a:pt x="13715" y="35051"/>
                </a:moveTo>
                <a:lnTo>
                  <a:pt x="18287" y="32003"/>
                </a:lnTo>
                <a:lnTo>
                  <a:pt x="16763" y="33527"/>
                </a:lnTo>
                <a:lnTo>
                  <a:pt x="22860" y="30479"/>
                </a:lnTo>
                <a:lnTo>
                  <a:pt x="21336" y="30479"/>
                </a:lnTo>
                <a:lnTo>
                  <a:pt x="28955" y="28955"/>
                </a:lnTo>
                <a:lnTo>
                  <a:pt x="27431" y="28955"/>
                </a:lnTo>
                <a:lnTo>
                  <a:pt x="35051" y="27431"/>
                </a:lnTo>
                <a:lnTo>
                  <a:pt x="56387" y="27431"/>
                </a:lnTo>
                <a:lnTo>
                  <a:pt x="56387" y="16763"/>
                </a:lnTo>
                <a:lnTo>
                  <a:pt x="54863" y="10667"/>
                </a:lnTo>
                <a:lnTo>
                  <a:pt x="51815" y="3047"/>
                </a:lnTo>
                <a:lnTo>
                  <a:pt x="45719" y="0"/>
                </a:lnTo>
                <a:lnTo>
                  <a:pt x="50291" y="16763"/>
                </a:lnTo>
                <a:lnTo>
                  <a:pt x="45719" y="21335"/>
                </a:lnTo>
                <a:lnTo>
                  <a:pt x="45338" y="16763"/>
                </a:lnTo>
                <a:lnTo>
                  <a:pt x="33527" y="16763"/>
                </a:lnTo>
                <a:lnTo>
                  <a:pt x="25907" y="18287"/>
                </a:lnTo>
                <a:lnTo>
                  <a:pt x="18287" y="19811"/>
                </a:lnTo>
                <a:lnTo>
                  <a:pt x="12191" y="22859"/>
                </a:lnTo>
                <a:lnTo>
                  <a:pt x="6096" y="27431"/>
                </a:lnTo>
                <a:lnTo>
                  <a:pt x="3048" y="33527"/>
                </a:lnTo>
                <a:lnTo>
                  <a:pt x="0" y="39623"/>
                </a:lnTo>
                <a:lnTo>
                  <a:pt x="0" y="53339"/>
                </a:lnTo>
                <a:lnTo>
                  <a:pt x="1524" y="59435"/>
                </a:lnTo>
                <a:lnTo>
                  <a:pt x="4572" y="64007"/>
                </a:lnTo>
                <a:lnTo>
                  <a:pt x="9143" y="68579"/>
                </a:lnTo>
                <a:lnTo>
                  <a:pt x="10667" y="41147"/>
                </a:lnTo>
                <a:lnTo>
                  <a:pt x="12191" y="38099"/>
                </a:lnTo>
                <a:lnTo>
                  <a:pt x="15239" y="35051"/>
                </a:lnTo>
                <a:lnTo>
                  <a:pt x="13715" y="3505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437887" y="7908035"/>
            <a:ext cx="47243" cy="32004"/>
          </a:xfrm>
          <a:custGeom>
            <a:avLst/>
            <a:gdLst/>
            <a:ahLst/>
            <a:cxnLst/>
            <a:rect l="l" t="t" r="r" b="b"/>
            <a:pathLst>
              <a:path w="47243" h="32003">
                <a:moveTo>
                  <a:pt x="1524" y="22859"/>
                </a:moveTo>
                <a:lnTo>
                  <a:pt x="4571" y="25907"/>
                </a:lnTo>
                <a:lnTo>
                  <a:pt x="9143" y="27431"/>
                </a:lnTo>
                <a:lnTo>
                  <a:pt x="15239" y="25907"/>
                </a:lnTo>
                <a:lnTo>
                  <a:pt x="19812" y="22859"/>
                </a:lnTo>
                <a:lnTo>
                  <a:pt x="19812" y="24383"/>
                </a:lnTo>
                <a:lnTo>
                  <a:pt x="27431" y="21335"/>
                </a:lnTo>
                <a:lnTo>
                  <a:pt x="25907" y="21335"/>
                </a:lnTo>
                <a:lnTo>
                  <a:pt x="33527" y="19811"/>
                </a:lnTo>
                <a:lnTo>
                  <a:pt x="25907" y="21335"/>
                </a:lnTo>
                <a:lnTo>
                  <a:pt x="35051" y="19811"/>
                </a:lnTo>
                <a:lnTo>
                  <a:pt x="36575" y="19811"/>
                </a:lnTo>
                <a:lnTo>
                  <a:pt x="39624" y="21335"/>
                </a:lnTo>
                <a:lnTo>
                  <a:pt x="41148" y="24383"/>
                </a:lnTo>
                <a:lnTo>
                  <a:pt x="41148" y="22859"/>
                </a:lnTo>
                <a:lnTo>
                  <a:pt x="42290" y="27431"/>
                </a:lnTo>
                <a:lnTo>
                  <a:pt x="42671" y="28955"/>
                </a:lnTo>
                <a:lnTo>
                  <a:pt x="42290" y="27431"/>
                </a:lnTo>
                <a:lnTo>
                  <a:pt x="42671" y="32003"/>
                </a:lnTo>
                <a:lnTo>
                  <a:pt x="47243" y="27431"/>
                </a:lnTo>
                <a:lnTo>
                  <a:pt x="42671" y="10667"/>
                </a:lnTo>
                <a:lnTo>
                  <a:pt x="38100" y="9143"/>
                </a:lnTo>
                <a:lnTo>
                  <a:pt x="38100" y="19811"/>
                </a:lnTo>
                <a:lnTo>
                  <a:pt x="38100" y="9143"/>
                </a:lnTo>
                <a:lnTo>
                  <a:pt x="33527" y="9143"/>
                </a:lnTo>
                <a:lnTo>
                  <a:pt x="24383" y="10667"/>
                </a:lnTo>
                <a:lnTo>
                  <a:pt x="15239" y="13715"/>
                </a:lnTo>
                <a:lnTo>
                  <a:pt x="11321" y="15022"/>
                </a:lnTo>
                <a:lnTo>
                  <a:pt x="12191" y="16763"/>
                </a:lnTo>
                <a:lnTo>
                  <a:pt x="12191" y="18287"/>
                </a:lnTo>
                <a:lnTo>
                  <a:pt x="10667" y="16763"/>
                </a:lnTo>
                <a:lnTo>
                  <a:pt x="7619" y="16763"/>
                </a:lnTo>
                <a:lnTo>
                  <a:pt x="9143" y="0"/>
                </a:lnTo>
                <a:lnTo>
                  <a:pt x="6095" y="1523"/>
                </a:lnTo>
                <a:lnTo>
                  <a:pt x="3048" y="3047"/>
                </a:lnTo>
                <a:lnTo>
                  <a:pt x="1524" y="7619"/>
                </a:lnTo>
                <a:lnTo>
                  <a:pt x="0" y="10667"/>
                </a:lnTo>
                <a:lnTo>
                  <a:pt x="0" y="18287"/>
                </a:lnTo>
                <a:lnTo>
                  <a:pt x="1524" y="2285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459223" y="7982711"/>
            <a:ext cx="6095" cy="10668"/>
          </a:xfrm>
          <a:custGeom>
            <a:avLst/>
            <a:gdLst/>
            <a:ahLst/>
            <a:cxnLst/>
            <a:rect l="l" t="t" r="r" b="b"/>
            <a:pathLst>
              <a:path w="6095" h="10668">
                <a:moveTo>
                  <a:pt x="6095" y="10667"/>
                </a:moveTo>
                <a:lnTo>
                  <a:pt x="1523" y="0"/>
                </a:lnTo>
                <a:lnTo>
                  <a:pt x="0" y="10667"/>
                </a:lnTo>
                <a:lnTo>
                  <a:pt x="6095" y="1066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445507" y="7901939"/>
            <a:ext cx="65532" cy="89915"/>
          </a:xfrm>
          <a:custGeom>
            <a:avLst/>
            <a:gdLst/>
            <a:ahLst/>
            <a:cxnLst/>
            <a:rect l="l" t="t" r="r" b="b"/>
            <a:pathLst>
              <a:path w="65532" h="89916">
                <a:moveTo>
                  <a:pt x="53339" y="22859"/>
                </a:moveTo>
                <a:lnTo>
                  <a:pt x="51816" y="22859"/>
                </a:lnTo>
                <a:lnTo>
                  <a:pt x="53339" y="28956"/>
                </a:lnTo>
                <a:lnTo>
                  <a:pt x="53339" y="27431"/>
                </a:lnTo>
                <a:lnTo>
                  <a:pt x="54863" y="33527"/>
                </a:lnTo>
                <a:lnTo>
                  <a:pt x="56387" y="79247"/>
                </a:lnTo>
                <a:lnTo>
                  <a:pt x="57912" y="89915"/>
                </a:lnTo>
                <a:lnTo>
                  <a:pt x="62484" y="88391"/>
                </a:lnTo>
                <a:lnTo>
                  <a:pt x="65532" y="83819"/>
                </a:lnTo>
                <a:lnTo>
                  <a:pt x="65532" y="25907"/>
                </a:lnTo>
                <a:lnTo>
                  <a:pt x="64008" y="19812"/>
                </a:lnTo>
                <a:lnTo>
                  <a:pt x="60960" y="13715"/>
                </a:lnTo>
                <a:lnTo>
                  <a:pt x="56387" y="7619"/>
                </a:lnTo>
                <a:lnTo>
                  <a:pt x="50292" y="4571"/>
                </a:lnTo>
                <a:lnTo>
                  <a:pt x="44196" y="1524"/>
                </a:lnTo>
                <a:lnTo>
                  <a:pt x="36575" y="0"/>
                </a:lnTo>
                <a:lnTo>
                  <a:pt x="28956" y="10668"/>
                </a:lnTo>
                <a:lnTo>
                  <a:pt x="27432" y="10668"/>
                </a:lnTo>
                <a:lnTo>
                  <a:pt x="27432" y="0"/>
                </a:lnTo>
                <a:lnTo>
                  <a:pt x="18287" y="1524"/>
                </a:lnTo>
                <a:lnTo>
                  <a:pt x="9144" y="3047"/>
                </a:lnTo>
                <a:lnTo>
                  <a:pt x="1524" y="6095"/>
                </a:lnTo>
                <a:lnTo>
                  <a:pt x="0" y="22859"/>
                </a:lnTo>
                <a:lnTo>
                  <a:pt x="3048" y="22859"/>
                </a:lnTo>
                <a:lnTo>
                  <a:pt x="3048" y="21335"/>
                </a:lnTo>
                <a:lnTo>
                  <a:pt x="3048" y="22859"/>
                </a:lnTo>
                <a:lnTo>
                  <a:pt x="4572" y="24383"/>
                </a:lnTo>
                <a:lnTo>
                  <a:pt x="4572" y="22859"/>
                </a:lnTo>
                <a:lnTo>
                  <a:pt x="3701" y="21118"/>
                </a:lnTo>
                <a:lnTo>
                  <a:pt x="3048" y="19812"/>
                </a:lnTo>
                <a:lnTo>
                  <a:pt x="3048" y="18287"/>
                </a:lnTo>
                <a:lnTo>
                  <a:pt x="6096" y="16763"/>
                </a:lnTo>
                <a:lnTo>
                  <a:pt x="12192" y="13715"/>
                </a:lnTo>
                <a:lnTo>
                  <a:pt x="19812" y="12191"/>
                </a:lnTo>
                <a:lnTo>
                  <a:pt x="28124" y="10806"/>
                </a:lnTo>
                <a:lnTo>
                  <a:pt x="35051" y="12191"/>
                </a:lnTo>
                <a:lnTo>
                  <a:pt x="35051" y="10668"/>
                </a:lnTo>
                <a:lnTo>
                  <a:pt x="41148" y="12191"/>
                </a:lnTo>
                <a:lnTo>
                  <a:pt x="45720" y="15239"/>
                </a:lnTo>
                <a:lnTo>
                  <a:pt x="44196" y="13715"/>
                </a:lnTo>
                <a:lnTo>
                  <a:pt x="48768" y="16763"/>
                </a:lnTo>
                <a:lnTo>
                  <a:pt x="48768" y="15239"/>
                </a:lnTo>
                <a:lnTo>
                  <a:pt x="51816" y="19812"/>
                </a:lnTo>
                <a:lnTo>
                  <a:pt x="50292" y="18287"/>
                </a:lnTo>
                <a:lnTo>
                  <a:pt x="53339" y="2285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443983" y="7965947"/>
            <a:ext cx="56387" cy="27431"/>
          </a:xfrm>
          <a:custGeom>
            <a:avLst/>
            <a:gdLst/>
            <a:ahLst/>
            <a:cxnLst/>
            <a:rect l="l" t="t" r="r" b="b"/>
            <a:pathLst>
              <a:path w="56387" h="27431">
                <a:moveTo>
                  <a:pt x="33528" y="15240"/>
                </a:moveTo>
                <a:lnTo>
                  <a:pt x="27432" y="16764"/>
                </a:lnTo>
                <a:lnTo>
                  <a:pt x="18287" y="16764"/>
                </a:lnTo>
                <a:lnTo>
                  <a:pt x="12192" y="15240"/>
                </a:lnTo>
                <a:lnTo>
                  <a:pt x="13716" y="15240"/>
                </a:lnTo>
                <a:lnTo>
                  <a:pt x="9144" y="13716"/>
                </a:lnTo>
                <a:lnTo>
                  <a:pt x="10668" y="15240"/>
                </a:lnTo>
                <a:lnTo>
                  <a:pt x="6096" y="12192"/>
                </a:lnTo>
                <a:lnTo>
                  <a:pt x="7620" y="12192"/>
                </a:lnTo>
                <a:lnTo>
                  <a:pt x="4572" y="9144"/>
                </a:lnTo>
                <a:lnTo>
                  <a:pt x="4572" y="10668"/>
                </a:lnTo>
                <a:lnTo>
                  <a:pt x="3048" y="6096"/>
                </a:lnTo>
                <a:lnTo>
                  <a:pt x="3048" y="7620"/>
                </a:lnTo>
                <a:lnTo>
                  <a:pt x="1524" y="3048"/>
                </a:lnTo>
                <a:lnTo>
                  <a:pt x="1524" y="4572"/>
                </a:lnTo>
                <a:lnTo>
                  <a:pt x="0" y="21336"/>
                </a:lnTo>
                <a:lnTo>
                  <a:pt x="4572" y="24384"/>
                </a:lnTo>
                <a:lnTo>
                  <a:pt x="9144" y="25908"/>
                </a:lnTo>
                <a:lnTo>
                  <a:pt x="15240" y="27432"/>
                </a:lnTo>
                <a:lnTo>
                  <a:pt x="16763" y="16764"/>
                </a:lnTo>
                <a:lnTo>
                  <a:pt x="21336" y="27432"/>
                </a:lnTo>
                <a:lnTo>
                  <a:pt x="28956" y="27432"/>
                </a:lnTo>
                <a:lnTo>
                  <a:pt x="36575" y="24384"/>
                </a:lnTo>
                <a:lnTo>
                  <a:pt x="40930" y="22206"/>
                </a:lnTo>
                <a:lnTo>
                  <a:pt x="39624" y="18288"/>
                </a:lnTo>
                <a:lnTo>
                  <a:pt x="39624" y="12192"/>
                </a:lnTo>
                <a:lnTo>
                  <a:pt x="48768" y="15240"/>
                </a:lnTo>
                <a:lnTo>
                  <a:pt x="50292" y="18288"/>
                </a:lnTo>
                <a:lnTo>
                  <a:pt x="48768" y="15240"/>
                </a:lnTo>
                <a:lnTo>
                  <a:pt x="39624" y="12192"/>
                </a:lnTo>
                <a:lnTo>
                  <a:pt x="39624" y="18288"/>
                </a:lnTo>
                <a:lnTo>
                  <a:pt x="40930" y="22206"/>
                </a:lnTo>
                <a:lnTo>
                  <a:pt x="48768" y="16764"/>
                </a:lnTo>
                <a:lnTo>
                  <a:pt x="53340" y="25908"/>
                </a:lnTo>
                <a:lnTo>
                  <a:pt x="56387" y="25908"/>
                </a:lnTo>
                <a:lnTo>
                  <a:pt x="54863" y="18288"/>
                </a:lnTo>
                <a:lnTo>
                  <a:pt x="54863" y="15240"/>
                </a:lnTo>
                <a:lnTo>
                  <a:pt x="50292" y="15240"/>
                </a:lnTo>
                <a:lnTo>
                  <a:pt x="50292" y="0"/>
                </a:lnTo>
                <a:lnTo>
                  <a:pt x="36575" y="12192"/>
                </a:lnTo>
                <a:lnTo>
                  <a:pt x="32004" y="15240"/>
                </a:lnTo>
                <a:lnTo>
                  <a:pt x="33528" y="1524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617719" y="7982711"/>
            <a:ext cx="6096" cy="10668"/>
          </a:xfrm>
          <a:custGeom>
            <a:avLst/>
            <a:gdLst/>
            <a:ahLst/>
            <a:cxnLst/>
            <a:rect l="l" t="t" r="r" b="b"/>
            <a:pathLst>
              <a:path w="6096" h="10668">
                <a:moveTo>
                  <a:pt x="6096" y="10667"/>
                </a:moveTo>
                <a:lnTo>
                  <a:pt x="1524" y="0"/>
                </a:lnTo>
                <a:lnTo>
                  <a:pt x="0" y="10667"/>
                </a:lnTo>
                <a:lnTo>
                  <a:pt x="6096" y="10667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604003" y="7901939"/>
            <a:ext cx="65532" cy="89915"/>
          </a:xfrm>
          <a:custGeom>
            <a:avLst/>
            <a:gdLst/>
            <a:ahLst/>
            <a:cxnLst/>
            <a:rect l="l" t="t" r="r" b="b"/>
            <a:pathLst>
              <a:path w="65532" h="89916">
                <a:moveTo>
                  <a:pt x="53339" y="22859"/>
                </a:moveTo>
                <a:lnTo>
                  <a:pt x="51815" y="22859"/>
                </a:lnTo>
                <a:lnTo>
                  <a:pt x="53339" y="28956"/>
                </a:lnTo>
                <a:lnTo>
                  <a:pt x="53339" y="27431"/>
                </a:lnTo>
                <a:lnTo>
                  <a:pt x="54863" y="33527"/>
                </a:lnTo>
                <a:lnTo>
                  <a:pt x="56387" y="79247"/>
                </a:lnTo>
                <a:lnTo>
                  <a:pt x="57912" y="89915"/>
                </a:lnTo>
                <a:lnTo>
                  <a:pt x="62484" y="88391"/>
                </a:lnTo>
                <a:lnTo>
                  <a:pt x="65532" y="83819"/>
                </a:lnTo>
                <a:lnTo>
                  <a:pt x="65532" y="25907"/>
                </a:lnTo>
                <a:lnTo>
                  <a:pt x="64008" y="19812"/>
                </a:lnTo>
                <a:lnTo>
                  <a:pt x="60960" y="13715"/>
                </a:lnTo>
                <a:lnTo>
                  <a:pt x="56387" y="7619"/>
                </a:lnTo>
                <a:lnTo>
                  <a:pt x="50291" y="4571"/>
                </a:lnTo>
                <a:lnTo>
                  <a:pt x="44196" y="1524"/>
                </a:lnTo>
                <a:lnTo>
                  <a:pt x="36575" y="0"/>
                </a:lnTo>
                <a:lnTo>
                  <a:pt x="28955" y="10668"/>
                </a:lnTo>
                <a:lnTo>
                  <a:pt x="27432" y="10668"/>
                </a:lnTo>
                <a:lnTo>
                  <a:pt x="27432" y="0"/>
                </a:lnTo>
                <a:lnTo>
                  <a:pt x="18287" y="1524"/>
                </a:lnTo>
                <a:lnTo>
                  <a:pt x="9143" y="3047"/>
                </a:lnTo>
                <a:lnTo>
                  <a:pt x="1524" y="6095"/>
                </a:lnTo>
                <a:lnTo>
                  <a:pt x="0" y="22859"/>
                </a:lnTo>
                <a:lnTo>
                  <a:pt x="3048" y="22859"/>
                </a:lnTo>
                <a:lnTo>
                  <a:pt x="3048" y="21335"/>
                </a:lnTo>
                <a:lnTo>
                  <a:pt x="3048" y="22859"/>
                </a:lnTo>
                <a:lnTo>
                  <a:pt x="4572" y="24383"/>
                </a:lnTo>
                <a:lnTo>
                  <a:pt x="4572" y="22859"/>
                </a:lnTo>
                <a:lnTo>
                  <a:pt x="3701" y="21118"/>
                </a:lnTo>
                <a:lnTo>
                  <a:pt x="3048" y="19812"/>
                </a:lnTo>
                <a:lnTo>
                  <a:pt x="3048" y="18287"/>
                </a:lnTo>
                <a:lnTo>
                  <a:pt x="6096" y="16763"/>
                </a:lnTo>
                <a:lnTo>
                  <a:pt x="12191" y="13715"/>
                </a:lnTo>
                <a:lnTo>
                  <a:pt x="19812" y="12191"/>
                </a:lnTo>
                <a:lnTo>
                  <a:pt x="28124" y="10806"/>
                </a:lnTo>
                <a:lnTo>
                  <a:pt x="35051" y="12191"/>
                </a:lnTo>
                <a:lnTo>
                  <a:pt x="35051" y="10668"/>
                </a:lnTo>
                <a:lnTo>
                  <a:pt x="41148" y="12191"/>
                </a:lnTo>
                <a:lnTo>
                  <a:pt x="45720" y="15239"/>
                </a:lnTo>
                <a:lnTo>
                  <a:pt x="44196" y="13715"/>
                </a:lnTo>
                <a:lnTo>
                  <a:pt x="48767" y="16763"/>
                </a:lnTo>
                <a:lnTo>
                  <a:pt x="48767" y="15239"/>
                </a:lnTo>
                <a:lnTo>
                  <a:pt x="51815" y="19812"/>
                </a:lnTo>
                <a:lnTo>
                  <a:pt x="50291" y="18287"/>
                </a:lnTo>
                <a:lnTo>
                  <a:pt x="53339" y="2285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602479" y="7965947"/>
            <a:ext cx="56387" cy="27431"/>
          </a:xfrm>
          <a:custGeom>
            <a:avLst/>
            <a:gdLst/>
            <a:ahLst/>
            <a:cxnLst/>
            <a:rect l="l" t="t" r="r" b="b"/>
            <a:pathLst>
              <a:path w="56387" h="27431">
                <a:moveTo>
                  <a:pt x="33527" y="15240"/>
                </a:moveTo>
                <a:lnTo>
                  <a:pt x="27432" y="16764"/>
                </a:lnTo>
                <a:lnTo>
                  <a:pt x="18287" y="16764"/>
                </a:lnTo>
                <a:lnTo>
                  <a:pt x="12191" y="15240"/>
                </a:lnTo>
                <a:lnTo>
                  <a:pt x="13715" y="15240"/>
                </a:lnTo>
                <a:lnTo>
                  <a:pt x="9144" y="13716"/>
                </a:lnTo>
                <a:lnTo>
                  <a:pt x="10667" y="15240"/>
                </a:lnTo>
                <a:lnTo>
                  <a:pt x="6096" y="12192"/>
                </a:lnTo>
                <a:lnTo>
                  <a:pt x="7620" y="12192"/>
                </a:lnTo>
                <a:lnTo>
                  <a:pt x="4572" y="9144"/>
                </a:lnTo>
                <a:lnTo>
                  <a:pt x="4572" y="10668"/>
                </a:lnTo>
                <a:lnTo>
                  <a:pt x="3048" y="6096"/>
                </a:lnTo>
                <a:lnTo>
                  <a:pt x="3048" y="7620"/>
                </a:lnTo>
                <a:lnTo>
                  <a:pt x="1524" y="3048"/>
                </a:lnTo>
                <a:lnTo>
                  <a:pt x="1524" y="4572"/>
                </a:lnTo>
                <a:lnTo>
                  <a:pt x="0" y="21336"/>
                </a:lnTo>
                <a:lnTo>
                  <a:pt x="4572" y="24384"/>
                </a:lnTo>
                <a:lnTo>
                  <a:pt x="9144" y="25908"/>
                </a:lnTo>
                <a:lnTo>
                  <a:pt x="15239" y="27432"/>
                </a:lnTo>
                <a:lnTo>
                  <a:pt x="16763" y="16764"/>
                </a:lnTo>
                <a:lnTo>
                  <a:pt x="21336" y="27432"/>
                </a:lnTo>
                <a:lnTo>
                  <a:pt x="28956" y="27432"/>
                </a:lnTo>
                <a:lnTo>
                  <a:pt x="36575" y="24384"/>
                </a:lnTo>
                <a:lnTo>
                  <a:pt x="40930" y="22206"/>
                </a:lnTo>
                <a:lnTo>
                  <a:pt x="39624" y="18288"/>
                </a:lnTo>
                <a:lnTo>
                  <a:pt x="39624" y="12192"/>
                </a:lnTo>
                <a:lnTo>
                  <a:pt x="48767" y="15240"/>
                </a:lnTo>
                <a:lnTo>
                  <a:pt x="50291" y="18288"/>
                </a:lnTo>
                <a:lnTo>
                  <a:pt x="48767" y="15240"/>
                </a:lnTo>
                <a:lnTo>
                  <a:pt x="39624" y="12192"/>
                </a:lnTo>
                <a:lnTo>
                  <a:pt x="39624" y="18288"/>
                </a:lnTo>
                <a:lnTo>
                  <a:pt x="40930" y="22206"/>
                </a:lnTo>
                <a:lnTo>
                  <a:pt x="48767" y="16764"/>
                </a:lnTo>
                <a:lnTo>
                  <a:pt x="53339" y="25908"/>
                </a:lnTo>
                <a:lnTo>
                  <a:pt x="56387" y="25908"/>
                </a:lnTo>
                <a:lnTo>
                  <a:pt x="54863" y="18288"/>
                </a:lnTo>
                <a:lnTo>
                  <a:pt x="54863" y="15240"/>
                </a:lnTo>
                <a:lnTo>
                  <a:pt x="50291" y="15240"/>
                </a:lnTo>
                <a:lnTo>
                  <a:pt x="50291" y="0"/>
                </a:lnTo>
                <a:lnTo>
                  <a:pt x="36575" y="12192"/>
                </a:lnTo>
                <a:lnTo>
                  <a:pt x="32003" y="15240"/>
                </a:lnTo>
                <a:lnTo>
                  <a:pt x="33527" y="1524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013959" y="7880603"/>
            <a:ext cx="176784" cy="108204"/>
          </a:xfrm>
          <a:custGeom>
            <a:avLst/>
            <a:gdLst/>
            <a:ahLst/>
            <a:cxnLst/>
            <a:rect l="l" t="t" r="r" b="b"/>
            <a:pathLst>
              <a:path w="176784" h="108203">
                <a:moveTo>
                  <a:pt x="1524" y="70103"/>
                </a:moveTo>
                <a:lnTo>
                  <a:pt x="4572" y="77723"/>
                </a:lnTo>
                <a:lnTo>
                  <a:pt x="6096" y="83819"/>
                </a:lnTo>
                <a:lnTo>
                  <a:pt x="10668" y="89915"/>
                </a:lnTo>
                <a:lnTo>
                  <a:pt x="15240" y="92963"/>
                </a:lnTo>
                <a:lnTo>
                  <a:pt x="19812" y="97535"/>
                </a:lnTo>
                <a:lnTo>
                  <a:pt x="24384" y="102107"/>
                </a:lnTo>
                <a:lnTo>
                  <a:pt x="30480" y="103631"/>
                </a:lnTo>
                <a:lnTo>
                  <a:pt x="38100" y="106679"/>
                </a:lnTo>
                <a:lnTo>
                  <a:pt x="45720" y="108203"/>
                </a:lnTo>
                <a:lnTo>
                  <a:pt x="59436" y="108203"/>
                </a:lnTo>
                <a:lnTo>
                  <a:pt x="62484" y="106679"/>
                </a:lnTo>
                <a:lnTo>
                  <a:pt x="70104" y="106679"/>
                </a:lnTo>
                <a:lnTo>
                  <a:pt x="73152" y="105155"/>
                </a:lnTo>
                <a:lnTo>
                  <a:pt x="76200" y="105155"/>
                </a:lnTo>
                <a:lnTo>
                  <a:pt x="77724" y="103631"/>
                </a:lnTo>
                <a:lnTo>
                  <a:pt x="80772" y="103631"/>
                </a:lnTo>
                <a:lnTo>
                  <a:pt x="83820" y="102107"/>
                </a:lnTo>
                <a:lnTo>
                  <a:pt x="85344" y="102107"/>
                </a:lnTo>
                <a:lnTo>
                  <a:pt x="88392" y="100583"/>
                </a:lnTo>
                <a:lnTo>
                  <a:pt x="88392" y="50291"/>
                </a:lnTo>
                <a:lnTo>
                  <a:pt x="86868" y="47243"/>
                </a:lnTo>
                <a:lnTo>
                  <a:pt x="48768" y="47243"/>
                </a:lnTo>
                <a:lnTo>
                  <a:pt x="45720" y="48767"/>
                </a:lnTo>
                <a:lnTo>
                  <a:pt x="45720" y="60959"/>
                </a:lnTo>
                <a:lnTo>
                  <a:pt x="48768" y="62483"/>
                </a:lnTo>
                <a:lnTo>
                  <a:pt x="68580" y="62483"/>
                </a:lnTo>
                <a:lnTo>
                  <a:pt x="68580" y="86867"/>
                </a:lnTo>
                <a:lnTo>
                  <a:pt x="65532" y="88391"/>
                </a:lnTo>
                <a:lnTo>
                  <a:pt x="64008" y="88391"/>
                </a:lnTo>
                <a:lnTo>
                  <a:pt x="60960" y="89915"/>
                </a:lnTo>
                <a:lnTo>
                  <a:pt x="45720" y="89915"/>
                </a:lnTo>
                <a:lnTo>
                  <a:pt x="41148" y="88391"/>
                </a:lnTo>
                <a:lnTo>
                  <a:pt x="38100" y="86867"/>
                </a:lnTo>
                <a:lnTo>
                  <a:pt x="33528" y="83819"/>
                </a:lnTo>
                <a:lnTo>
                  <a:pt x="30480" y="80771"/>
                </a:lnTo>
                <a:lnTo>
                  <a:pt x="28956" y="77723"/>
                </a:lnTo>
                <a:lnTo>
                  <a:pt x="25908" y="74675"/>
                </a:lnTo>
                <a:lnTo>
                  <a:pt x="24384" y="70103"/>
                </a:lnTo>
                <a:lnTo>
                  <a:pt x="22860" y="65531"/>
                </a:lnTo>
                <a:lnTo>
                  <a:pt x="22860" y="42671"/>
                </a:lnTo>
                <a:lnTo>
                  <a:pt x="24384" y="39623"/>
                </a:lnTo>
                <a:lnTo>
                  <a:pt x="25908" y="35051"/>
                </a:lnTo>
                <a:lnTo>
                  <a:pt x="28956" y="30479"/>
                </a:lnTo>
                <a:lnTo>
                  <a:pt x="30480" y="27431"/>
                </a:lnTo>
                <a:lnTo>
                  <a:pt x="33528" y="24383"/>
                </a:lnTo>
                <a:lnTo>
                  <a:pt x="38100" y="21335"/>
                </a:lnTo>
                <a:lnTo>
                  <a:pt x="41148" y="19811"/>
                </a:lnTo>
                <a:lnTo>
                  <a:pt x="45720" y="18287"/>
                </a:lnTo>
                <a:lnTo>
                  <a:pt x="50292" y="16763"/>
                </a:lnTo>
                <a:lnTo>
                  <a:pt x="59436" y="16763"/>
                </a:lnTo>
                <a:lnTo>
                  <a:pt x="64008" y="18287"/>
                </a:lnTo>
                <a:lnTo>
                  <a:pt x="67056" y="18287"/>
                </a:lnTo>
                <a:lnTo>
                  <a:pt x="71628" y="19811"/>
                </a:lnTo>
                <a:lnTo>
                  <a:pt x="74675" y="21335"/>
                </a:lnTo>
                <a:lnTo>
                  <a:pt x="76200" y="21335"/>
                </a:lnTo>
                <a:lnTo>
                  <a:pt x="79248" y="22859"/>
                </a:lnTo>
                <a:lnTo>
                  <a:pt x="82296" y="24383"/>
                </a:lnTo>
                <a:lnTo>
                  <a:pt x="85344" y="25907"/>
                </a:lnTo>
                <a:lnTo>
                  <a:pt x="88392" y="24383"/>
                </a:lnTo>
                <a:lnTo>
                  <a:pt x="89916" y="21335"/>
                </a:lnTo>
                <a:lnTo>
                  <a:pt x="89916" y="15239"/>
                </a:lnTo>
                <a:lnTo>
                  <a:pt x="88392" y="12191"/>
                </a:lnTo>
                <a:lnTo>
                  <a:pt x="88392" y="9143"/>
                </a:lnTo>
                <a:lnTo>
                  <a:pt x="85344" y="7619"/>
                </a:lnTo>
                <a:lnTo>
                  <a:pt x="82296" y="4571"/>
                </a:lnTo>
                <a:lnTo>
                  <a:pt x="79248" y="4571"/>
                </a:lnTo>
                <a:lnTo>
                  <a:pt x="76200" y="3047"/>
                </a:lnTo>
                <a:lnTo>
                  <a:pt x="73152" y="3047"/>
                </a:lnTo>
                <a:lnTo>
                  <a:pt x="70104" y="1523"/>
                </a:lnTo>
                <a:lnTo>
                  <a:pt x="67056" y="1523"/>
                </a:lnTo>
                <a:lnTo>
                  <a:pt x="64008" y="0"/>
                </a:lnTo>
                <a:lnTo>
                  <a:pt x="45720" y="0"/>
                </a:lnTo>
                <a:lnTo>
                  <a:pt x="39624" y="1523"/>
                </a:lnTo>
                <a:lnTo>
                  <a:pt x="32004" y="4571"/>
                </a:lnTo>
                <a:lnTo>
                  <a:pt x="25908" y="6095"/>
                </a:lnTo>
                <a:lnTo>
                  <a:pt x="19812" y="10667"/>
                </a:lnTo>
                <a:lnTo>
                  <a:pt x="15240" y="15239"/>
                </a:lnTo>
                <a:lnTo>
                  <a:pt x="10668" y="19811"/>
                </a:lnTo>
                <a:lnTo>
                  <a:pt x="7620" y="25907"/>
                </a:lnTo>
                <a:lnTo>
                  <a:pt x="4572" y="32003"/>
                </a:lnTo>
                <a:lnTo>
                  <a:pt x="1524" y="38099"/>
                </a:lnTo>
                <a:lnTo>
                  <a:pt x="0" y="45719"/>
                </a:lnTo>
                <a:lnTo>
                  <a:pt x="0" y="64007"/>
                </a:lnTo>
                <a:lnTo>
                  <a:pt x="1524" y="70103"/>
                </a:lnTo>
                <a:close/>
              </a:path>
              <a:path w="176784" h="108203">
                <a:moveTo>
                  <a:pt x="105156" y="68579"/>
                </a:moveTo>
                <a:lnTo>
                  <a:pt x="105156" y="74675"/>
                </a:lnTo>
                <a:lnTo>
                  <a:pt x="106680" y="80771"/>
                </a:lnTo>
                <a:lnTo>
                  <a:pt x="108204" y="85343"/>
                </a:lnTo>
                <a:lnTo>
                  <a:pt x="109728" y="89915"/>
                </a:lnTo>
                <a:lnTo>
                  <a:pt x="112775" y="94487"/>
                </a:lnTo>
                <a:lnTo>
                  <a:pt x="115824" y="97535"/>
                </a:lnTo>
                <a:lnTo>
                  <a:pt x="118872" y="100583"/>
                </a:lnTo>
                <a:lnTo>
                  <a:pt x="121920" y="103631"/>
                </a:lnTo>
                <a:lnTo>
                  <a:pt x="128016" y="105155"/>
                </a:lnTo>
                <a:lnTo>
                  <a:pt x="132587" y="106679"/>
                </a:lnTo>
                <a:lnTo>
                  <a:pt x="137160" y="108203"/>
                </a:lnTo>
                <a:lnTo>
                  <a:pt x="150875" y="108203"/>
                </a:lnTo>
                <a:lnTo>
                  <a:pt x="153924" y="106679"/>
                </a:lnTo>
                <a:lnTo>
                  <a:pt x="160020" y="106679"/>
                </a:lnTo>
                <a:lnTo>
                  <a:pt x="161544" y="105155"/>
                </a:lnTo>
                <a:lnTo>
                  <a:pt x="164592" y="105155"/>
                </a:lnTo>
                <a:lnTo>
                  <a:pt x="167640" y="103631"/>
                </a:lnTo>
                <a:lnTo>
                  <a:pt x="170687" y="102107"/>
                </a:lnTo>
                <a:lnTo>
                  <a:pt x="172212" y="99059"/>
                </a:lnTo>
                <a:lnTo>
                  <a:pt x="172212" y="89915"/>
                </a:lnTo>
                <a:lnTo>
                  <a:pt x="170687" y="86867"/>
                </a:lnTo>
                <a:lnTo>
                  <a:pt x="167640" y="88391"/>
                </a:lnTo>
                <a:lnTo>
                  <a:pt x="164592" y="89915"/>
                </a:lnTo>
                <a:lnTo>
                  <a:pt x="161544" y="89915"/>
                </a:lnTo>
                <a:lnTo>
                  <a:pt x="158496" y="91439"/>
                </a:lnTo>
                <a:lnTo>
                  <a:pt x="152400" y="91439"/>
                </a:lnTo>
                <a:lnTo>
                  <a:pt x="149352" y="92963"/>
                </a:lnTo>
                <a:lnTo>
                  <a:pt x="141732" y="92963"/>
                </a:lnTo>
                <a:lnTo>
                  <a:pt x="138684" y="91439"/>
                </a:lnTo>
                <a:lnTo>
                  <a:pt x="137160" y="91439"/>
                </a:lnTo>
                <a:lnTo>
                  <a:pt x="134112" y="89915"/>
                </a:lnTo>
                <a:lnTo>
                  <a:pt x="131064" y="86867"/>
                </a:lnTo>
                <a:lnTo>
                  <a:pt x="128016" y="83819"/>
                </a:lnTo>
                <a:lnTo>
                  <a:pt x="128016" y="80771"/>
                </a:lnTo>
                <a:lnTo>
                  <a:pt x="126492" y="77723"/>
                </a:lnTo>
                <a:lnTo>
                  <a:pt x="126492" y="54863"/>
                </a:lnTo>
                <a:lnTo>
                  <a:pt x="128016" y="51815"/>
                </a:lnTo>
                <a:lnTo>
                  <a:pt x="128016" y="50291"/>
                </a:lnTo>
                <a:lnTo>
                  <a:pt x="126492" y="28955"/>
                </a:lnTo>
                <a:lnTo>
                  <a:pt x="121920" y="32003"/>
                </a:lnTo>
                <a:lnTo>
                  <a:pt x="118872" y="33527"/>
                </a:lnTo>
                <a:lnTo>
                  <a:pt x="115824" y="38099"/>
                </a:lnTo>
                <a:lnTo>
                  <a:pt x="112775" y="41147"/>
                </a:lnTo>
                <a:lnTo>
                  <a:pt x="109728" y="45719"/>
                </a:lnTo>
                <a:lnTo>
                  <a:pt x="108204" y="50291"/>
                </a:lnTo>
                <a:lnTo>
                  <a:pt x="106680" y="56387"/>
                </a:lnTo>
                <a:lnTo>
                  <a:pt x="105156" y="60959"/>
                </a:lnTo>
                <a:lnTo>
                  <a:pt x="105156" y="68579"/>
                </a:lnTo>
                <a:close/>
              </a:path>
              <a:path w="176784" h="108203">
                <a:moveTo>
                  <a:pt x="137160" y="27431"/>
                </a:moveTo>
                <a:lnTo>
                  <a:pt x="131064" y="27431"/>
                </a:lnTo>
                <a:lnTo>
                  <a:pt x="126492" y="28955"/>
                </a:lnTo>
                <a:lnTo>
                  <a:pt x="128016" y="50291"/>
                </a:lnTo>
                <a:lnTo>
                  <a:pt x="131064" y="47243"/>
                </a:lnTo>
                <a:lnTo>
                  <a:pt x="131064" y="44195"/>
                </a:lnTo>
                <a:lnTo>
                  <a:pt x="132587" y="44195"/>
                </a:lnTo>
                <a:lnTo>
                  <a:pt x="135636" y="42671"/>
                </a:lnTo>
                <a:lnTo>
                  <a:pt x="138684" y="41147"/>
                </a:lnTo>
                <a:lnTo>
                  <a:pt x="146304" y="41147"/>
                </a:lnTo>
                <a:lnTo>
                  <a:pt x="150875" y="42671"/>
                </a:lnTo>
                <a:lnTo>
                  <a:pt x="152400" y="45719"/>
                </a:lnTo>
                <a:lnTo>
                  <a:pt x="155448" y="48767"/>
                </a:lnTo>
                <a:lnTo>
                  <a:pt x="156972" y="53339"/>
                </a:lnTo>
                <a:lnTo>
                  <a:pt x="156972" y="59435"/>
                </a:lnTo>
                <a:lnTo>
                  <a:pt x="126492" y="59435"/>
                </a:lnTo>
                <a:lnTo>
                  <a:pt x="126492" y="73151"/>
                </a:lnTo>
                <a:lnTo>
                  <a:pt x="172212" y="73151"/>
                </a:lnTo>
                <a:lnTo>
                  <a:pt x="175260" y="70103"/>
                </a:lnTo>
                <a:lnTo>
                  <a:pt x="176784" y="67055"/>
                </a:lnTo>
                <a:lnTo>
                  <a:pt x="176784" y="56387"/>
                </a:lnTo>
                <a:lnTo>
                  <a:pt x="175260" y="51815"/>
                </a:lnTo>
                <a:lnTo>
                  <a:pt x="173736" y="47243"/>
                </a:lnTo>
                <a:lnTo>
                  <a:pt x="172212" y="44195"/>
                </a:lnTo>
                <a:lnTo>
                  <a:pt x="170687" y="39623"/>
                </a:lnTo>
                <a:lnTo>
                  <a:pt x="167640" y="36575"/>
                </a:lnTo>
                <a:lnTo>
                  <a:pt x="166116" y="33527"/>
                </a:lnTo>
                <a:lnTo>
                  <a:pt x="161544" y="32003"/>
                </a:lnTo>
                <a:lnTo>
                  <a:pt x="156972" y="28955"/>
                </a:lnTo>
                <a:lnTo>
                  <a:pt x="153924" y="27431"/>
                </a:lnTo>
                <a:lnTo>
                  <a:pt x="137160" y="27431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009387" y="7874507"/>
            <a:ext cx="185927" cy="118871"/>
          </a:xfrm>
          <a:custGeom>
            <a:avLst/>
            <a:gdLst/>
            <a:ahLst/>
            <a:cxnLst/>
            <a:rect l="l" t="t" r="r" b="b"/>
            <a:pathLst>
              <a:path w="185927" h="118872">
                <a:moveTo>
                  <a:pt x="88391" y="102107"/>
                </a:moveTo>
                <a:lnTo>
                  <a:pt x="86867" y="103631"/>
                </a:lnTo>
                <a:lnTo>
                  <a:pt x="88391" y="114299"/>
                </a:lnTo>
                <a:lnTo>
                  <a:pt x="91439" y="112775"/>
                </a:lnTo>
                <a:lnTo>
                  <a:pt x="88391" y="102107"/>
                </a:lnTo>
                <a:close/>
              </a:path>
              <a:path w="185927" h="118872">
                <a:moveTo>
                  <a:pt x="60959" y="28955"/>
                </a:moveTo>
                <a:lnTo>
                  <a:pt x="65531" y="28955"/>
                </a:lnTo>
                <a:lnTo>
                  <a:pt x="71627" y="30479"/>
                </a:lnTo>
                <a:lnTo>
                  <a:pt x="70103" y="30479"/>
                </a:lnTo>
                <a:lnTo>
                  <a:pt x="76200" y="32003"/>
                </a:lnTo>
                <a:lnTo>
                  <a:pt x="74675" y="32003"/>
                </a:lnTo>
                <a:lnTo>
                  <a:pt x="79247" y="33527"/>
                </a:lnTo>
                <a:lnTo>
                  <a:pt x="82295" y="35051"/>
                </a:lnTo>
                <a:lnTo>
                  <a:pt x="85343" y="36575"/>
                </a:lnTo>
                <a:lnTo>
                  <a:pt x="88391" y="38099"/>
                </a:lnTo>
                <a:lnTo>
                  <a:pt x="88391" y="25145"/>
                </a:lnTo>
                <a:lnTo>
                  <a:pt x="86867" y="24383"/>
                </a:lnTo>
                <a:lnTo>
                  <a:pt x="83819" y="22859"/>
                </a:lnTo>
                <a:lnTo>
                  <a:pt x="79247" y="21335"/>
                </a:lnTo>
                <a:lnTo>
                  <a:pt x="73151" y="19811"/>
                </a:lnTo>
                <a:lnTo>
                  <a:pt x="67055" y="18287"/>
                </a:lnTo>
                <a:lnTo>
                  <a:pt x="51815" y="18287"/>
                </a:lnTo>
                <a:lnTo>
                  <a:pt x="44195" y="21335"/>
                </a:lnTo>
                <a:lnTo>
                  <a:pt x="38100" y="24383"/>
                </a:lnTo>
                <a:lnTo>
                  <a:pt x="32003" y="30479"/>
                </a:lnTo>
                <a:lnTo>
                  <a:pt x="32003" y="59435"/>
                </a:lnTo>
                <a:lnTo>
                  <a:pt x="32003" y="30479"/>
                </a:lnTo>
                <a:lnTo>
                  <a:pt x="27431" y="36575"/>
                </a:lnTo>
                <a:lnTo>
                  <a:pt x="24383" y="42671"/>
                </a:lnTo>
                <a:lnTo>
                  <a:pt x="21336" y="51815"/>
                </a:lnTo>
                <a:lnTo>
                  <a:pt x="21336" y="68579"/>
                </a:lnTo>
                <a:lnTo>
                  <a:pt x="24383" y="77723"/>
                </a:lnTo>
                <a:lnTo>
                  <a:pt x="27431" y="85343"/>
                </a:lnTo>
                <a:lnTo>
                  <a:pt x="32003" y="91439"/>
                </a:lnTo>
                <a:lnTo>
                  <a:pt x="38100" y="96011"/>
                </a:lnTo>
                <a:lnTo>
                  <a:pt x="44195" y="99059"/>
                </a:lnTo>
                <a:lnTo>
                  <a:pt x="51815" y="100583"/>
                </a:lnTo>
                <a:lnTo>
                  <a:pt x="44195" y="86867"/>
                </a:lnTo>
                <a:lnTo>
                  <a:pt x="42671" y="85343"/>
                </a:lnTo>
                <a:lnTo>
                  <a:pt x="39624" y="82295"/>
                </a:lnTo>
                <a:lnTo>
                  <a:pt x="39624" y="83819"/>
                </a:lnTo>
                <a:lnTo>
                  <a:pt x="36575" y="79247"/>
                </a:lnTo>
                <a:lnTo>
                  <a:pt x="33527" y="73151"/>
                </a:lnTo>
                <a:lnTo>
                  <a:pt x="32003" y="60959"/>
                </a:lnTo>
                <a:lnTo>
                  <a:pt x="32131" y="60197"/>
                </a:lnTo>
                <a:lnTo>
                  <a:pt x="33527" y="51815"/>
                </a:lnTo>
                <a:lnTo>
                  <a:pt x="33527" y="53339"/>
                </a:lnTo>
                <a:lnTo>
                  <a:pt x="35051" y="45719"/>
                </a:lnTo>
                <a:lnTo>
                  <a:pt x="33527" y="47243"/>
                </a:lnTo>
                <a:lnTo>
                  <a:pt x="36575" y="41147"/>
                </a:lnTo>
                <a:lnTo>
                  <a:pt x="36575" y="42671"/>
                </a:lnTo>
                <a:lnTo>
                  <a:pt x="39624" y="36575"/>
                </a:lnTo>
                <a:lnTo>
                  <a:pt x="39624" y="38099"/>
                </a:lnTo>
                <a:lnTo>
                  <a:pt x="44195" y="33527"/>
                </a:lnTo>
                <a:lnTo>
                  <a:pt x="42671" y="33527"/>
                </a:lnTo>
                <a:lnTo>
                  <a:pt x="48767" y="30479"/>
                </a:lnTo>
                <a:lnTo>
                  <a:pt x="53339" y="28955"/>
                </a:lnTo>
                <a:lnTo>
                  <a:pt x="60959" y="28955"/>
                </a:lnTo>
                <a:close/>
              </a:path>
              <a:path w="185927" h="118872">
                <a:moveTo>
                  <a:pt x="91439" y="7619"/>
                </a:moveTo>
                <a:lnTo>
                  <a:pt x="86867" y="6095"/>
                </a:lnTo>
                <a:lnTo>
                  <a:pt x="86867" y="16763"/>
                </a:lnTo>
                <a:lnTo>
                  <a:pt x="86867" y="6095"/>
                </a:lnTo>
                <a:lnTo>
                  <a:pt x="82295" y="4571"/>
                </a:lnTo>
                <a:lnTo>
                  <a:pt x="77724" y="3047"/>
                </a:lnTo>
                <a:lnTo>
                  <a:pt x="71627" y="1523"/>
                </a:lnTo>
                <a:lnTo>
                  <a:pt x="59436" y="0"/>
                </a:lnTo>
                <a:lnTo>
                  <a:pt x="47243" y="1523"/>
                </a:lnTo>
                <a:lnTo>
                  <a:pt x="35051" y="4571"/>
                </a:lnTo>
                <a:lnTo>
                  <a:pt x="24383" y="9143"/>
                </a:lnTo>
                <a:lnTo>
                  <a:pt x="24383" y="24383"/>
                </a:lnTo>
                <a:lnTo>
                  <a:pt x="30479" y="18287"/>
                </a:lnTo>
                <a:lnTo>
                  <a:pt x="30479" y="19811"/>
                </a:lnTo>
                <a:lnTo>
                  <a:pt x="39624" y="15239"/>
                </a:lnTo>
                <a:lnTo>
                  <a:pt x="38100" y="15239"/>
                </a:lnTo>
                <a:lnTo>
                  <a:pt x="48767" y="12191"/>
                </a:lnTo>
                <a:lnTo>
                  <a:pt x="71627" y="12191"/>
                </a:lnTo>
                <a:lnTo>
                  <a:pt x="76200" y="13715"/>
                </a:lnTo>
                <a:lnTo>
                  <a:pt x="74675" y="13715"/>
                </a:lnTo>
                <a:lnTo>
                  <a:pt x="79247" y="15239"/>
                </a:lnTo>
                <a:lnTo>
                  <a:pt x="82295" y="15239"/>
                </a:lnTo>
                <a:lnTo>
                  <a:pt x="85343" y="16763"/>
                </a:lnTo>
                <a:lnTo>
                  <a:pt x="88391" y="19811"/>
                </a:lnTo>
                <a:lnTo>
                  <a:pt x="88391" y="18287"/>
                </a:lnTo>
                <a:lnTo>
                  <a:pt x="89915" y="25907"/>
                </a:lnTo>
                <a:lnTo>
                  <a:pt x="88391" y="25145"/>
                </a:lnTo>
                <a:lnTo>
                  <a:pt x="88391" y="38099"/>
                </a:lnTo>
                <a:lnTo>
                  <a:pt x="91439" y="38099"/>
                </a:lnTo>
                <a:lnTo>
                  <a:pt x="88391" y="27431"/>
                </a:lnTo>
                <a:lnTo>
                  <a:pt x="92963" y="27431"/>
                </a:lnTo>
                <a:lnTo>
                  <a:pt x="96012" y="36575"/>
                </a:lnTo>
                <a:lnTo>
                  <a:pt x="99059" y="33527"/>
                </a:lnTo>
                <a:lnTo>
                  <a:pt x="99059" y="16763"/>
                </a:lnTo>
                <a:lnTo>
                  <a:pt x="96012" y="10667"/>
                </a:lnTo>
                <a:lnTo>
                  <a:pt x="92963" y="9143"/>
                </a:lnTo>
                <a:lnTo>
                  <a:pt x="91439" y="7619"/>
                </a:lnTo>
                <a:close/>
              </a:path>
              <a:path w="185927" h="118872">
                <a:moveTo>
                  <a:pt x="92963" y="27431"/>
                </a:moveTo>
                <a:lnTo>
                  <a:pt x="88391" y="27431"/>
                </a:lnTo>
                <a:lnTo>
                  <a:pt x="91439" y="38099"/>
                </a:lnTo>
                <a:lnTo>
                  <a:pt x="96012" y="36575"/>
                </a:lnTo>
                <a:lnTo>
                  <a:pt x="92963" y="27431"/>
                </a:lnTo>
                <a:close/>
              </a:path>
              <a:path w="185927" h="118872">
                <a:moveTo>
                  <a:pt x="89915" y="25907"/>
                </a:moveTo>
                <a:lnTo>
                  <a:pt x="88391" y="18287"/>
                </a:lnTo>
                <a:lnTo>
                  <a:pt x="88391" y="25145"/>
                </a:lnTo>
                <a:lnTo>
                  <a:pt x="89915" y="25907"/>
                </a:lnTo>
                <a:close/>
              </a:path>
              <a:path w="185927" h="118872">
                <a:moveTo>
                  <a:pt x="76200" y="13715"/>
                </a:moveTo>
                <a:lnTo>
                  <a:pt x="71627" y="12191"/>
                </a:lnTo>
                <a:lnTo>
                  <a:pt x="70103" y="12191"/>
                </a:lnTo>
                <a:lnTo>
                  <a:pt x="76200" y="13715"/>
                </a:lnTo>
                <a:close/>
              </a:path>
              <a:path w="185927" h="118872">
                <a:moveTo>
                  <a:pt x="67055" y="108203"/>
                </a:moveTo>
                <a:lnTo>
                  <a:pt x="67055" y="118871"/>
                </a:lnTo>
                <a:lnTo>
                  <a:pt x="76200" y="117347"/>
                </a:lnTo>
                <a:lnTo>
                  <a:pt x="67055" y="108203"/>
                </a:lnTo>
                <a:close/>
              </a:path>
              <a:path w="185927" h="118872">
                <a:moveTo>
                  <a:pt x="82295" y="105155"/>
                </a:moveTo>
                <a:lnTo>
                  <a:pt x="73151" y="106679"/>
                </a:lnTo>
                <a:lnTo>
                  <a:pt x="74675" y="106679"/>
                </a:lnTo>
                <a:lnTo>
                  <a:pt x="65531" y="108203"/>
                </a:lnTo>
                <a:lnTo>
                  <a:pt x="57912" y="108203"/>
                </a:lnTo>
                <a:lnTo>
                  <a:pt x="47243" y="106679"/>
                </a:lnTo>
                <a:lnTo>
                  <a:pt x="36575" y="105155"/>
                </a:lnTo>
                <a:lnTo>
                  <a:pt x="38100" y="105155"/>
                </a:lnTo>
                <a:lnTo>
                  <a:pt x="28955" y="100583"/>
                </a:lnTo>
                <a:lnTo>
                  <a:pt x="30479" y="102107"/>
                </a:lnTo>
                <a:lnTo>
                  <a:pt x="22859" y="96011"/>
                </a:lnTo>
                <a:lnTo>
                  <a:pt x="16763" y="88391"/>
                </a:lnTo>
                <a:lnTo>
                  <a:pt x="18287" y="89915"/>
                </a:lnTo>
                <a:lnTo>
                  <a:pt x="13715" y="80771"/>
                </a:lnTo>
                <a:lnTo>
                  <a:pt x="13715" y="82295"/>
                </a:lnTo>
                <a:lnTo>
                  <a:pt x="12191" y="71627"/>
                </a:lnTo>
                <a:lnTo>
                  <a:pt x="10667" y="60959"/>
                </a:lnTo>
                <a:lnTo>
                  <a:pt x="12191" y="48767"/>
                </a:lnTo>
                <a:lnTo>
                  <a:pt x="10667" y="50291"/>
                </a:lnTo>
                <a:lnTo>
                  <a:pt x="13715" y="39623"/>
                </a:lnTo>
                <a:lnTo>
                  <a:pt x="13715" y="41147"/>
                </a:lnTo>
                <a:lnTo>
                  <a:pt x="18287" y="32003"/>
                </a:lnTo>
                <a:lnTo>
                  <a:pt x="22859" y="25907"/>
                </a:lnTo>
                <a:lnTo>
                  <a:pt x="24384" y="24383"/>
                </a:lnTo>
                <a:lnTo>
                  <a:pt x="30479" y="18287"/>
                </a:lnTo>
                <a:lnTo>
                  <a:pt x="24383" y="24383"/>
                </a:lnTo>
                <a:lnTo>
                  <a:pt x="24383" y="9143"/>
                </a:lnTo>
                <a:lnTo>
                  <a:pt x="15239" y="16763"/>
                </a:lnTo>
                <a:lnTo>
                  <a:pt x="9143" y="25907"/>
                </a:lnTo>
                <a:lnTo>
                  <a:pt x="3047" y="36575"/>
                </a:lnTo>
                <a:lnTo>
                  <a:pt x="0" y="48767"/>
                </a:lnTo>
                <a:lnTo>
                  <a:pt x="0" y="73151"/>
                </a:lnTo>
                <a:lnTo>
                  <a:pt x="3047" y="85343"/>
                </a:lnTo>
                <a:lnTo>
                  <a:pt x="7619" y="96011"/>
                </a:lnTo>
                <a:lnTo>
                  <a:pt x="15239" y="103631"/>
                </a:lnTo>
                <a:lnTo>
                  <a:pt x="24383" y="111251"/>
                </a:lnTo>
                <a:lnTo>
                  <a:pt x="33527" y="115823"/>
                </a:lnTo>
                <a:lnTo>
                  <a:pt x="45719" y="118871"/>
                </a:lnTo>
                <a:lnTo>
                  <a:pt x="67055" y="118871"/>
                </a:lnTo>
                <a:lnTo>
                  <a:pt x="67055" y="108203"/>
                </a:lnTo>
                <a:lnTo>
                  <a:pt x="76200" y="117347"/>
                </a:lnTo>
                <a:lnTo>
                  <a:pt x="83819" y="115823"/>
                </a:lnTo>
                <a:lnTo>
                  <a:pt x="88391" y="114299"/>
                </a:lnTo>
                <a:lnTo>
                  <a:pt x="86867" y="103631"/>
                </a:lnTo>
                <a:lnTo>
                  <a:pt x="88391" y="102107"/>
                </a:lnTo>
                <a:lnTo>
                  <a:pt x="91439" y="112775"/>
                </a:lnTo>
                <a:lnTo>
                  <a:pt x="96012" y="111251"/>
                </a:lnTo>
                <a:lnTo>
                  <a:pt x="97536" y="108203"/>
                </a:lnTo>
                <a:lnTo>
                  <a:pt x="99059" y="102107"/>
                </a:lnTo>
                <a:lnTo>
                  <a:pt x="99059" y="54863"/>
                </a:lnTo>
                <a:lnTo>
                  <a:pt x="96012" y="50291"/>
                </a:lnTo>
                <a:lnTo>
                  <a:pt x="92963" y="48767"/>
                </a:lnTo>
                <a:lnTo>
                  <a:pt x="89915" y="59435"/>
                </a:lnTo>
                <a:lnTo>
                  <a:pt x="88391" y="47243"/>
                </a:lnTo>
                <a:lnTo>
                  <a:pt x="56387" y="56387"/>
                </a:lnTo>
                <a:lnTo>
                  <a:pt x="53339" y="57911"/>
                </a:lnTo>
                <a:lnTo>
                  <a:pt x="54863" y="64007"/>
                </a:lnTo>
                <a:lnTo>
                  <a:pt x="56387" y="65531"/>
                </a:lnTo>
                <a:lnTo>
                  <a:pt x="53339" y="64007"/>
                </a:lnTo>
                <a:lnTo>
                  <a:pt x="51815" y="47243"/>
                </a:lnTo>
                <a:lnTo>
                  <a:pt x="48767" y="48767"/>
                </a:lnTo>
                <a:lnTo>
                  <a:pt x="45719" y="51815"/>
                </a:lnTo>
                <a:lnTo>
                  <a:pt x="44195" y="56387"/>
                </a:lnTo>
                <a:lnTo>
                  <a:pt x="44195" y="65531"/>
                </a:lnTo>
                <a:lnTo>
                  <a:pt x="45719" y="70103"/>
                </a:lnTo>
                <a:lnTo>
                  <a:pt x="48767" y="73151"/>
                </a:lnTo>
                <a:lnTo>
                  <a:pt x="51815" y="74675"/>
                </a:lnTo>
                <a:lnTo>
                  <a:pt x="67056" y="74675"/>
                </a:lnTo>
                <a:lnTo>
                  <a:pt x="70103" y="88391"/>
                </a:lnTo>
                <a:lnTo>
                  <a:pt x="67055" y="92963"/>
                </a:lnTo>
                <a:lnTo>
                  <a:pt x="67055" y="89153"/>
                </a:lnTo>
                <a:lnTo>
                  <a:pt x="64007" y="89915"/>
                </a:lnTo>
                <a:lnTo>
                  <a:pt x="53339" y="89915"/>
                </a:lnTo>
                <a:lnTo>
                  <a:pt x="47243" y="88391"/>
                </a:lnTo>
                <a:lnTo>
                  <a:pt x="48767" y="88391"/>
                </a:lnTo>
                <a:lnTo>
                  <a:pt x="42672" y="85343"/>
                </a:lnTo>
                <a:lnTo>
                  <a:pt x="44195" y="86867"/>
                </a:lnTo>
                <a:lnTo>
                  <a:pt x="51815" y="100583"/>
                </a:lnTo>
                <a:lnTo>
                  <a:pt x="59436" y="102107"/>
                </a:lnTo>
                <a:lnTo>
                  <a:pt x="67055" y="100583"/>
                </a:lnTo>
                <a:lnTo>
                  <a:pt x="65531" y="89915"/>
                </a:lnTo>
                <a:lnTo>
                  <a:pt x="67055" y="100583"/>
                </a:lnTo>
                <a:lnTo>
                  <a:pt x="77724" y="96011"/>
                </a:lnTo>
                <a:lnTo>
                  <a:pt x="73151" y="74675"/>
                </a:lnTo>
                <a:lnTo>
                  <a:pt x="67055" y="68579"/>
                </a:lnTo>
                <a:lnTo>
                  <a:pt x="77724" y="64007"/>
                </a:lnTo>
                <a:lnTo>
                  <a:pt x="56387" y="64007"/>
                </a:lnTo>
                <a:lnTo>
                  <a:pt x="54863" y="60959"/>
                </a:lnTo>
                <a:lnTo>
                  <a:pt x="56387" y="57911"/>
                </a:lnTo>
                <a:lnTo>
                  <a:pt x="88391" y="57911"/>
                </a:lnTo>
                <a:lnTo>
                  <a:pt x="88391" y="100583"/>
                </a:lnTo>
                <a:lnTo>
                  <a:pt x="87376" y="102615"/>
                </a:lnTo>
                <a:lnTo>
                  <a:pt x="85343" y="103631"/>
                </a:lnTo>
                <a:lnTo>
                  <a:pt x="80771" y="105155"/>
                </a:lnTo>
                <a:lnTo>
                  <a:pt x="82295" y="105155"/>
                </a:lnTo>
                <a:close/>
              </a:path>
              <a:path w="185927" h="118872">
                <a:moveTo>
                  <a:pt x="88391" y="47243"/>
                </a:moveTo>
                <a:lnTo>
                  <a:pt x="89915" y="59435"/>
                </a:lnTo>
                <a:lnTo>
                  <a:pt x="92963" y="48767"/>
                </a:lnTo>
                <a:lnTo>
                  <a:pt x="88391" y="47243"/>
                </a:lnTo>
                <a:close/>
              </a:path>
              <a:path w="185927" h="118872">
                <a:moveTo>
                  <a:pt x="53339" y="64007"/>
                </a:moveTo>
                <a:lnTo>
                  <a:pt x="56387" y="65531"/>
                </a:lnTo>
                <a:lnTo>
                  <a:pt x="54863" y="64007"/>
                </a:lnTo>
                <a:lnTo>
                  <a:pt x="53339" y="64007"/>
                </a:lnTo>
                <a:close/>
              </a:path>
              <a:path w="185927" h="118872">
                <a:moveTo>
                  <a:pt x="24384" y="24383"/>
                </a:moveTo>
                <a:lnTo>
                  <a:pt x="22859" y="25907"/>
                </a:lnTo>
                <a:lnTo>
                  <a:pt x="18287" y="32003"/>
                </a:lnTo>
                <a:lnTo>
                  <a:pt x="24384" y="24383"/>
                </a:lnTo>
                <a:close/>
              </a:path>
              <a:path w="185927" h="118872">
                <a:moveTo>
                  <a:pt x="140207" y="102107"/>
                </a:moveTo>
                <a:lnTo>
                  <a:pt x="144779" y="103631"/>
                </a:lnTo>
                <a:lnTo>
                  <a:pt x="141731" y="91439"/>
                </a:lnTo>
                <a:lnTo>
                  <a:pt x="144779" y="103631"/>
                </a:lnTo>
                <a:lnTo>
                  <a:pt x="161543" y="103631"/>
                </a:lnTo>
                <a:lnTo>
                  <a:pt x="169163" y="102107"/>
                </a:lnTo>
                <a:lnTo>
                  <a:pt x="172212" y="100075"/>
                </a:lnTo>
                <a:lnTo>
                  <a:pt x="170687" y="96011"/>
                </a:lnTo>
                <a:lnTo>
                  <a:pt x="172212" y="97535"/>
                </a:lnTo>
                <a:lnTo>
                  <a:pt x="175259" y="99059"/>
                </a:lnTo>
                <a:lnTo>
                  <a:pt x="173736" y="99059"/>
                </a:lnTo>
                <a:lnTo>
                  <a:pt x="172212" y="100075"/>
                </a:lnTo>
                <a:lnTo>
                  <a:pt x="172212" y="105155"/>
                </a:lnTo>
                <a:lnTo>
                  <a:pt x="169163" y="105155"/>
                </a:lnTo>
                <a:lnTo>
                  <a:pt x="166115" y="106679"/>
                </a:lnTo>
                <a:lnTo>
                  <a:pt x="158495" y="108203"/>
                </a:lnTo>
                <a:lnTo>
                  <a:pt x="166115" y="106679"/>
                </a:lnTo>
                <a:lnTo>
                  <a:pt x="156971" y="108203"/>
                </a:lnTo>
                <a:lnTo>
                  <a:pt x="140207" y="108203"/>
                </a:lnTo>
                <a:lnTo>
                  <a:pt x="132587" y="106679"/>
                </a:lnTo>
                <a:lnTo>
                  <a:pt x="134112" y="106679"/>
                </a:lnTo>
                <a:lnTo>
                  <a:pt x="128015" y="103631"/>
                </a:lnTo>
                <a:lnTo>
                  <a:pt x="124967" y="100583"/>
                </a:lnTo>
                <a:lnTo>
                  <a:pt x="120395" y="94487"/>
                </a:lnTo>
                <a:lnTo>
                  <a:pt x="120395" y="96011"/>
                </a:lnTo>
                <a:lnTo>
                  <a:pt x="117347" y="89915"/>
                </a:lnTo>
                <a:lnTo>
                  <a:pt x="118871" y="89915"/>
                </a:lnTo>
                <a:lnTo>
                  <a:pt x="115824" y="82295"/>
                </a:lnTo>
                <a:lnTo>
                  <a:pt x="115824" y="83819"/>
                </a:lnTo>
                <a:lnTo>
                  <a:pt x="121919" y="112775"/>
                </a:lnTo>
                <a:lnTo>
                  <a:pt x="123443" y="99059"/>
                </a:lnTo>
                <a:lnTo>
                  <a:pt x="129539" y="117347"/>
                </a:lnTo>
                <a:lnTo>
                  <a:pt x="138683" y="118871"/>
                </a:lnTo>
                <a:lnTo>
                  <a:pt x="160019" y="118871"/>
                </a:lnTo>
                <a:lnTo>
                  <a:pt x="167639" y="117347"/>
                </a:lnTo>
                <a:lnTo>
                  <a:pt x="172212" y="115823"/>
                </a:lnTo>
                <a:lnTo>
                  <a:pt x="175259" y="114299"/>
                </a:lnTo>
                <a:lnTo>
                  <a:pt x="173736" y="100583"/>
                </a:lnTo>
                <a:lnTo>
                  <a:pt x="176783" y="99059"/>
                </a:lnTo>
                <a:lnTo>
                  <a:pt x="179831" y="88391"/>
                </a:lnTo>
                <a:lnTo>
                  <a:pt x="170687" y="88391"/>
                </a:lnTo>
                <a:lnTo>
                  <a:pt x="164591" y="91439"/>
                </a:lnTo>
                <a:lnTo>
                  <a:pt x="166115" y="91439"/>
                </a:lnTo>
                <a:lnTo>
                  <a:pt x="158495" y="92963"/>
                </a:lnTo>
                <a:lnTo>
                  <a:pt x="146303" y="92963"/>
                </a:lnTo>
                <a:lnTo>
                  <a:pt x="143255" y="91439"/>
                </a:lnTo>
                <a:lnTo>
                  <a:pt x="140207" y="89915"/>
                </a:lnTo>
                <a:lnTo>
                  <a:pt x="138683" y="88391"/>
                </a:lnTo>
                <a:lnTo>
                  <a:pt x="137159" y="85343"/>
                </a:lnTo>
                <a:lnTo>
                  <a:pt x="137159" y="86867"/>
                </a:lnTo>
                <a:lnTo>
                  <a:pt x="135636" y="100583"/>
                </a:lnTo>
                <a:lnTo>
                  <a:pt x="140207" y="102107"/>
                </a:lnTo>
                <a:close/>
              </a:path>
              <a:path w="185927" h="118872">
                <a:moveTo>
                  <a:pt x="172212" y="51815"/>
                </a:moveTo>
                <a:lnTo>
                  <a:pt x="169163" y="47243"/>
                </a:lnTo>
                <a:lnTo>
                  <a:pt x="167639" y="45719"/>
                </a:lnTo>
                <a:lnTo>
                  <a:pt x="172212" y="51815"/>
                </a:lnTo>
                <a:close/>
              </a:path>
              <a:path w="185927" h="118872">
                <a:moveTo>
                  <a:pt x="174752" y="72643"/>
                </a:moveTo>
                <a:lnTo>
                  <a:pt x="173736" y="73151"/>
                </a:lnTo>
                <a:lnTo>
                  <a:pt x="174498" y="73151"/>
                </a:lnTo>
                <a:lnTo>
                  <a:pt x="174752" y="72643"/>
                </a:lnTo>
                <a:close/>
              </a:path>
              <a:path w="185927" h="118872">
                <a:moveTo>
                  <a:pt x="129539" y="117347"/>
                </a:moveTo>
                <a:lnTo>
                  <a:pt x="123443" y="99059"/>
                </a:lnTo>
                <a:lnTo>
                  <a:pt x="121919" y="112775"/>
                </a:lnTo>
                <a:lnTo>
                  <a:pt x="129539" y="117347"/>
                </a:lnTo>
                <a:close/>
              </a:path>
              <a:path w="185927" h="118872">
                <a:moveTo>
                  <a:pt x="138683" y="56387"/>
                </a:moveTo>
                <a:lnTo>
                  <a:pt x="140207" y="54863"/>
                </a:lnTo>
                <a:lnTo>
                  <a:pt x="141731" y="53339"/>
                </a:lnTo>
                <a:lnTo>
                  <a:pt x="140207" y="54863"/>
                </a:lnTo>
                <a:lnTo>
                  <a:pt x="138683" y="56387"/>
                </a:lnTo>
                <a:lnTo>
                  <a:pt x="141731" y="42671"/>
                </a:lnTo>
                <a:lnTo>
                  <a:pt x="137159" y="44195"/>
                </a:lnTo>
                <a:lnTo>
                  <a:pt x="131063" y="48767"/>
                </a:lnTo>
                <a:lnTo>
                  <a:pt x="137159" y="59435"/>
                </a:lnTo>
                <a:lnTo>
                  <a:pt x="137159" y="60959"/>
                </a:lnTo>
                <a:lnTo>
                  <a:pt x="137921" y="59435"/>
                </a:lnTo>
                <a:lnTo>
                  <a:pt x="139826" y="55626"/>
                </a:lnTo>
                <a:lnTo>
                  <a:pt x="143255" y="53339"/>
                </a:lnTo>
                <a:lnTo>
                  <a:pt x="144779" y="53339"/>
                </a:lnTo>
                <a:lnTo>
                  <a:pt x="146303" y="41147"/>
                </a:lnTo>
                <a:lnTo>
                  <a:pt x="141731" y="42671"/>
                </a:lnTo>
                <a:lnTo>
                  <a:pt x="138683" y="56387"/>
                </a:lnTo>
                <a:close/>
              </a:path>
              <a:path w="185927" h="118872">
                <a:moveTo>
                  <a:pt x="161543" y="59435"/>
                </a:moveTo>
                <a:lnTo>
                  <a:pt x="155447" y="60959"/>
                </a:lnTo>
                <a:lnTo>
                  <a:pt x="155447" y="65531"/>
                </a:lnTo>
                <a:lnTo>
                  <a:pt x="167639" y="71627"/>
                </a:lnTo>
                <a:lnTo>
                  <a:pt x="166115" y="56387"/>
                </a:lnTo>
                <a:lnTo>
                  <a:pt x="161543" y="48767"/>
                </a:lnTo>
                <a:lnTo>
                  <a:pt x="158495" y="45719"/>
                </a:lnTo>
                <a:lnTo>
                  <a:pt x="155447" y="42671"/>
                </a:lnTo>
                <a:lnTo>
                  <a:pt x="161543" y="59435"/>
                </a:lnTo>
                <a:close/>
              </a:path>
              <a:path w="185927" h="118872">
                <a:moveTo>
                  <a:pt x="144779" y="53339"/>
                </a:moveTo>
                <a:lnTo>
                  <a:pt x="152400" y="53339"/>
                </a:lnTo>
                <a:lnTo>
                  <a:pt x="153924" y="56387"/>
                </a:lnTo>
                <a:lnTo>
                  <a:pt x="152400" y="54863"/>
                </a:lnTo>
                <a:lnTo>
                  <a:pt x="154685" y="59436"/>
                </a:lnTo>
                <a:lnTo>
                  <a:pt x="155447" y="59436"/>
                </a:lnTo>
                <a:lnTo>
                  <a:pt x="155447" y="57911"/>
                </a:lnTo>
                <a:lnTo>
                  <a:pt x="155447" y="59436"/>
                </a:lnTo>
                <a:lnTo>
                  <a:pt x="137921" y="59435"/>
                </a:lnTo>
                <a:lnTo>
                  <a:pt x="137159" y="60959"/>
                </a:lnTo>
                <a:lnTo>
                  <a:pt x="137159" y="59435"/>
                </a:lnTo>
                <a:lnTo>
                  <a:pt x="131063" y="48767"/>
                </a:lnTo>
                <a:lnTo>
                  <a:pt x="126491" y="56387"/>
                </a:lnTo>
                <a:lnTo>
                  <a:pt x="131063" y="59435"/>
                </a:lnTo>
                <a:lnTo>
                  <a:pt x="137159" y="67055"/>
                </a:lnTo>
                <a:lnTo>
                  <a:pt x="167639" y="71627"/>
                </a:lnTo>
                <a:lnTo>
                  <a:pt x="155447" y="65531"/>
                </a:lnTo>
                <a:lnTo>
                  <a:pt x="155447" y="60959"/>
                </a:lnTo>
                <a:lnTo>
                  <a:pt x="161543" y="59435"/>
                </a:lnTo>
                <a:lnTo>
                  <a:pt x="155447" y="42671"/>
                </a:lnTo>
                <a:lnTo>
                  <a:pt x="150875" y="42671"/>
                </a:lnTo>
                <a:lnTo>
                  <a:pt x="146303" y="41147"/>
                </a:lnTo>
                <a:lnTo>
                  <a:pt x="144779" y="53339"/>
                </a:lnTo>
                <a:close/>
              </a:path>
              <a:path w="185927" h="118872">
                <a:moveTo>
                  <a:pt x="137159" y="67055"/>
                </a:moveTo>
                <a:lnTo>
                  <a:pt x="131063" y="59435"/>
                </a:lnTo>
                <a:lnTo>
                  <a:pt x="126491" y="56387"/>
                </a:lnTo>
                <a:lnTo>
                  <a:pt x="124967" y="71627"/>
                </a:lnTo>
                <a:lnTo>
                  <a:pt x="167639" y="71627"/>
                </a:lnTo>
                <a:lnTo>
                  <a:pt x="137159" y="67055"/>
                </a:lnTo>
                <a:close/>
              </a:path>
              <a:path w="185927" h="118872">
                <a:moveTo>
                  <a:pt x="115824" y="65531"/>
                </a:moveTo>
                <a:lnTo>
                  <a:pt x="115824" y="67055"/>
                </a:lnTo>
                <a:lnTo>
                  <a:pt x="118871" y="57911"/>
                </a:lnTo>
                <a:lnTo>
                  <a:pt x="117347" y="59435"/>
                </a:lnTo>
                <a:lnTo>
                  <a:pt x="115824" y="65531"/>
                </a:lnTo>
                <a:close/>
              </a:path>
              <a:path w="185927" h="118872">
                <a:moveTo>
                  <a:pt x="124314" y="48114"/>
                </a:moveTo>
                <a:lnTo>
                  <a:pt x="129539" y="44195"/>
                </a:lnTo>
                <a:lnTo>
                  <a:pt x="124967" y="47243"/>
                </a:lnTo>
                <a:lnTo>
                  <a:pt x="123443" y="48767"/>
                </a:lnTo>
                <a:lnTo>
                  <a:pt x="120395" y="51815"/>
                </a:lnTo>
                <a:lnTo>
                  <a:pt x="120395" y="53339"/>
                </a:lnTo>
                <a:lnTo>
                  <a:pt x="124314" y="48114"/>
                </a:lnTo>
                <a:close/>
              </a:path>
              <a:path w="185927" h="118872">
                <a:moveTo>
                  <a:pt x="146303" y="27431"/>
                </a:moveTo>
                <a:lnTo>
                  <a:pt x="146303" y="38099"/>
                </a:lnTo>
                <a:lnTo>
                  <a:pt x="147827" y="38099"/>
                </a:lnTo>
                <a:lnTo>
                  <a:pt x="156971" y="27431"/>
                </a:lnTo>
                <a:lnTo>
                  <a:pt x="146303" y="27431"/>
                </a:lnTo>
                <a:close/>
              </a:path>
              <a:path w="185927" h="118872">
                <a:moveTo>
                  <a:pt x="176783" y="71627"/>
                </a:moveTo>
                <a:lnTo>
                  <a:pt x="175259" y="60959"/>
                </a:lnTo>
                <a:lnTo>
                  <a:pt x="176783" y="39623"/>
                </a:lnTo>
                <a:lnTo>
                  <a:pt x="170687" y="33527"/>
                </a:lnTo>
                <a:lnTo>
                  <a:pt x="164591" y="30479"/>
                </a:lnTo>
                <a:lnTo>
                  <a:pt x="156971" y="27431"/>
                </a:lnTo>
                <a:lnTo>
                  <a:pt x="147827" y="38099"/>
                </a:lnTo>
                <a:lnTo>
                  <a:pt x="146303" y="38099"/>
                </a:lnTo>
                <a:lnTo>
                  <a:pt x="146303" y="27431"/>
                </a:lnTo>
                <a:lnTo>
                  <a:pt x="137159" y="28955"/>
                </a:lnTo>
                <a:lnTo>
                  <a:pt x="129539" y="30479"/>
                </a:lnTo>
                <a:lnTo>
                  <a:pt x="121919" y="35051"/>
                </a:lnTo>
                <a:lnTo>
                  <a:pt x="115824" y="39623"/>
                </a:lnTo>
                <a:lnTo>
                  <a:pt x="111251" y="47243"/>
                </a:lnTo>
                <a:lnTo>
                  <a:pt x="108203" y="54863"/>
                </a:lnTo>
                <a:lnTo>
                  <a:pt x="105155" y="64007"/>
                </a:lnTo>
                <a:lnTo>
                  <a:pt x="105155" y="83819"/>
                </a:lnTo>
                <a:lnTo>
                  <a:pt x="106679" y="92963"/>
                </a:lnTo>
                <a:lnTo>
                  <a:pt x="111251" y="100583"/>
                </a:lnTo>
                <a:lnTo>
                  <a:pt x="115824" y="108203"/>
                </a:lnTo>
                <a:lnTo>
                  <a:pt x="121919" y="112775"/>
                </a:lnTo>
                <a:lnTo>
                  <a:pt x="115824" y="83819"/>
                </a:lnTo>
                <a:lnTo>
                  <a:pt x="115824" y="65531"/>
                </a:lnTo>
                <a:lnTo>
                  <a:pt x="117347" y="59435"/>
                </a:lnTo>
                <a:lnTo>
                  <a:pt x="120395" y="51815"/>
                </a:lnTo>
                <a:lnTo>
                  <a:pt x="123443" y="48767"/>
                </a:lnTo>
                <a:lnTo>
                  <a:pt x="124967" y="47243"/>
                </a:lnTo>
                <a:lnTo>
                  <a:pt x="129539" y="44195"/>
                </a:lnTo>
                <a:lnTo>
                  <a:pt x="128015" y="44195"/>
                </a:lnTo>
                <a:lnTo>
                  <a:pt x="134112" y="41147"/>
                </a:lnTo>
                <a:lnTo>
                  <a:pt x="132587" y="41147"/>
                </a:lnTo>
                <a:lnTo>
                  <a:pt x="140207" y="39623"/>
                </a:lnTo>
                <a:lnTo>
                  <a:pt x="138683" y="39623"/>
                </a:lnTo>
                <a:lnTo>
                  <a:pt x="147066" y="38226"/>
                </a:lnTo>
                <a:lnTo>
                  <a:pt x="155447" y="39623"/>
                </a:lnTo>
                <a:lnTo>
                  <a:pt x="153924" y="39623"/>
                </a:lnTo>
                <a:lnTo>
                  <a:pt x="160019" y="41147"/>
                </a:lnTo>
                <a:lnTo>
                  <a:pt x="164591" y="42671"/>
                </a:lnTo>
                <a:lnTo>
                  <a:pt x="160019" y="41147"/>
                </a:lnTo>
                <a:lnTo>
                  <a:pt x="166115" y="44195"/>
                </a:lnTo>
                <a:lnTo>
                  <a:pt x="167639" y="45719"/>
                </a:lnTo>
                <a:lnTo>
                  <a:pt x="169163" y="47243"/>
                </a:lnTo>
                <a:lnTo>
                  <a:pt x="172212" y="51815"/>
                </a:lnTo>
                <a:lnTo>
                  <a:pt x="170687" y="50291"/>
                </a:lnTo>
                <a:lnTo>
                  <a:pt x="173736" y="56387"/>
                </a:lnTo>
                <a:lnTo>
                  <a:pt x="173736" y="54863"/>
                </a:lnTo>
                <a:lnTo>
                  <a:pt x="175259" y="62483"/>
                </a:lnTo>
                <a:lnTo>
                  <a:pt x="175259" y="71627"/>
                </a:lnTo>
                <a:lnTo>
                  <a:pt x="174752" y="72643"/>
                </a:lnTo>
                <a:lnTo>
                  <a:pt x="174498" y="73151"/>
                </a:lnTo>
                <a:lnTo>
                  <a:pt x="124967" y="73151"/>
                </a:lnTo>
                <a:lnTo>
                  <a:pt x="126491" y="88391"/>
                </a:lnTo>
                <a:lnTo>
                  <a:pt x="128015" y="92963"/>
                </a:lnTo>
                <a:lnTo>
                  <a:pt x="131063" y="97535"/>
                </a:lnTo>
                <a:lnTo>
                  <a:pt x="135636" y="100583"/>
                </a:lnTo>
                <a:lnTo>
                  <a:pt x="131063" y="83819"/>
                </a:lnTo>
                <a:lnTo>
                  <a:pt x="137159" y="77723"/>
                </a:lnTo>
                <a:lnTo>
                  <a:pt x="173736" y="74675"/>
                </a:lnTo>
                <a:lnTo>
                  <a:pt x="175259" y="73151"/>
                </a:lnTo>
                <a:lnTo>
                  <a:pt x="175260" y="72389"/>
                </a:lnTo>
                <a:lnTo>
                  <a:pt x="176783" y="71627"/>
                </a:lnTo>
                <a:close/>
              </a:path>
              <a:path w="185927" h="118872">
                <a:moveTo>
                  <a:pt x="175260" y="72389"/>
                </a:moveTo>
                <a:lnTo>
                  <a:pt x="175259" y="73151"/>
                </a:lnTo>
                <a:lnTo>
                  <a:pt x="176783" y="73151"/>
                </a:lnTo>
                <a:lnTo>
                  <a:pt x="175259" y="73151"/>
                </a:lnTo>
                <a:lnTo>
                  <a:pt x="173736" y="74675"/>
                </a:lnTo>
                <a:lnTo>
                  <a:pt x="137159" y="77723"/>
                </a:lnTo>
                <a:lnTo>
                  <a:pt x="131063" y="83819"/>
                </a:lnTo>
                <a:lnTo>
                  <a:pt x="135636" y="100583"/>
                </a:lnTo>
                <a:lnTo>
                  <a:pt x="137159" y="86867"/>
                </a:lnTo>
                <a:lnTo>
                  <a:pt x="137160" y="83819"/>
                </a:lnTo>
                <a:lnTo>
                  <a:pt x="179831" y="83819"/>
                </a:lnTo>
                <a:lnTo>
                  <a:pt x="182879" y="80771"/>
                </a:lnTo>
                <a:lnTo>
                  <a:pt x="185927" y="76199"/>
                </a:lnTo>
                <a:lnTo>
                  <a:pt x="185927" y="59435"/>
                </a:lnTo>
                <a:lnTo>
                  <a:pt x="184403" y="51815"/>
                </a:lnTo>
                <a:lnTo>
                  <a:pt x="181355" y="45719"/>
                </a:lnTo>
                <a:lnTo>
                  <a:pt x="176783" y="39623"/>
                </a:lnTo>
                <a:lnTo>
                  <a:pt x="175259" y="60959"/>
                </a:lnTo>
                <a:lnTo>
                  <a:pt x="176783" y="71627"/>
                </a:lnTo>
                <a:lnTo>
                  <a:pt x="175260" y="72389"/>
                </a:lnTo>
                <a:close/>
              </a:path>
              <a:path w="185927" h="118872">
                <a:moveTo>
                  <a:pt x="170687" y="96011"/>
                </a:moveTo>
                <a:lnTo>
                  <a:pt x="172212" y="100075"/>
                </a:lnTo>
                <a:lnTo>
                  <a:pt x="173736" y="99059"/>
                </a:lnTo>
                <a:lnTo>
                  <a:pt x="175259" y="99059"/>
                </a:lnTo>
                <a:lnTo>
                  <a:pt x="172212" y="97535"/>
                </a:lnTo>
                <a:lnTo>
                  <a:pt x="172212" y="99059"/>
                </a:lnTo>
                <a:lnTo>
                  <a:pt x="170687" y="96011"/>
                </a:lnTo>
                <a:close/>
              </a:path>
              <a:path w="185927" h="118872">
                <a:moveTo>
                  <a:pt x="175259" y="114299"/>
                </a:moveTo>
                <a:lnTo>
                  <a:pt x="176783" y="114299"/>
                </a:lnTo>
                <a:lnTo>
                  <a:pt x="179831" y="112775"/>
                </a:lnTo>
                <a:lnTo>
                  <a:pt x="181355" y="109727"/>
                </a:lnTo>
                <a:lnTo>
                  <a:pt x="182879" y="106679"/>
                </a:lnTo>
                <a:lnTo>
                  <a:pt x="182879" y="96011"/>
                </a:lnTo>
                <a:lnTo>
                  <a:pt x="181355" y="92963"/>
                </a:lnTo>
                <a:lnTo>
                  <a:pt x="179831" y="88391"/>
                </a:lnTo>
                <a:lnTo>
                  <a:pt x="176783" y="99059"/>
                </a:lnTo>
                <a:lnTo>
                  <a:pt x="173736" y="100583"/>
                </a:lnTo>
                <a:lnTo>
                  <a:pt x="175259" y="114299"/>
                </a:lnTo>
                <a:close/>
              </a:path>
              <a:path w="185927" h="118872">
                <a:moveTo>
                  <a:pt x="48767" y="30479"/>
                </a:moveTo>
                <a:lnTo>
                  <a:pt x="47243" y="32003"/>
                </a:lnTo>
                <a:lnTo>
                  <a:pt x="54863" y="28955"/>
                </a:lnTo>
                <a:lnTo>
                  <a:pt x="53339" y="28955"/>
                </a:lnTo>
                <a:lnTo>
                  <a:pt x="48767" y="30479"/>
                </a:lnTo>
                <a:close/>
              </a:path>
              <a:path w="185927" h="118872">
                <a:moveTo>
                  <a:pt x="70103" y="88391"/>
                </a:moveTo>
                <a:lnTo>
                  <a:pt x="67056" y="74675"/>
                </a:lnTo>
                <a:lnTo>
                  <a:pt x="67055" y="92963"/>
                </a:lnTo>
                <a:lnTo>
                  <a:pt x="70103" y="88391"/>
                </a:lnTo>
                <a:close/>
              </a:path>
              <a:path w="185927" h="118872">
                <a:moveTo>
                  <a:pt x="77724" y="64007"/>
                </a:moveTo>
                <a:lnTo>
                  <a:pt x="67055" y="68579"/>
                </a:lnTo>
                <a:lnTo>
                  <a:pt x="73151" y="74675"/>
                </a:lnTo>
                <a:lnTo>
                  <a:pt x="77724" y="96011"/>
                </a:lnTo>
                <a:lnTo>
                  <a:pt x="77724" y="64007"/>
                </a:lnTo>
                <a:close/>
              </a:path>
              <a:path w="185927" h="118872">
                <a:moveTo>
                  <a:pt x="33527" y="73151"/>
                </a:moveTo>
                <a:lnTo>
                  <a:pt x="35051" y="74675"/>
                </a:lnTo>
                <a:lnTo>
                  <a:pt x="33527" y="67055"/>
                </a:lnTo>
                <a:lnTo>
                  <a:pt x="33527" y="68579"/>
                </a:lnTo>
                <a:lnTo>
                  <a:pt x="32131" y="60197"/>
                </a:lnTo>
                <a:lnTo>
                  <a:pt x="32003" y="60959"/>
                </a:lnTo>
                <a:lnTo>
                  <a:pt x="33527" y="73151"/>
                </a:lnTo>
                <a:close/>
              </a:path>
              <a:path w="185927" h="118872">
                <a:moveTo>
                  <a:pt x="53339" y="57911"/>
                </a:moveTo>
                <a:lnTo>
                  <a:pt x="56387" y="56387"/>
                </a:lnTo>
                <a:lnTo>
                  <a:pt x="88391" y="47243"/>
                </a:lnTo>
                <a:lnTo>
                  <a:pt x="51815" y="47243"/>
                </a:lnTo>
                <a:lnTo>
                  <a:pt x="53339" y="64007"/>
                </a:lnTo>
                <a:lnTo>
                  <a:pt x="53339" y="62483"/>
                </a:lnTo>
                <a:lnTo>
                  <a:pt x="54863" y="64007"/>
                </a:lnTo>
                <a:lnTo>
                  <a:pt x="53339" y="5791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215127" y="7886699"/>
            <a:ext cx="0" cy="97536"/>
          </a:xfrm>
          <a:custGeom>
            <a:avLst/>
            <a:gdLst/>
            <a:ahLst/>
            <a:cxnLst/>
            <a:rect l="l" t="t" r="r" b="b"/>
            <a:pathLst>
              <a:path h="97535">
                <a:moveTo>
                  <a:pt x="0" y="0"/>
                </a:moveTo>
                <a:lnTo>
                  <a:pt x="0" y="97536"/>
                </a:lnTo>
              </a:path>
            </a:pathLst>
          </a:custGeom>
          <a:ln w="19557">
            <a:solidFill>
              <a:srgbClr val="F6CA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199887" y="7880603"/>
            <a:ext cx="30479" cy="111251"/>
          </a:xfrm>
          <a:custGeom>
            <a:avLst/>
            <a:gdLst/>
            <a:ahLst/>
            <a:cxnLst/>
            <a:rect l="l" t="t" r="r" b="b"/>
            <a:pathLst>
              <a:path w="30479" h="111251">
                <a:moveTo>
                  <a:pt x="19812" y="105155"/>
                </a:moveTo>
                <a:lnTo>
                  <a:pt x="19812" y="100583"/>
                </a:lnTo>
                <a:lnTo>
                  <a:pt x="12192" y="100583"/>
                </a:lnTo>
                <a:lnTo>
                  <a:pt x="12191" y="105155"/>
                </a:lnTo>
                <a:lnTo>
                  <a:pt x="30479" y="111251"/>
                </a:lnTo>
                <a:lnTo>
                  <a:pt x="25907" y="100583"/>
                </a:lnTo>
                <a:lnTo>
                  <a:pt x="19812" y="100583"/>
                </a:lnTo>
                <a:lnTo>
                  <a:pt x="19812" y="105155"/>
                </a:lnTo>
                <a:close/>
              </a:path>
              <a:path w="30479" h="111251">
                <a:moveTo>
                  <a:pt x="25907" y="100583"/>
                </a:moveTo>
                <a:lnTo>
                  <a:pt x="30479" y="111251"/>
                </a:lnTo>
                <a:lnTo>
                  <a:pt x="25907" y="10667"/>
                </a:lnTo>
                <a:lnTo>
                  <a:pt x="19812" y="10667"/>
                </a:lnTo>
                <a:lnTo>
                  <a:pt x="19812" y="100583"/>
                </a:lnTo>
                <a:lnTo>
                  <a:pt x="25907" y="100583"/>
                </a:lnTo>
                <a:close/>
              </a:path>
              <a:path w="30479" h="111251">
                <a:moveTo>
                  <a:pt x="6095" y="100583"/>
                </a:moveTo>
                <a:lnTo>
                  <a:pt x="6095" y="10667"/>
                </a:lnTo>
                <a:lnTo>
                  <a:pt x="12191" y="6095"/>
                </a:lnTo>
                <a:lnTo>
                  <a:pt x="19812" y="6095"/>
                </a:lnTo>
                <a:lnTo>
                  <a:pt x="30479" y="0"/>
                </a:lnTo>
                <a:lnTo>
                  <a:pt x="0" y="0"/>
                </a:lnTo>
                <a:lnTo>
                  <a:pt x="6095" y="100583"/>
                </a:lnTo>
                <a:close/>
              </a:path>
              <a:path w="30479" h="111251">
                <a:moveTo>
                  <a:pt x="30479" y="111251"/>
                </a:moveTo>
                <a:lnTo>
                  <a:pt x="30479" y="0"/>
                </a:lnTo>
                <a:lnTo>
                  <a:pt x="19812" y="6095"/>
                </a:lnTo>
                <a:lnTo>
                  <a:pt x="12191" y="6095"/>
                </a:lnTo>
                <a:lnTo>
                  <a:pt x="6095" y="10667"/>
                </a:lnTo>
                <a:lnTo>
                  <a:pt x="6095" y="100583"/>
                </a:lnTo>
                <a:lnTo>
                  <a:pt x="0" y="0"/>
                </a:lnTo>
                <a:lnTo>
                  <a:pt x="0" y="111251"/>
                </a:lnTo>
                <a:lnTo>
                  <a:pt x="30479" y="111251"/>
                </a:lnTo>
                <a:lnTo>
                  <a:pt x="12191" y="105155"/>
                </a:lnTo>
                <a:lnTo>
                  <a:pt x="12192" y="10667"/>
                </a:lnTo>
                <a:lnTo>
                  <a:pt x="25907" y="10667"/>
                </a:lnTo>
                <a:lnTo>
                  <a:pt x="30479" y="11125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250179" y="7914131"/>
            <a:ext cx="13715" cy="71628"/>
          </a:xfrm>
          <a:custGeom>
            <a:avLst/>
            <a:gdLst/>
            <a:ahLst/>
            <a:cxnLst/>
            <a:rect l="l" t="t" r="r" b="b"/>
            <a:pathLst>
              <a:path w="13715" h="71627">
                <a:moveTo>
                  <a:pt x="0" y="57912"/>
                </a:moveTo>
                <a:lnTo>
                  <a:pt x="0" y="71628"/>
                </a:lnTo>
                <a:lnTo>
                  <a:pt x="13715" y="71628"/>
                </a:lnTo>
                <a:lnTo>
                  <a:pt x="13715" y="57912"/>
                </a:lnTo>
                <a:lnTo>
                  <a:pt x="0" y="57912"/>
                </a:lnTo>
                <a:close/>
              </a:path>
              <a:path w="13715" h="71627">
                <a:moveTo>
                  <a:pt x="0" y="0"/>
                </a:moveTo>
                <a:lnTo>
                  <a:pt x="0" y="13716"/>
                </a:lnTo>
                <a:lnTo>
                  <a:pt x="13715" y="13716"/>
                </a:lnTo>
                <a:lnTo>
                  <a:pt x="13715" y="0"/>
                </a:lnTo>
                <a:lnTo>
                  <a:pt x="0" y="0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250179" y="7978901"/>
            <a:ext cx="13715" cy="0"/>
          </a:xfrm>
          <a:custGeom>
            <a:avLst/>
            <a:gdLst/>
            <a:ahLst/>
            <a:cxnLst/>
            <a:rect l="l" t="t" r="r" b="b"/>
            <a:pathLst>
              <a:path w="13715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14986">
            <a:solidFill>
              <a:srgbClr val="F6CA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250179" y="7920989"/>
            <a:ext cx="13715" cy="0"/>
          </a:xfrm>
          <a:custGeom>
            <a:avLst/>
            <a:gdLst/>
            <a:ahLst/>
            <a:cxnLst/>
            <a:rect l="l" t="t" r="r" b="b"/>
            <a:pathLst>
              <a:path w="13715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14986">
            <a:solidFill>
              <a:srgbClr val="F6CA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244083" y="7908035"/>
            <a:ext cx="25908" cy="83819"/>
          </a:xfrm>
          <a:custGeom>
            <a:avLst/>
            <a:gdLst/>
            <a:ahLst/>
            <a:cxnLst/>
            <a:rect l="l" t="t" r="r" b="b"/>
            <a:pathLst>
              <a:path w="25908" h="83820">
                <a:moveTo>
                  <a:pt x="19812" y="73151"/>
                </a:moveTo>
                <a:lnTo>
                  <a:pt x="25908" y="83819"/>
                </a:lnTo>
                <a:lnTo>
                  <a:pt x="19812" y="70103"/>
                </a:lnTo>
                <a:lnTo>
                  <a:pt x="13716" y="70103"/>
                </a:lnTo>
                <a:lnTo>
                  <a:pt x="13716" y="73151"/>
                </a:lnTo>
                <a:lnTo>
                  <a:pt x="19812" y="73151"/>
                </a:lnTo>
                <a:close/>
              </a:path>
              <a:path w="25908" h="83820">
                <a:moveTo>
                  <a:pt x="6096" y="73151"/>
                </a:moveTo>
                <a:lnTo>
                  <a:pt x="6096" y="70103"/>
                </a:lnTo>
                <a:lnTo>
                  <a:pt x="10668" y="64007"/>
                </a:lnTo>
                <a:lnTo>
                  <a:pt x="13716" y="64007"/>
                </a:lnTo>
                <a:lnTo>
                  <a:pt x="25908" y="59435"/>
                </a:lnTo>
                <a:lnTo>
                  <a:pt x="0" y="59435"/>
                </a:lnTo>
                <a:lnTo>
                  <a:pt x="6096" y="73151"/>
                </a:lnTo>
                <a:close/>
              </a:path>
              <a:path w="25908" h="83820">
                <a:moveTo>
                  <a:pt x="25908" y="25907"/>
                </a:moveTo>
                <a:lnTo>
                  <a:pt x="25908" y="0"/>
                </a:lnTo>
                <a:lnTo>
                  <a:pt x="13716" y="6095"/>
                </a:lnTo>
                <a:lnTo>
                  <a:pt x="10668" y="6095"/>
                </a:lnTo>
                <a:lnTo>
                  <a:pt x="6096" y="10667"/>
                </a:lnTo>
                <a:lnTo>
                  <a:pt x="6096" y="13715"/>
                </a:lnTo>
                <a:lnTo>
                  <a:pt x="0" y="0"/>
                </a:lnTo>
                <a:lnTo>
                  <a:pt x="0" y="25907"/>
                </a:lnTo>
                <a:lnTo>
                  <a:pt x="25908" y="25907"/>
                </a:lnTo>
                <a:lnTo>
                  <a:pt x="10668" y="19811"/>
                </a:lnTo>
                <a:lnTo>
                  <a:pt x="10668" y="10667"/>
                </a:lnTo>
                <a:lnTo>
                  <a:pt x="19812" y="10667"/>
                </a:lnTo>
                <a:lnTo>
                  <a:pt x="25908" y="25907"/>
                </a:lnTo>
                <a:close/>
              </a:path>
              <a:path w="25908" h="83820">
                <a:moveTo>
                  <a:pt x="13716" y="19811"/>
                </a:moveTo>
                <a:lnTo>
                  <a:pt x="13716" y="13715"/>
                </a:lnTo>
                <a:lnTo>
                  <a:pt x="10668" y="13715"/>
                </a:lnTo>
                <a:lnTo>
                  <a:pt x="10668" y="19811"/>
                </a:lnTo>
                <a:lnTo>
                  <a:pt x="25908" y="25907"/>
                </a:lnTo>
                <a:lnTo>
                  <a:pt x="19812" y="13715"/>
                </a:lnTo>
                <a:lnTo>
                  <a:pt x="13716" y="13715"/>
                </a:lnTo>
                <a:lnTo>
                  <a:pt x="13716" y="19811"/>
                </a:lnTo>
                <a:close/>
              </a:path>
              <a:path w="25908" h="83820">
                <a:moveTo>
                  <a:pt x="19812" y="13715"/>
                </a:moveTo>
                <a:lnTo>
                  <a:pt x="25908" y="25907"/>
                </a:lnTo>
                <a:lnTo>
                  <a:pt x="19812" y="10667"/>
                </a:lnTo>
                <a:lnTo>
                  <a:pt x="13716" y="10667"/>
                </a:lnTo>
                <a:lnTo>
                  <a:pt x="13716" y="13715"/>
                </a:lnTo>
                <a:lnTo>
                  <a:pt x="19812" y="13715"/>
                </a:lnTo>
                <a:close/>
              </a:path>
              <a:path w="25908" h="83820">
                <a:moveTo>
                  <a:pt x="6096" y="13715"/>
                </a:moveTo>
                <a:lnTo>
                  <a:pt x="6096" y="10667"/>
                </a:lnTo>
                <a:lnTo>
                  <a:pt x="10668" y="6095"/>
                </a:lnTo>
                <a:lnTo>
                  <a:pt x="13716" y="6095"/>
                </a:lnTo>
                <a:lnTo>
                  <a:pt x="25908" y="0"/>
                </a:lnTo>
                <a:lnTo>
                  <a:pt x="0" y="0"/>
                </a:lnTo>
                <a:lnTo>
                  <a:pt x="6096" y="13715"/>
                </a:lnTo>
                <a:close/>
              </a:path>
              <a:path w="25908" h="83820">
                <a:moveTo>
                  <a:pt x="25908" y="83819"/>
                </a:moveTo>
                <a:lnTo>
                  <a:pt x="25908" y="59435"/>
                </a:lnTo>
                <a:lnTo>
                  <a:pt x="13716" y="64007"/>
                </a:lnTo>
                <a:lnTo>
                  <a:pt x="10668" y="64007"/>
                </a:lnTo>
                <a:lnTo>
                  <a:pt x="6096" y="70103"/>
                </a:lnTo>
                <a:lnTo>
                  <a:pt x="6096" y="73151"/>
                </a:lnTo>
                <a:lnTo>
                  <a:pt x="0" y="59435"/>
                </a:lnTo>
                <a:lnTo>
                  <a:pt x="0" y="83819"/>
                </a:lnTo>
                <a:lnTo>
                  <a:pt x="25908" y="83819"/>
                </a:lnTo>
                <a:lnTo>
                  <a:pt x="10668" y="77723"/>
                </a:lnTo>
                <a:lnTo>
                  <a:pt x="10668" y="70103"/>
                </a:lnTo>
                <a:lnTo>
                  <a:pt x="19812" y="70103"/>
                </a:lnTo>
                <a:lnTo>
                  <a:pt x="25908" y="83819"/>
                </a:lnTo>
                <a:close/>
              </a:path>
              <a:path w="25908" h="83820">
                <a:moveTo>
                  <a:pt x="13716" y="77723"/>
                </a:moveTo>
                <a:lnTo>
                  <a:pt x="13716" y="73151"/>
                </a:lnTo>
                <a:lnTo>
                  <a:pt x="10668" y="73151"/>
                </a:lnTo>
                <a:lnTo>
                  <a:pt x="10668" y="77723"/>
                </a:lnTo>
                <a:lnTo>
                  <a:pt x="25908" y="83819"/>
                </a:lnTo>
                <a:lnTo>
                  <a:pt x="19812" y="73151"/>
                </a:lnTo>
                <a:lnTo>
                  <a:pt x="13716" y="73151"/>
                </a:lnTo>
                <a:lnTo>
                  <a:pt x="13716" y="7772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244083" y="7979663"/>
            <a:ext cx="25908" cy="0"/>
          </a:xfrm>
          <a:custGeom>
            <a:avLst/>
            <a:gdLst/>
            <a:ahLst/>
            <a:cxnLst/>
            <a:rect l="l" t="t" r="r" b="b"/>
            <a:pathLst>
              <a:path w="25908">
                <a:moveTo>
                  <a:pt x="0" y="0"/>
                </a:moveTo>
                <a:lnTo>
                  <a:pt x="25908" y="0"/>
                </a:lnTo>
              </a:path>
            </a:pathLst>
          </a:custGeom>
          <a:ln w="25653">
            <a:solidFill>
              <a:srgbClr val="ED7C3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244083" y="7920989"/>
            <a:ext cx="25908" cy="0"/>
          </a:xfrm>
          <a:custGeom>
            <a:avLst/>
            <a:gdLst/>
            <a:ahLst/>
            <a:cxnLst/>
            <a:rect l="l" t="t" r="r" b="b"/>
            <a:pathLst>
              <a:path w="25908">
                <a:moveTo>
                  <a:pt x="0" y="0"/>
                </a:moveTo>
                <a:lnTo>
                  <a:pt x="25908" y="0"/>
                </a:lnTo>
              </a:path>
            </a:pathLst>
          </a:custGeom>
          <a:ln w="27177">
            <a:solidFill>
              <a:srgbClr val="ED7C3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00076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46684" y="651131"/>
            <a:ext cx="95584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60256" y="3761244"/>
            <a:ext cx="265108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b="1" spc="-4" dirty="0" smtClean="0">
                <a:solidFill>
                  <a:srgbClr val="806000"/>
                </a:solidFill>
                <a:latin typeface="Arial"/>
                <a:cs typeface="Arial"/>
              </a:rPr>
              <a:t>B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. </a:t>
            </a:r>
            <a:r>
              <a:rPr sz="1100" b="1" spc="89" dirty="0" smtClean="0">
                <a:solidFill>
                  <a:srgbClr val="806000"/>
                </a:solidFill>
                <a:latin typeface="Arial"/>
                <a:cs typeface="Arial"/>
              </a:rPr>
              <a:t> </a:t>
            </a:r>
            <a:r>
              <a:rPr sz="1100" b="1" spc="-4" dirty="0" smtClean="0">
                <a:solidFill>
                  <a:srgbClr val="806000"/>
                </a:solidFill>
                <a:latin typeface="Arial"/>
                <a:cs typeface="Arial"/>
              </a:rPr>
              <a:t>C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hem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i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cal subs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t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ances</a:t>
            </a:r>
            <a:r>
              <a:rPr sz="1100" b="1" spc="-9" dirty="0" smtClean="0">
                <a:solidFill>
                  <a:srgbClr val="806000"/>
                </a:solidFill>
                <a:latin typeface="Arial"/>
                <a:cs typeface="Arial"/>
              </a:rPr>
              <a:t> </a:t>
            </a:r>
            <a:r>
              <a:rPr sz="1100" b="1" spc="-14" dirty="0" smtClean="0">
                <a:solidFill>
                  <a:srgbClr val="806000"/>
                </a:solidFill>
                <a:latin typeface="Arial"/>
                <a:cs typeface="Arial"/>
              </a:rPr>
              <a:t>a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nd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so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l</a:t>
            </a:r>
            <a:r>
              <a:rPr sz="1100" b="1" spc="-14" dirty="0" smtClean="0">
                <a:solidFill>
                  <a:srgbClr val="806000"/>
                </a:solidFill>
                <a:latin typeface="Arial"/>
                <a:cs typeface="Arial"/>
              </a:rPr>
              <a:t>u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ti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1656" y="4056593"/>
            <a:ext cx="5240677" cy="19550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530"/>
              </a:lnSpc>
              <a:spcBef>
                <a:spcPts val="76"/>
              </a:spcBef>
            </a:pPr>
            <a:r>
              <a:rPr sz="2100" i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1-</a:t>
            </a:r>
            <a:r>
              <a:rPr sz="2100" i="1" spc="4" baseline="1950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2100" i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garo</a:t>
            </a:r>
            <a:r>
              <a:rPr sz="2100" i="1" spc="-4" baseline="1950" dirty="0" smtClean="0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sz="2100" i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1396">
              <a:lnSpc>
                <a:spcPct val="101725"/>
              </a:lnSpc>
              <a:spcBef>
                <a:spcPts val="263"/>
              </a:spcBef>
            </a:pPr>
            <a:r>
              <a:rPr sz="1400" i="1" spc="0" dirty="0" smtClean="0">
                <a:solidFill>
                  <a:srgbClr val="2D74B5"/>
                </a:solidFill>
                <a:latin typeface="Calibri"/>
                <a:cs typeface="Calibri"/>
              </a:rPr>
              <a:t>2- Ele</a:t>
            </a:r>
            <a:r>
              <a:rPr sz="1400" i="1" spc="4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400" i="1" spc="0" dirty="0" smtClean="0">
                <a:solidFill>
                  <a:srgbClr val="2D74B5"/>
                </a:solidFill>
                <a:latin typeface="Calibri"/>
                <a:cs typeface="Calibri"/>
              </a:rPr>
              <a:t>trophor</a:t>
            </a:r>
            <a:r>
              <a:rPr sz="1400" i="1" spc="-9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sz="1400" i="1" spc="4" dirty="0" smtClean="0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sz="1400" i="1" spc="-9" dirty="0" smtClean="0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sz="1400" i="1" spc="0" dirty="0" smtClean="0">
                <a:solidFill>
                  <a:srgbClr val="2D74B5"/>
                </a:solidFill>
                <a:latin typeface="Calibri"/>
                <a:cs typeface="Calibri"/>
              </a:rPr>
              <a:t>s </a:t>
            </a:r>
            <a:r>
              <a:rPr sz="1400" i="1" spc="4" dirty="0" smtClean="0">
                <a:solidFill>
                  <a:srgbClr val="2D74B5"/>
                </a:solidFill>
                <a:latin typeface="Calibri"/>
                <a:cs typeface="Calibri"/>
              </a:rPr>
              <a:t>B</a:t>
            </a:r>
            <a:r>
              <a:rPr sz="1400" i="1" spc="-14" dirty="0" smtClean="0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sz="1400" i="1" spc="4" dirty="0" smtClean="0">
                <a:solidFill>
                  <a:srgbClr val="2D74B5"/>
                </a:solidFill>
                <a:latin typeface="Calibri"/>
                <a:cs typeface="Calibri"/>
              </a:rPr>
              <a:t>ff</a:t>
            </a:r>
            <a:r>
              <a:rPr sz="1400" i="1" spc="0" dirty="0" smtClean="0">
                <a:solidFill>
                  <a:srgbClr val="2D74B5"/>
                </a:solidFill>
                <a:latin typeface="Calibri"/>
                <a:cs typeface="Calibri"/>
              </a:rPr>
              <a:t>er</a:t>
            </a:r>
            <a:endParaRPr sz="1400">
              <a:latin typeface="Calibri"/>
              <a:cs typeface="Calibri"/>
            </a:endParaRPr>
          </a:p>
          <a:p>
            <a:pPr marL="12700" marR="218201">
              <a:lnSpc>
                <a:spcPts val="1264"/>
              </a:lnSpc>
              <a:spcBef>
                <a:spcPts val="114"/>
              </a:spcBef>
            </a:pPr>
            <a:r>
              <a:rPr sz="1100" spc="25" dirty="0" smtClean="0">
                <a:latin typeface="Arial"/>
                <a:cs typeface="Arial"/>
              </a:rPr>
              <a:t>W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E (T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)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X</a:t>
            </a:r>
            <a:r>
              <a:rPr sz="1100" spc="0" dirty="0" smtClean="0">
                <a:latin typeface="Arial"/>
                <a:cs typeface="Arial"/>
              </a:rPr>
              <a:t>10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1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 </a:t>
            </a:r>
            <a:endParaRPr sz="1100">
              <a:latin typeface="Arial"/>
              <a:cs typeface="Arial"/>
            </a:endParaRPr>
          </a:p>
          <a:p>
            <a:pPr marL="12700" marR="218201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Arial"/>
                <a:cs typeface="Arial"/>
              </a:rPr>
              <a:t>cons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f</a:t>
            </a:r>
            <a:r>
              <a:rPr sz="1100" spc="4" dirty="0" smtClean="0">
                <a:latin typeface="Arial"/>
                <a:cs typeface="Arial"/>
              </a:rPr>
              <a:t>:</a:t>
            </a:r>
            <a:r>
              <a:rPr sz="1100" spc="0" dirty="0" smtClean="0">
                <a:latin typeface="Arial"/>
                <a:cs typeface="Arial"/>
              </a:rPr>
              <a:t>( 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base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0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8</a:t>
            </a:r>
            <a:r>
              <a:rPr sz="1100" spc="-14" dirty="0" smtClean="0">
                <a:latin typeface="Arial"/>
                <a:cs typeface="Arial"/>
              </a:rPr>
              <a:t>9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 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 0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8</a:t>
            </a:r>
            <a:r>
              <a:rPr sz="1100" spc="-14" dirty="0" smtClean="0">
                <a:latin typeface="Arial"/>
                <a:cs typeface="Arial"/>
              </a:rPr>
              <a:t>9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pH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8</a:t>
            </a:r>
            <a:r>
              <a:rPr sz="1100" spc="4" dirty="0" smtClean="0">
                <a:latin typeface="Arial"/>
                <a:cs typeface="Arial"/>
              </a:rPr>
              <a:t> 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103"/>
              </a:spcBef>
            </a:pPr>
            <a:r>
              <a:rPr sz="1100" spc="0" dirty="0" smtClean="0">
                <a:latin typeface="Arial"/>
                <a:cs typeface="Arial"/>
              </a:rPr>
              <a:t>0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02) </a:t>
            </a:r>
            <a:endParaRPr sz="1100">
              <a:latin typeface="Arial"/>
              <a:cs typeface="Arial"/>
            </a:endParaRPr>
          </a:p>
          <a:p>
            <a:pPr marL="12700" indent="39623">
              <a:lnSpc>
                <a:spcPts val="1297"/>
              </a:lnSpc>
              <a:spcBef>
                <a:spcPts val="883"/>
              </a:spcBef>
            </a:pPr>
            <a:r>
              <a:rPr sz="1100" b="1" spc="-4" dirty="0" smtClean="0">
                <a:latin typeface="Arial"/>
                <a:cs typeface="Arial"/>
              </a:rPr>
              <a:t>P</a:t>
            </a:r>
            <a:r>
              <a:rPr sz="1100" b="1" spc="0" dirty="0" smtClean="0">
                <a:latin typeface="Arial"/>
                <a:cs typeface="Arial"/>
              </a:rPr>
              <a:t>repare</a:t>
            </a:r>
            <a:r>
              <a:rPr sz="1100" b="1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200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l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X</a:t>
            </a:r>
            <a:r>
              <a:rPr sz="1100" spc="0" dirty="0" smtClean="0">
                <a:latin typeface="Arial"/>
                <a:cs typeface="Arial"/>
              </a:rPr>
              <a:t>10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E so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2</a:t>
            </a: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6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14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1</a:t>
            </a: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06"/>
              </a:spcBef>
            </a:pP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sso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1</a:t>
            </a:r>
            <a:r>
              <a:rPr sz="1100" spc="0" dirty="0" smtClean="0">
                <a:latin typeface="Arial"/>
                <a:cs typeface="Arial"/>
              </a:rPr>
              <a:t>60</a:t>
            </a:r>
            <a:r>
              <a:rPr sz="1100" spc="4" dirty="0" smtClean="0">
                <a:latin typeface="Arial"/>
                <a:cs typeface="Arial"/>
              </a:rPr>
              <a:t> m</a:t>
            </a:r>
            <a:r>
              <a:rPr sz="1100" spc="0" dirty="0" smtClean="0">
                <a:latin typeface="Arial"/>
                <a:cs typeface="Arial"/>
              </a:rPr>
              <a:t>l 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ill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ad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10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a2</a:t>
            </a:r>
            <a:r>
              <a:rPr sz="1100" spc="-4" dirty="0" smtClean="0">
                <a:latin typeface="Arial"/>
                <a:cs typeface="Arial"/>
              </a:rPr>
              <a:t>ED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ti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0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4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03"/>
              </a:spcBef>
            </a:pP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cen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H pH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7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8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hen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200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39" dirty="0" smtClean="0">
                <a:latin typeface="Arial"/>
                <a:cs typeface="Arial"/>
              </a:rPr>
              <a:t>W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ill</a:t>
            </a:r>
            <a:r>
              <a:rPr sz="1100" spc="0" dirty="0" smtClean="0">
                <a:latin typeface="Arial"/>
                <a:cs typeface="Arial"/>
              </a:rPr>
              <a:t>ed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03"/>
              </a:spcBef>
            </a:pP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ili</a:t>
            </a:r>
            <a:r>
              <a:rPr sz="1100" spc="-9" dirty="0" smtClean="0">
                <a:latin typeface="Arial"/>
                <a:cs typeface="Arial"/>
              </a:rPr>
              <a:t>z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uc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e. 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 each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se,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add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ill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4" dirty="0" smtClean="0">
                <a:latin typeface="Arial"/>
                <a:cs typeface="Arial"/>
              </a:rPr>
              <a:t>X</a:t>
            </a:r>
            <a:r>
              <a:rPr sz="1100" spc="-4" dirty="0" smtClean="0">
                <a:latin typeface="Arial"/>
                <a:cs typeface="Arial"/>
              </a:rPr>
              <a:t>1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1656" y="6141425"/>
            <a:ext cx="5238569" cy="726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751" marR="11396">
              <a:lnSpc>
                <a:spcPts val="1530"/>
              </a:lnSpc>
              <a:spcBef>
                <a:spcPts val="76"/>
              </a:spcBef>
            </a:pPr>
            <a:r>
              <a:rPr sz="2100" i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3-</a:t>
            </a:r>
            <a:r>
              <a:rPr sz="2100" i="1" spc="34" baseline="195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100" i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Loading</a:t>
            </a:r>
            <a:r>
              <a:rPr sz="2100" i="1" spc="-4" baseline="195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100" i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bu</a:t>
            </a:r>
            <a:r>
              <a:rPr sz="2100" i="1" spc="44" baseline="1950" dirty="0" smtClean="0">
                <a:solidFill>
                  <a:srgbClr val="2D74B5"/>
                </a:solidFill>
                <a:latin typeface="Calibri"/>
                <a:cs typeface="Calibri"/>
              </a:rPr>
              <a:t>ﬀ</a:t>
            </a:r>
            <a:r>
              <a:rPr sz="2100" i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er:</a:t>
            </a:r>
            <a:r>
              <a:rPr sz="2100" i="1" spc="-4" baseline="195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2100" i="1" spc="4" baseline="1950" dirty="0" smtClean="0">
                <a:solidFill>
                  <a:srgbClr val="2D74B5"/>
                </a:solidFill>
                <a:latin typeface="Calibri"/>
                <a:cs typeface="Calibri"/>
              </a:rPr>
              <a:t>X</a:t>
            </a:r>
            <a:r>
              <a:rPr sz="2100" i="1" spc="-14" baseline="1950" dirty="0" smtClean="0">
                <a:solidFill>
                  <a:srgbClr val="2D74B5"/>
                </a:solidFill>
                <a:latin typeface="Calibri"/>
                <a:cs typeface="Calibri"/>
              </a:rPr>
              <a:t>1</a:t>
            </a:r>
            <a:r>
              <a:rPr sz="2100" i="1" spc="0" baseline="1950" dirty="0" smtClean="0">
                <a:solidFill>
                  <a:srgbClr val="2D74B5"/>
                </a:solidFill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97"/>
              </a:lnSpc>
              <a:spcBef>
                <a:spcPts val="28"/>
              </a:spcBef>
            </a:pPr>
            <a:r>
              <a:rPr sz="1100" b="1" spc="-4" dirty="0" smtClean="0">
                <a:latin typeface="Arial"/>
                <a:cs typeface="Arial"/>
              </a:rPr>
              <a:t>P</a:t>
            </a:r>
            <a:r>
              <a:rPr sz="1100" b="1" spc="0" dirty="0" smtClean="0">
                <a:latin typeface="Arial"/>
                <a:cs typeface="Arial"/>
              </a:rPr>
              <a:t>repare</a:t>
            </a:r>
            <a:r>
              <a:rPr sz="1100" b="1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sso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0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25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ophenol 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50%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ol and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ED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11"/>
              </a:spcBef>
            </a:pP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at a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cen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,</a:t>
            </a:r>
            <a:r>
              <a:rPr sz="1100" spc="0" dirty="0" smtClean="0">
                <a:latin typeface="Arial"/>
                <a:cs typeface="Arial"/>
              </a:rPr>
              <a:t>60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pH </a:t>
            </a:r>
            <a:r>
              <a:rPr sz="1100" spc="-14" dirty="0" smtClean="0">
                <a:latin typeface="Arial"/>
                <a:cs typeface="Arial"/>
              </a:rPr>
              <a:t>8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0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9" dirty="0" smtClean="0">
                <a:latin typeface="Arial"/>
                <a:cs typeface="Arial"/>
              </a:rPr>
              <a:t> c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1</a:t>
            </a:r>
            <a:r>
              <a:rPr sz="1100" spc="0" dirty="0" smtClean="0">
                <a:latin typeface="Arial"/>
                <a:cs typeface="Arial"/>
              </a:rPr>
              <a:t>00</a:t>
            </a:r>
            <a:r>
              <a:rPr sz="1100" spc="4" dirty="0" smtClean="0">
                <a:latin typeface="Arial"/>
                <a:cs typeface="Arial"/>
              </a:rPr>
              <a:t> m</a:t>
            </a:r>
            <a:r>
              <a:rPr sz="1100" spc="0" dirty="0" smtClean="0">
                <a:latin typeface="Arial"/>
                <a:cs typeface="Arial"/>
              </a:rPr>
              <a:t>l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08"/>
              </a:spcBef>
            </a:pP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ill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sa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el of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4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1656" y="6996389"/>
            <a:ext cx="4974422" cy="7282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4-</a:t>
            </a:r>
            <a:r>
              <a:rPr sz="2100" spc="34" baseline="1950" dirty="0" smtClean="0">
                <a:solidFill>
                  <a:srgbClr val="1F4D77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Et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i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i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u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m</a:t>
            </a:r>
            <a:r>
              <a:rPr sz="2100" spc="-9" baseline="1950" dirty="0" smtClean="0">
                <a:solidFill>
                  <a:srgbClr val="1F4D77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r</a:t>
            </a:r>
            <a:r>
              <a:rPr sz="2100" spc="4" baseline="1950" dirty="0" smtClean="0">
                <a:solidFill>
                  <a:srgbClr val="1F4D77"/>
                </a:solidFill>
                <a:latin typeface="Calibri"/>
                <a:cs typeface="Calibri"/>
              </a:rPr>
              <a:t>o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i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e:</a:t>
            </a:r>
            <a:r>
              <a:rPr sz="2100" spc="4" baseline="1950" dirty="0" smtClean="0">
                <a:solidFill>
                  <a:srgbClr val="1F4D77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t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e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 d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ye</a:t>
            </a:r>
            <a:r>
              <a:rPr sz="2100" spc="4" baseline="1950" dirty="0" smtClean="0">
                <a:solidFill>
                  <a:srgbClr val="1F4D77"/>
                </a:solidFill>
                <a:latin typeface="Calibri"/>
                <a:cs typeface="Calibri"/>
              </a:rPr>
              <a:t> o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f t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e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et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h</a:t>
            </a:r>
            <a:r>
              <a:rPr sz="2100" spc="14" baseline="1950" dirty="0" smtClean="0">
                <a:solidFill>
                  <a:srgbClr val="1F4D77"/>
                </a:solidFill>
                <a:latin typeface="Calibri"/>
                <a:cs typeface="Calibri"/>
              </a:rPr>
              <a:t>i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i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u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m</a:t>
            </a:r>
            <a:r>
              <a:rPr sz="2100" spc="-9" baseline="1950" dirty="0" smtClean="0">
                <a:solidFill>
                  <a:srgbClr val="1F4D77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r</a:t>
            </a:r>
            <a:r>
              <a:rPr sz="2100" spc="4" baseline="1950" dirty="0" smtClean="0">
                <a:solidFill>
                  <a:srgbClr val="1F4D77"/>
                </a:solidFill>
                <a:latin typeface="Calibri"/>
                <a:cs typeface="Calibri"/>
              </a:rPr>
              <a:t>o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i</a:t>
            </a:r>
            <a:r>
              <a:rPr sz="2100" spc="-4" baseline="1950" dirty="0" smtClean="0">
                <a:solidFill>
                  <a:srgbClr val="1F4D77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1F4D77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indent="39623">
              <a:lnSpc>
                <a:spcPts val="1297"/>
              </a:lnSpc>
              <a:spcBef>
                <a:spcPts val="38"/>
              </a:spcBef>
            </a:pPr>
            <a:r>
              <a:rPr sz="1100" b="1" spc="-4" dirty="0" smtClean="0">
                <a:latin typeface="Arial"/>
                <a:cs typeface="Arial"/>
              </a:rPr>
              <a:t>P</a:t>
            </a:r>
            <a:r>
              <a:rPr sz="1100" b="1" spc="0" dirty="0" smtClean="0">
                <a:latin typeface="Arial"/>
                <a:cs typeface="Arial"/>
              </a:rPr>
              <a:t>repared</a:t>
            </a:r>
            <a:r>
              <a:rPr sz="1100" b="1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at 10</a:t>
            </a:r>
            <a:r>
              <a:rPr sz="1100" spc="-4" dirty="0" smtClean="0">
                <a:latin typeface="Arial"/>
                <a:cs typeface="Arial"/>
              </a:rPr>
              <a:t> m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/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sso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100</a:t>
            </a:r>
            <a:r>
              <a:rPr sz="1100" spc="-4" dirty="0" smtClean="0">
                <a:latin typeface="Arial"/>
                <a:cs typeface="Arial"/>
              </a:rPr>
              <a:t> m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der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10</a:t>
            </a:r>
            <a:r>
              <a:rPr sz="1100" spc="4" dirty="0" smtClean="0">
                <a:latin typeface="Arial"/>
                <a:cs typeface="Arial"/>
              </a:rPr>
              <a:t> m</a:t>
            </a:r>
            <a:r>
              <a:rPr sz="1100" spc="0" dirty="0" smtClean="0">
                <a:latin typeface="Arial"/>
                <a:cs typeface="Arial"/>
              </a:rPr>
              <a:t>l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ill</a:t>
            </a:r>
            <a:r>
              <a:rPr sz="1100" spc="0" dirty="0" smtClean="0">
                <a:latin typeface="Arial"/>
                <a:cs typeface="Arial"/>
              </a:rPr>
              <a:t>ed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11"/>
              </a:spcBef>
            </a:pP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al at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4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°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 u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l use. 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e, 40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/ 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08"/>
              </a:spcBef>
            </a:pP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ill</a:t>
            </a:r>
            <a:r>
              <a:rPr sz="1100" spc="0" dirty="0" smtClean="0">
                <a:latin typeface="Arial"/>
                <a:cs typeface="Arial"/>
              </a:rPr>
              <a:t>ed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1656" y="8151887"/>
            <a:ext cx="5240518" cy="1509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30"/>
              </a:lnSpc>
              <a:spcBef>
                <a:spcPts val="61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ow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 a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oss</a:t>
            </a:r>
            <a:r>
              <a:rPr sz="1100" spc="-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ose</a:t>
            </a:r>
            <a:r>
              <a:rPr sz="1100" spc="-4" dirty="0" smtClean="0">
                <a:latin typeface="Arial"/>
                <a:cs typeface="Arial"/>
              </a:rPr>
              <a:t> 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hode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38"/>
              </a:spcBef>
            </a:pPr>
            <a:r>
              <a:rPr sz="1100" spc="0" dirty="0" smtClean="0">
                <a:latin typeface="Arial"/>
                <a:cs typeface="Arial"/>
              </a:rPr>
              <a:t>pos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ode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895"/>
              </a:spcBef>
            </a:pP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a) </a:t>
            </a:r>
            <a:r>
              <a:rPr sz="1100" b="1" spc="209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M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o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l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ec</a:t>
            </a:r>
            <a:r>
              <a:rPr sz="1100" b="1" spc="-14" dirty="0" smtClean="0">
                <a:solidFill>
                  <a:srgbClr val="702FA0"/>
                </a:solidFill>
                <a:latin typeface="Arial"/>
                <a:cs typeface="Arial"/>
              </a:rPr>
              <a:t>u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l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ar</a:t>
            </a:r>
            <a:r>
              <a:rPr sz="1100" b="1" spc="-14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14" dirty="0" smtClean="0">
                <a:solidFill>
                  <a:srgbClr val="702FA0"/>
                </a:solidFill>
                <a:latin typeface="Arial"/>
                <a:cs typeface="Arial"/>
              </a:rPr>
              <a:t>w</a:t>
            </a:r>
            <a:r>
              <a:rPr sz="1100" b="1" spc="-14" dirty="0" smtClean="0">
                <a:solidFill>
                  <a:srgbClr val="702FA0"/>
                </a:solidFill>
                <a:latin typeface="Arial"/>
                <a:cs typeface="Arial"/>
              </a:rPr>
              <a:t>e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i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ght of </a:t>
            </a:r>
            <a:r>
              <a:rPr sz="1100" b="1" spc="-4" dirty="0" smtClean="0">
                <a:solidFill>
                  <a:srgbClr val="702FA0"/>
                </a:solidFill>
                <a:latin typeface="Arial"/>
                <a:cs typeface="Arial"/>
              </a:rPr>
              <a:t>DN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A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907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ow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depends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9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 </a:t>
            </a:r>
            <a:r>
              <a:rPr sz="1100" spc="-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97"/>
              </a:lnSpc>
              <a:spcBef>
                <a:spcPts val="103"/>
              </a:spcBef>
            </a:pPr>
            <a:r>
              <a:rPr sz="1100" b="1" spc="0" dirty="0" smtClean="0">
                <a:latin typeface="Arial"/>
                <a:cs typeface="Arial"/>
              </a:rPr>
              <a:t>are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-4" dirty="0" smtClean="0">
                <a:latin typeface="Arial"/>
                <a:cs typeface="Arial"/>
              </a:rPr>
              <a:t>l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nea</a:t>
            </a:r>
            <a:r>
              <a:rPr sz="1100" b="1" spc="-9" dirty="0" smtClean="0">
                <a:latin typeface="Arial"/>
                <a:cs typeface="Arial"/>
              </a:rPr>
              <a:t>r</a:t>
            </a:r>
            <a:r>
              <a:rPr sz="1100" b="1" spc="0" dirty="0" smtClean="0">
                <a:latin typeface="Arial"/>
                <a:cs typeface="Arial"/>
              </a:rPr>
              <a:t>,</a:t>
            </a:r>
            <a:r>
              <a:rPr sz="1100" b="1" spc="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dou</a:t>
            </a:r>
            <a:r>
              <a:rPr sz="1100" b="1" spc="-14" dirty="0" smtClean="0">
                <a:latin typeface="Arial"/>
                <a:cs typeface="Arial"/>
              </a:rPr>
              <a:t>b</a:t>
            </a:r>
            <a:r>
              <a:rPr sz="1100" b="1" spc="4" dirty="0" smtClean="0">
                <a:latin typeface="Arial"/>
                <a:cs typeface="Arial"/>
              </a:rPr>
              <a:t>l</a:t>
            </a:r>
            <a:r>
              <a:rPr sz="1100" b="1" spc="0" dirty="0" smtClean="0">
                <a:latin typeface="Arial"/>
                <a:cs typeface="Arial"/>
              </a:rPr>
              <a:t>e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-14" dirty="0" smtClean="0">
                <a:latin typeface="Arial"/>
                <a:cs typeface="Arial"/>
              </a:rPr>
              <a:t>o</a:t>
            </a:r>
            <a:r>
              <a:rPr sz="1100" b="1" spc="0" dirty="0" smtClean="0">
                <a:latin typeface="Arial"/>
                <a:cs typeface="Arial"/>
              </a:rPr>
              <a:t>r</a:t>
            </a:r>
            <a:r>
              <a:rPr sz="1100" b="1" spc="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h</a:t>
            </a:r>
            <a:r>
              <a:rPr sz="1100" b="1" spc="-14" dirty="0" smtClean="0">
                <a:latin typeface="Arial"/>
                <a:cs typeface="Arial"/>
              </a:rPr>
              <a:t>e</a:t>
            </a:r>
            <a:r>
              <a:rPr sz="1100" b="1" spc="4" dirty="0" smtClean="0">
                <a:latin typeface="Arial"/>
                <a:cs typeface="Arial"/>
              </a:rPr>
              <a:t>lix-</a:t>
            </a:r>
            <a:r>
              <a:rPr sz="1100" b="1" spc="0" dirty="0" smtClean="0">
                <a:latin typeface="Arial"/>
                <a:cs typeface="Arial"/>
              </a:rPr>
              <a:t>shaped</a:t>
            </a:r>
            <a:r>
              <a:rPr sz="1100" spc="0" dirty="0" smtClean="0">
                <a:latin typeface="Arial"/>
                <a:cs typeface="Arial"/>
              </a:rPr>
              <a:t>,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hus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 s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uc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ht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06"/>
              </a:spcBef>
            </a:pPr>
            <a:r>
              <a:rPr sz="1100" spc="0" dirty="0" smtClean="0">
                <a:latin typeface="Arial"/>
                <a:cs typeface="Arial"/>
              </a:rPr>
              <a:t>due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onal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t.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886"/>
              </a:spcBef>
            </a:pP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b)  </a:t>
            </a:r>
            <a:r>
              <a:rPr sz="1100" b="1" spc="144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-4" dirty="0" smtClean="0">
                <a:solidFill>
                  <a:srgbClr val="702FA0"/>
                </a:solidFill>
                <a:latin typeface="Arial"/>
                <a:cs typeface="Arial"/>
              </a:rPr>
              <a:t>C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oncen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t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ra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ti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on</a:t>
            </a:r>
            <a:r>
              <a:rPr sz="1100" b="1" spc="-9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of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aga</a:t>
            </a:r>
            <a:r>
              <a:rPr sz="1100" b="1" spc="-9" dirty="0" smtClean="0">
                <a:solidFill>
                  <a:srgbClr val="702FA0"/>
                </a:solidFill>
                <a:latin typeface="Arial"/>
                <a:cs typeface="Arial"/>
              </a:rPr>
              <a:t>r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os</a:t>
            </a:r>
            <a:r>
              <a:rPr sz="1100" b="1" spc="-4" dirty="0" smtClean="0">
                <a:solidFill>
                  <a:srgbClr val="702FA0"/>
                </a:solidFill>
                <a:latin typeface="Arial"/>
                <a:cs typeface="Arial"/>
              </a:rPr>
              <a:t>e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33124" y="9915992"/>
            <a:ext cx="11737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5014" y="1183218"/>
            <a:ext cx="1978151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b="1" spc="-4" dirty="0" smtClean="0">
                <a:latin typeface="Times New Roman"/>
                <a:cs typeface="Times New Roman"/>
              </a:rPr>
              <a:t>.</a:t>
            </a:r>
            <a:r>
              <a:rPr sz="1400" b="1" spc="0" dirty="0" smtClean="0">
                <a:latin typeface="Times New Roman"/>
                <a:cs typeface="Times New Roman"/>
              </a:rPr>
              <a:t>5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ray</a:t>
            </a:r>
            <a:r>
              <a:rPr sz="1400" spc="-1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 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el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5014" y="1393530"/>
            <a:ext cx="1978151" cy="2118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ct val="95825"/>
              </a:lnSpc>
              <a:spcBef>
                <a:spcPts val="5"/>
              </a:spcBef>
            </a:pPr>
            <a:r>
              <a:rPr sz="1400" b="1" spc="-4" dirty="0" smtClean="0">
                <a:latin typeface="Times New Roman"/>
                <a:cs typeface="Times New Roman"/>
              </a:rPr>
              <a:t>.</a:t>
            </a:r>
            <a:r>
              <a:rPr sz="1400" b="1" spc="0" dirty="0" smtClean="0">
                <a:latin typeface="Times New Roman"/>
                <a:cs typeface="Times New Roman"/>
              </a:rPr>
              <a:t>6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V</a:t>
            </a:r>
            <a:r>
              <a:rPr sz="1400" spc="-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–</a:t>
            </a:r>
            <a:r>
              <a:rPr sz="1400" spc="4" dirty="0" smtClean="0">
                <a:latin typeface="Times New Roman"/>
                <a:cs typeface="Times New Roman"/>
              </a:rPr>
              <a:t> 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ll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in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5014" y="1605366"/>
            <a:ext cx="1978151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7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4" dirty="0" smtClean="0">
                <a:latin typeface="Times New Roman"/>
                <a:cs typeface="Times New Roman"/>
              </a:rPr>
              <a:t>Di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era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5014" y="1815678"/>
            <a:ext cx="1978151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b="1" spc="-4" dirty="0" smtClean="0">
                <a:latin typeface="Times New Roman"/>
                <a:cs typeface="Times New Roman"/>
              </a:rPr>
              <a:t>.</a:t>
            </a:r>
            <a:r>
              <a:rPr sz="1400" b="1" spc="0" dirty="0" smtClean="0">
                <a:latin typeface="Times New Roman"/>
                <a:cs typeface="Times New Roman"/>
              </a:rPr>
              <a:t>8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5014" y="2025990"/>
            <a:ext cx="1978151" cy="211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ct val="95825"/>
              </a:lnSpc>
              <a:spcBef>
                <a:spcPts val="5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9</a:t>
            </a:r>
            <a:r>
              <a:rPr sz="1400" b="1" spc="0" dirty="0" smtClean="0">
                <a:latin typeface="Times New Roman"/>
                <a:cs typeface="Times New Roman"/>
              </a:rPr>
              <a:t>-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5014" y="2237826"/>
            <a:ext cx="1978151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10</a:t>
            </a:r>
            <a:r>
              <a:rPr sz="1400" spc="-9" dirty="0" smtClean="0">
                <a:latin typeface="Times New Roman"/>
                <a:cs typeface="Times New Roman"/>
              </a:rPr>
              <a:t>-</a:t>
            </a:r>
            <a:r>
              <a:rPr sz="1400" spc="0" dirty="0" smtClean="0">
                <a:latin typeface="Times New Roman"/>
                <a:cs typeface="Times New Roman"/>
              </a:rPr>
              <a:t>Para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il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5014" y="2448138"/>
            <a:ext cx="1978151" cy="21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1</a:t>
            </a:r>
            <a:r>
              <a:rPr sz="1400" b="1" spc="0" dirty="0" smtClean="0">
                <a:latin typeface="Times New Roman"/>
                <a:cs typeface="Times New Roman"/>
              </a:rPr>
              <a:t>1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5014" y="2658450"/>
            <a:ext cx="1978151" cy="211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12</a:t>
            </a:r>
            <a:r>
              <a:rPr sz="1400" b="1" spc="-9" dirty="0" smtClean="0">
                <a:latin typeface="Times New Roman"/>
                <a:cs typeface="Times New Roman"/>
              </a:rPr>
              <a:t>-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ss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5014" y="2870286"/>
            <a:ext cx="1978151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13</a:t>
            </a:r>
            <a:r>
              <a:rPr sz="1400" b="1" spc="-9" dirty="0" smtClean="0">
                <a:latin typeface="Times New Roman"/>
                <a:cs typeface="Times New Roman"/>
              </a:rPr>
              <a:t>-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4" dirty="0" smtClean="0">
                <a:latin typeface="Times New Roman"/>
                <a:cs typeface="Times New Roman"/>
              </a:rPr>
              <a:t>op</a:t>
            </a:r>
            <a:r>
              <a:rPr sz="1400" spc="4" dirty="0" smtClean="0">
                <a:latin typeface="Times New Roman"/>
                <a:cs typeface="Times New Roman"/>
              </a:rPr>
              <a:t>ip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75014" y="3080598"/>
            <a:ext cx="1978151" cy="210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1</a:t>
            </a:r>
            <a:r>
              <a:rPr sz="1400" b="1" spc="0" dirty="0" smtClean="0">
                <a:latin typeface="Times New Roman"/>
                <a:cs typeface="Times New Roman"/>
              </a:rPr>
              <a:t>4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1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bject 119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78824" y="2803992"/>
            <a:ext cx="2738627" cy="618743"/>
          </a:xfrm>
          <a:custGeom>
            <a:avLst/>
            <a:gdLst/>
            <a:ahLst/>
            <a:cxnLst/>
            <a:rect l="l" t="t" r="r" b="b"/>
            <a:pathLst>
              <a:path w="2738627" h="618743">
                <a:moveTo>
                  <a:pt x="2738627" y="167"/>
                </a:moveTo>
                <a:lnTo>
                  <a:pt x="2671739" y="167"/>
                </a:lnTo>
                <a:lnTo>
                  <a:pt x="2671739" y="205907"/>
                </a:lnTo>
                <a:lnTo>
                  <a:pt x="2671738" y="204383"/>
                </a:lnTo>
                <a:lnTo>
                  <a:pt x="67223" y="204383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618743"/>
                </a:lnTo>
                <a:lnTo>
                  <a:pt x="2738627" y="618743"/>
                </a:lnTo>
                <a:lnTo>
                  <a:pt x="2738627" y="167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4356" y="2803992"/>
            <a:ext cx="2604515" cy="202692"/>
          </a:xfrm>
          <a:custGeom>
            <a:avLst/>
            <a:gdLst/>
            <a:ahLst/>
            <a:cxnLst/>
            <a:rect l="l" t="t" r="r" b="b"/>
            <a:pathLst>
              <a:path w="2604515" h="202692">
                <a:moveTo>
                  <a:pt x="2604515" y="167"/>
                </a:moveTo>
                <a:lnTo>
                  <a:pt x="0" y="167"/>
                </a:lnTo>
                <a:lnTo>
                  <a:pt x="0" y="202692"/>
                </a:lnTo>
                <a:lnTo>
                  <a:pt x="2604515" y="202692"/>
                </a:lnTo>
                <a:lnTo>
                  <a:pt x="2604515" y="167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18976" y="2803992"/>
            <a:ext cx="1827275" cy="618743"/>
          </a:xfrm>
          <a:custGeom>
            <a:avLst/>
            <a:gdLst/>
            <a:ahLst/>
            <a:cxnLst/>
            <a:rect l="l" t="t" r="r" b="b"/>
            <a:pathLst>
              <a:path w="1827275" h="618743">
                <a:moveTo>
                  <a:pt x="1827275" y="167"/>
                </a:moveTo>
                <a:lnTo>
                  <a:pt x="1760387" y="167"/>
                </a:lnTo>
                <a:lnTo>
                  <a:pt x="1760387" y="411647"/>
                </a:lnTo>
                <a:lnTo>
                  <a:pt x="1760386" y="410123"/>
                </a:lnTo>
                <a:lnTo>
                  <a:pt x="70271" y="410123"/>
                </a:lnTo>
                <a:lnTo>
                  <a:pt x="70271" y="167"/>
                </a:lnTo>
                <a:lnTo>
                  <a:pt x="167" y="167"/>
                </a:lnTo>
                <a:lnTo>
                  <a:pt x="167" y="411647"/>
                </a:lnTo>
                <a:lnTo>
                  <a:pt x="167" y="618743"/>
                </a:lnTo>
                <a:lnTo>
                  <a:pt x="1827275" y="618743"/>
                </a:lnTo>
                <a:lnTo>
                  <a:pt x="1827275" y="167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87556" y="2803992"/>
            <a:ext cx="1690115" cy="202692"/>
          </a:xfrm>
          <a:custGeom>
            <a:avLst/>
            <a:gdLst/>
            <a:ahLst/>
            <a:cxnLst/>
            <a:rect l="l" t="t" r="r" b="b"/>
            <a:pathLst>
              <a:path w="1690115" h="202692">
                <a:moveTo>
                  <a:pt x="1690115" y="167"/>
                </a:moveTo>
                <a:lnTo>
                  <a:pt x="0" y="167"/>
                </a:lnTo>
                <a:lnTo>
                  <a:pt x="0" y="202692"/>
                </a:lnTo>
                <a:lnTo>
                  <a:pt x="1690115" y="202692"/>
                </a:lnTo>
                <a:lnTo>
                  <a:pt x="1690115" y="167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87556" y="3008208"/>
            <a:ext cx="1690115" cy="204216"/>
          </a:xfrm>
          <a:custGeom>
            <a:avLst/>
            <a:gdLst/>
            <a:ahLst/>
            <a:cxnLst/>
            <a:rect l="l" t="t" r="r" b="b"/>
            <a:pathLst>
              <a:path w="1690115" h="204216">
                <a:moveTo>
                  <a:pt x="0" y="204216"/>
                </a:moveTo>
                <a:lnTo>
                  <a:pt x="1690115" y="204216"/>
                </a:lnTo>
                <a:lnTo>
                  <a:pt x="1690115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47776" y="2803992"/>
            <a:ext cx="452627" cy="618743"/>
          </a:xfrm>
          <a:custGeom>
            <a:avLst/>
            <a:gdLst/>
            <a:ahLst/>
            <a:cxnLst/>
            <a:rect l="l" t="t" r="r" b="b"/>
            <a:pathLst>
              <a:path w="452627" h="618743">
                <a:moveTo>
                  <a:pt x="452627" y="167"/>
                </a:moveTo>
                <a:lnTo>
                  <a:pt x="388787" y="167"/>
                </a:lnTo>
                <a:lnTo>
                  <a:pt x="388787" y="205907"/>
                </a:lnTo>
                <a:lnTo>
                  <a:pt x="388786" y="204383"/>
                </a:lnTo>
                <a:lnTo>
                  <a:pt x="70271" y="204383"/>
                </a:lnTo>
                <a:lnTo>
                  <a:pt x="70271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618743"/>
                </a:lnTo>
                <a:lnTo>
                  <a:pt x="452627" y="618743"/>
                </a:lnTo>
                <a:lnTo>
                  <a:pt x="452627" y="167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16356" y="2803992"/>
            <a:ext cx="318515" cy="202692"/>
          </a:xfrm>
          <a:custGeom>
            <a:avLst/>
            <a:gdLst/>
            <a:ahLst/>
            <a:cxnLst/>
            <a:rect l="l" t="t" r="r" b="b"/>
            <a:pathLst>
              <a:path w="318515" h="202692">
                <a:moveTo>
                  <a:pt x="318515" y="167"/>
                </a:moveTo>
                <a:lnTo>
                  <a:pt x="0" y="167"/>
                </a:lnTo>
                <a:lnTo>
                  <a:pt x="0" y="202692"/>
                </a:lnTo>
                <a:lnTo>
                  <a:pt x="318515" y="202692"/>
                </a:lnTo>
                <a:lnTo>
                  <a:pt x="318515" y="167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78824" y="2800182"/>
            <a:ext cx="2738627" cy="0"/>
          </a:xfrm>
          <a:custGeom>
            <a:avLst/>
            <a:gdLst/>
            <a:ahLst/>
            <a:cxnLst/>
            <a:rect l="l" t="t" r="r" b="b"/>
            <a:pathLst>
              <a:path w="2738627">
                <a:moveTo>
                  <a:pt x="0" y="0"/>
                </a:moveTo>
                <a:lnTo>
                  <a:pt x="2738627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18976" y="2800182"/>
            <a:ext cx="4572" cy="0"/>
          </a:xfrm>
          <a:custGeom>
            <a:avLst/>
            <a:gdLst/>
            <a:ahLst/>
            <a:cxnLst/>
            <a:rect l="l" t="t" r="r" b="b"/>
            <a:pathLst>
              <a:path w="4572">
                <a:moveTo>
                  <a:pt x="0" y="0"/>
                </a:moveTo>
                <a:lnTo>
                  <a:pt x="4572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25072" y="2800182"/>
            <a:ext cx="1821179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79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47776" y="2800182"/>
            <a:ext cx="4572" cy="0"/>
          </a:xfrm>
          <a:custGeom>
            <a:avLst/>
            <a:gdLst/>
            <a:ahLst/>
            <a:cxnLst/>
            <a:rect l="l" t="t" r="r" b="b"/>
            <a:pathLst>
              <a:path w="4572">
                <a:moveTo>
                  <a:pt x="0" y="0"/>
                </a:moveTo>
                <a:lnTo>
                  <a:pt x="4572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53872" y="2800182"/>
            <a:ext cx="446531" cy="0"/>
          </a:xfrm>
          <a:custGeom>
            <a:avLst/>
            <a:gdLst/>
            <a:ahLst/>
            <a:cxnLst/>
            <a:rect l="l" t="t" r="r" b="b"/>
            <a:pathLst>
              <a:path w="446531">
                <a:moveTo>
                  <a:pt x="0" y="0"/>
                </a:moveTo>
                <a:lnTo>
                  <a:pt x="446531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75014" y="2798063"/>
            <a:ext cx="0" cy="630768"/>
          </a:xfrm>
          <a:custGeom>
            <a:avLst/>
            <a:gdLst/>
            <a:ahLst/>
            <a:cxnLst/>
            <a:rect l="l" t="t" r="r" b="b"/>
            <a:pathLst>
              <a:path h="630768">
                <a:moveTo>
                  <a:pt x="0" y="0"/>
                </a:moveTo>
                <a:lnTo>
                  <a:pt x="0" y="630768"/>
                </a:lnTo>
              </a:path>
            </a:pathLst>
          </a:custGeom>
          <a:ln w="5841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04214" y="2798063"/>
            <a:ext cx="0" cy="630768"/>
          </a:xfrm>
          <a:custGeom>
            <a:avLst/>
            <a:gdLst/>
            <a:ahLst/>
            <a:cxnLst/>
            <a:rect l="l" t="t" r="r" b="b"/>
            <a:pathLst>
              <a:path h="630768">
                <a:moveTo>
                  <a:pt x="0" y="0"/>
                </a:moveTo>
                <a:lnTo>
                  <a:pt x="0" y="630768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78824" y="3430356"/>
            <a:ext cx="2735579" cy="310895"/>
          </a:xfrm>
          <a:custGeom>
            <a:avLst/>
            <a:gdLst/>
            <a:ahLst/>
            <a:cxnLst/>
            <a:rect l="l" t="t" r="r" b="b"/>
            <a:pathLst>
              <a:path w="2735579" h="310895">
                <a:moveTo>
                  <a:pt x="2735579" y="167"/>
                </a:moveTo>
                <a:lnTo>
                  <a:pt x="2671739" y="167"/>
                </a:lnTo>
                <a:lnTo>
                  <a:pt x="2671739" y="205907"/>
                </a:lnTo>
                <a:lnTo>
                  <a:pt x="2671739" y="204383"/>
                </a:lnTo>
                <a:lnTo>
                  <a:pt x="67223" y="204383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310895"/>
                </a:lnTo>
                <a:lnTo>
                  <a:pt x="2735579" y="310895"/>
                </a:lnTo>
                <a:lnTo>
                  <a:pt x="27355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44356" y="3430356"/>
            <a:ext cx="2604515" cy="202692"/>
          </a:xfrm>
          <a:custGeom>
            <a:avLst/>
            <a:gdLst/>
            <a:ahLst/>
            <a:cxnLst/>
            <a:rect l="l" t="t" r="r" b="b"/>
            <a:pathLst>
              <a:path w="2604515" h="202692">
                <a:moveTo>
                  <a:pt x="2604515" y="167"/>
                </a:moveTo>
                <a:lnTo>
                  <a:pt x="0" y="167"/>
                </a:lnTo>
                <a:lnTo>
                  <a:pt x="0" y="202692"/>
                </a:lnTo>
                <a:lnTo>
                  <a:pt x="2604515" y="202692"/>
                </a:lnTo>
                <a:lnTo>
                  <a:pt x="26045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22024" y="3430356"/>
            <a:ext cx="1821179" cy="310895"/>
          </a:xfrm>
          <a:custGeom>
            <a:avLst/>
            <a:gdLst/>
            <a:ahLst/>
            <a:cxnLst/>
            <a:rect l="l" t="t" r="r" b="b"/>
            <a:pathLst>
              <a:path w="1821179" h="310895">
                <a:moveTo>
                  <a:pt x="1821179" y="167"/>
                </a:moveTo>
                <a:lnTo>
                  <a:pt x="1757339" y="167"/>
                </a:lnTo>
                <a:lnTo>
                  <a:pt x="1757339" y="205907"/>
                </a:lnTo>
                <a:lnTo>
                  <a:pt x="1757338" y="204383"/>
                </a:lnTo>
                <a:lnTo>
                  <a:pt x="67223" y="204383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310895"/>
                </a:lnTo>
                <a:lnTo>
                  <a:pt x="1821179" y="310895"/>
                </a:lnTo>
                <a:lnTo>
                  <a:pt x="18211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87556" y="3430356"/>
            <a:ext cx="1690115" cy="202692"/>
          </a:xfrm>
          <a:custGeom>
            <a:avLst/>
            <a:gdLst/>
            <a:ahLst/>
            <a:cxnLst/>
            <a:rect l="l" t="t" r="r" b="b"/>
            <a:pathLst>
              <a:path w="1690115" h="202692">
                <a:moveTo>
                  <a:pt x="1690115" y="167"/>
                </a:moveTo>
                <a:lnTo>
                  <a:pt x="0" y="167"/>
                </a:lnTo>
                <a:lnTo>
                  <a:pt x="0" y="202692"/>
                </a:lnTo>
                <a:lnTo>
                  <a:pt x="1690115" y="202692"/>
                </a:lnTo>
                <a:lnTo>
                  <a:pt x="16901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50824" y="3430356"/>
            <a:ext cx="449579" cy="310895"/>
          </a:xfrm>
          <a:custGeom>
            <a:avLst/>
            <a:gdLst/>
            <a:ahLst/>
            <a:cxnLst/>
            <a:rect l="l" t="t" r="r" b="b"/>
            <a:pathLst>
              <a:path w="449579" h="310895">
                <a:moveTo>
                  <a:pt x="449579" y="167"/>
                </a:moveTo>
                <a:lnTo>
                  <a:pt x="385739" y="167"/>
                </a:lnTo>
                <a:lnTo>
                  <a:pt x="385739" y="205907"/>
                </a:lnTo>
                <a:lnTo>
                  <a:pt x="385738" y="204383"/>
                </a:lnTo>
                <a:lnTo>
                  <a:pt x="67222" y="204383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310895"/>
                </a:lnTo>
                <a:lnTo>
                  <a:pt x="449579" y="310895"/>
                </a:lnTo>
                <a:lnTo>
                  <a:pt x="4495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16356" y="3430356"/>
            <a:ext cx="318515" cy="202692"/>
          </a:xfrm>
          <a:custGeom>
            <a:avLst/>
            <a:gdLst/>
            <a:ahLst/>
            <a:cxnLst/>
            <a:rect l="l" t="t" r="r" b="b"/>
            <a:pathLst>
              <a:path w="318515" h="202692">
                <a:moveTo>
                  <a:pt x="318515" y="167"/>
                </a:moveTo>
                <a:lnTo>
                  <a:pt x="0" y="167"/>
                </a:lnTo>
                <a:lnTo>
                  <a:pt x="0" y="202692"/>
                </a:lnTo>
                <a:lnTo>
                  <a:pt x="318515" y="202692"/>
                </a:lnTo>
                <a:lnTo>
                  <a:pt x="3185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78824" y="3426546"/>
            <a:ext cx="2735579" cy="0"/>
          </a:xfrm>
          <a:custGeom>
            <a:avLst/>
            <a:gdLst/>
            <a:ahLst/>
            <a:cxnLst/>
            <a:rect l="l" t="t" r="r" b="b"/>
            <a:pathLst>
              <a:path w="2735579">
                <a:moveTo>
                  <a:pt x="0" y="0"/>
                </a:moveTo>
                <a:lnTo>
                  <a:pt x="2735579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15928" y="3426546"/>
            <a:ext cx="4572" cy="0"/>
          </a:xfrm>
          <a:custGeom>
            <a:avLst/>
            <a:gdLst/>
            <a:ahLst/>
            <a:cxnLst/>
            <a:rect l="l" t="t" r="r" b="b"/>
            <a:pathLst>
              <a:path w="4572">
                <a:moveTo>
                  <a:pt x="0" y="0"/>
                </a:moveTo>
                <a:lnTo>
                  <a:pt x="4572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22024" y="3426546"/>
            <a:ext cx="4572" cy="0"/>
          </a:xfrm>
          <a:custGeom>
            <a:avLst/>
            <a:gdLst/>
            <a:ahLst/>
            <a:cxnLst/>
            <a:rect l="l" t="t" r="r" b="b"/>
            <a:pathLst>
              <a:path w="4572">
                <a:moveTo>
                  <a:pt x="0" y="0"/>
                </a:moveTo>
                <a:lnTo>
                  <a:pt x="4572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28120" y="3426546"/>
            <a:ext cx="1815083" cy="0"/>
          </a:xfrm>
          <a:custGeom>
            <a:avLst/>
            <a:gdLst/>
            <a:ahLst/>
            <a:cxnLst/>
            <a:rect l="l" t="t" r="r" b="b"/>
            <a:pathLst>
              <a:path w="1815083">
                <a:moveTo>
                  <a:pt x="0" y="0"/>
                </a:moveTo>
                <a:lnTo>
                  <a:pt x="1815083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44728" y="3426546"/>
            <a:ext cx="4572" cy="0"/>
          </a:xfrm>
          <a:custGeom>
            <a:avLst/>
            <a:gdLst/>
            <a:ahLst/>
            <a:cxnLst/>
            <a:rect l="l" t="t" r="r" b="b"/>
            <a:pathLst>
              <a:path w="4572">
                <a:moveTo>
                  <a:pt x="0" y="0"/>
                </a:moveTo>
                <a:lnTo>
                  <a:pt x="4572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50824" y="3426546"/>
            <a:ext cx="4572" cy="0"/>
          </a:xfrm>
          <a:custGeom>
            <a:avLst/>
            <a:gdLst/>
            <a:ahLst/>
            <a:cxnLst/>
            <a:rect l="l" t="t" r="r" b="b"/>
            <a:pathLst>
              <a:path w="4572">
                <a:moveTo>
                  <a:pt x="0" y="0"/>
                </a:moveTo>
                <a:lnTo>
                  <a:pt x="4572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56920" y="3426546"/>
            <a:ext cx="443483" cy="0"/>
          </a:xfrm>
          <a:custGeom>
            <a:avLst/>
            <a:gdLst/>
            <a:ahLst/>
            <a:cxnLst/>
            <a:rect l="l" t="t" r="r" b="b"/>
            <a:pathLst>
              <a:path w="443483">
                <a:moveTo>
                  <a:pt x="0" y="0"/>
                </a:moveTo>
                <a:lnTo>
                  <a:pt x="443483" y="0"/>
                </a:lnTo>
              </a:path>
            </a:pathLst>
          </a:custGeom>
          <a:ln w="5842">
            <a:solidFill>
              <a:srgbClr val="447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78824" y="3745062"/>
            <a:ext cx="2735579" cy="0"/>
          </a:xfrm>
          <a:custGeom>
            <a:avLst/>
            <a:gdLst/>
            <a:ahLst/>
            <a:cxnLst/>
            <a:rect l="l" t="t" r="r" b="b"/>
            <a:pathLst>
              <a:path w="2735579">
                <a:moveTo>
                  <a:pt x="0" y="0"/>
                </a:moveTo>
                <a:lnTo>
                  <a:pt x="2735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22024" y="3745062"/>
            <a:ext cx="1821179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650824" y="3745062"/>
            <a:ext cx="449579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78824" y="4067388"/>
            <a:ext cx="2735579" cy="312419"/>
          </a:xfrm>
          <a:custGeom>
            <a:avLst/>
            <a:gdLst/>
            <a:ahLst/>
            <a:cxnLst/>
            <a:rect l="l" t="t" r="r" b="b"/>
            <a:pathLst>
              <a:path w="2735579" h="312419">
                <a:moveTo>
                  <a:pt x="2735579" y="167"/>
                </a:moveTo>
                <a:lnTo>
                  <a:pt x="2671739" y="167"/>
                </a:lnTo>
                <a:lnTo>
                  <a:pt x="2671739" y="205907"/>
                </a:lnTo>
                <a:lnTo>
                  <a:pt x="2671739" y="207431"/>
                </a:lnTo>
                <a:lnTo>
                  <a:pt x="2671739" y="205907"/>
                </a:lnTo>
                <a:lnTo>
                  <a:pt x="67223" y="205907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207431"/>
                </a:lnTo>
                <a:lnTo>
                  <a:pt x="167" y="312419"/>
                </a:lnTo>
                <a:lnTo>
                  <a:pt x="2735579" y="312419"/>
                </a:lnTo>
                <a:lnTo>
                  <a:pt x="27355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44356" y="4067388"/>
            <a:ext cx="2604515" cy="204215"/>
          </a:xfrm>
          <a:custGeom>
            <a:avLst/>
            <a:gdLst/>
            <a:ahLst/>
            <a:cxnLst/>
            <a:rect l="l" t="t" r="r" b="b"/>
            <a:pathLst>
              <a:path w="2604515" h="204215">
                <a:moveTo>
                  <a:pt x="2604515" y="167"/>
                </a:moveTo>
                <a:lnTo>
                  <a:pt x="0" y="167"/>
                </a:lnTo>
                <a:lnTo>
                  <a:pt x="0" y="204215"/>
                </a:lnTo>
                <a:lnTo>
                  <a:pt x="2604515" y="204215"/>
                </a:lnTo>
                <a:lnTo>
                  <a:pt x="26045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22024" y="4067388"/>
            <a:ext cx="1821179" cy="312419"/>
          </a:xfrm>
          <a:custGeom>
            <a:avLst/>
            <a:gdLst/>
            <a:ahLst/>
            <a:cxnLst/>
            <a:rect l="l" t="t" r="r" b="b"/>
            <a:pathLst>
              <a:path w="1821179" h="312419">
                <a:moveTo>
                  <a:pt x="1821179" y="167"/>
                </a:moveTo>
                <a:lnTo>
                  <a:pt x="1757339" y="167"/>
                </a:lnTo>
                <a:lnTo>
                  <a:pt x="1757339" y="207431"/>
                </a:lnTo>
                <a:lnTo>
                  <a:pt x="1757338" y="205907"/>
                </a:lnTo>
                <a:lnTo>
                  <a:pt x="67223" y="205907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7431"/>
                </a:lnTo>
                <a:lnTo>
                  <a:pt x="167" y="312419"/>
                </a:lnTo>
                <a:lnTo>
                  <a:pt x="1821179" y="312419"/>
                </a:lnTo>
                <a:lnTo>
                  <a:pt x="18211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887556" y="4067388"/>
            <a:ext cx="1690115" cy="204215"/>
          </a:xfrm>
          <a:custGeom>
            <a:avLst/>
            <a:gdLst/>
            <a:ahLst/>
            <a:cxnLst/>
            <a:rect l="l" t="t" r="r" b="b"/>
            <a:pathLst>
              <a:path w="1690115" h="204215">
                <a:moveTo>
                  <a:pt x="1690115" y="167"/>
                </a:moveTo>
                <a:lnTo>
                  <a:pt x="0" y="167"/>
                </a:lnTo>
                <a:lnTo>
                  <a:pt x="0" y="204215"/>
                </a:lnTo>
                <a:lnTo>
                  <a:pt x="1690115" y="204215"/>
                </a:lnTo>
                <a:lnTo>
                  <a:pt x="16901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50824" y="4067388"/>
            <a:ext cx="449579" cy="312419"/>
          </a:xfrm>
          <a:custGeom>
            <a:avLst/>
            <a:gdLst/>
            <a:ahLst/>
            <a:cxnLst/>
            <a:rect l="l" t="t" r="r" b="b"/>
            <a:pathLst>
              <a:path w="449579" h="312419">
                <a:moveTo>
                  <a:pt x="449579" y="167"/>
                </a:moveTo>
                <a:lnTo>
                  <a:pt x="385739" y="167"/>
                </a:lnTo>
                <a:lnTo>
                  <a:pt x="385739" y="207431"/>
                </a:lnTo>
                <a:lnTo>
                  <a:pt x="385739" y="205907"/>
                </a:lnTo>
                <a:lnTo>
                  <a:pt x="67223" y="205907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7431"/>
                </a:lnTo>
                <a:lnTo>
                  <a:pt x="167" y="312419"/>
                </a:lnTo>
                <a:lnTo>
                  <a:pt x="449579" y="312419"/>
                </a:lnTo>
                <a:lnTo>
                  <a:pt x="4495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716356" y="4067388"/>
            <a:ext cx="318515" cy="204215"/>
          </a:xfrm>
          <a:custGeom>
            <a:avLst/>
            <a:gdLst/>
            <a:ahLst/>
            <a:cxnLst/>
            <a:rect l="l" t="t" r="r" b="b"/>
            <a:pathLst>
              <a:path w="318515" h="204215">
                <a:moveTo>
                  <a:pt x="318515" y="167"/>
                </a:moveTo>
                <a:lnTo>
                  <a:pt x="0" y="167"/>
                </a:lnTo>
                <a:lnTo>
                  <a:pt x="0" y="204215"/>
                </a:lnTo>
                <a:lnTo>
                  <a:pt x="318515" y="204215"/>
                </a:lnTo>
                <a:lnTo>
                  <a:pt x="3185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78824" y="4063578"/>
            <a:ext cx="2735579" cy="0"/>
          </a:xfrm>
          <a:custGeom>
            <a:avLst/>
            <a:gdLst/>
            <a:ahLst/>
            <a:cxnLst/>
            <a:rect l="l" t="t" r="r" b="b"/>
            <a:pathLst>
              <a:path w="2735579">
                <a:moveTo>
                  <a:pt x="0" y="0"/>
                </a:moveTo>
                <a:lnTo>
                  <a:pt x="2735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22024" y="4063578"/>
            <a:ext cx="1821179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650824" y="4063578"/>
            <a:ext cx="449579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78824" y="4383618"/>
            <a:ext cx="2735579" cy="0"/>
          </a:xfrm>
          <a:custGeom>
            <a:avLst/>
            <a:gdLst/>
            <a:ahLst/>
            <a:cxnLst/>
            <a:rect l="l" t="t" r="r" b="b"/>
            <a:pathLst>
              <a:path w="2735579">
                <a:moveTo>
                  <a:pt x="0" y="0"/>
                </a:moveTo>
                <a:lnTo>
                  <a:pt x="2735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22024" y="4383618"/>
            <a:ext cx="1821179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650824" y="4383618"/>
            <a:ext cx="449579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78824" y="4707468"/>
            <a:ext cx="2735579" cy="310895"/>
          </a:xfrm>
          <a:custGeom>
            <a:avLst/>
            <a:gdLst/>
            <a:ahLst/>
            <a:cxnLst/>
            <a:rect l="l" t="t" r="r" b="b"/>
            <a:pathLst>
              <a:path w="2735579" h="310895">
                <a:moveTo>
                  <a:pt x="2735579" y="167"/>
                </a:moveTo>
                <a:lnTo>
                  <a:pt x="2671739" y="167"/>
                </a:lnTo>
                <a:lnTo>
                  <a:pt x="2671739" y="205907"/>
                </a:lnTo>
                <a:lnTo>
                  <a:pt x="2671739" y="204383"/>
                </a:lnTo>
                <a:lnTo>
                  <a:pt x="67223" y="204383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310895"/>
                </a:lnTo>
                <a:lnTo>
                  <a:pt x="2735579" y="310895"/>
                </a:lnTo>
                <a:lnTo>
                  <a:pt x="27355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44356" y="4707468"/>
            <a:ext cx="2604515" cy="202691"/>
          </a:xfrm>
          <a:custGeom>
            <a:avLst/>
            <a:gdLst/>
            <a:ahLst/>
            <a:cxnLst/>
            <a:rect l="l" t="t" r="r" b="b"/>
            <a:pathLst>
              <a:path w="2604515" h="202691">
                <a:moveTo>
                  <a:pt x="2604515" y="167"/>
                </a:moveTo>
                <a:lnTo>
                  <a:pt x="0" y="167"/>
                </a:lnTo>
                <a:lnTo>
                  <a:pt x="0" y="202691"/>
                </a:lnTo>
                <a:lnTo>
                  <a:pt x="2604515" y="202691"/>
                </a:lnTo>
                <a:lnTo>
                  <a:pt x="26045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22024" y="4707468"/>
            <a:ext cx="1821179" cy="310895"/>
          </a:xfrm>
          <a:custGeom>
            <a:avLst/>
            <a:gdLst/>
            <a:ahLst/>
            <a:cxnLst/>
            <a:rect l="l" t="t" r="r" b="b"/>
            <a:pathLst>
              <a:path w="1821179" h="310895">
                <a:moveTo>
                  <a:pt x="1821179" y="167"/>
                </a:moveTo>
                <a:lnTo>
                  <a:pt x="1757339" y="167"/>
                </a:lnTo>
                <a:lnTo>
                  <a:pt x="1757339" y="205907"/>
                </a:lnTo>
                <a:lnTo>
                  <a:pt x="1757338" y="204383"/>
                </a:lnTo>
                <a:lnTo>
                  <a:pt x="67223" y="204383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310895"/>
                </a:lnTo>
                <a:lnTo>
                  <a:pt x="1821179" y="310895"/>
                </a:lnTo>
                <a:lnTo>
                  <a:pt x="18211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87556" y="4707468"/>
            <a:ext cx="1690115" cy="202691"/>
          </a:xfrm>
          <a:custGeom>
            <a:avLst/>
            <a:gdLst/>
            <a:ahLst/>
            <a:cxnLst/>
            <a:rect l="l" t="t" r="r" b="b"/>
            <a:pathLst>
              <a:path w="1690115" h="202691">
                <a:moveTo>
                  <a:pt x="1690115" y="167"/>
                </a:moveTo>
                <a:lnTo>
                  <a:pt x="0" y="167"/>
                </a:lnTo>
                <a:lnTo>
                  <a:pt x="0" y="202691"/>
                </a:lnTo>
                <a:lnTo>
                  <a:pt x="1690115" y="202691"/>
                </a:lnTo>
                <a:lnTo>
                  <a:pt x="16901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50824" y="4707468"/>
            <a:ext cx="449579" cy="310895"/>
          </a:xfrm>
          <a:custGeom>
            <a:avLst/>
            <a:gdLst/>
            <a:ahLst/>
            <a:cxnLst/>
            <a:rect l="l" t="t" r="r" b="b"/>
            <a:pathLst>
              <a:path w="449579" h="310895">
                <a:moveTo>
                  <a:pt x="449579" y="167"/>
                </a:moveTo>
                <a:lnTo>
                  <a:pt x="385739" y="167"/>
                </a:lnTo>
                <a:lnTo>
                  <a:pt x="385739" y="205907"/>
                </a:lnTo>
                <a:lnTo>
                  <a:pt x="385738" y="204383"/>
                </a:lnTo>
                <a:lnTo>
                  <a:pt x="67222" y="204383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310895"/>
                </a:lnTo>
                <a:lnTo>
                  <a:pt x="449579" y="310895"/>
                </a:lnTo>
                <a:lnTo>
                  <a:pt x="4495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716356" y="4707468"/>
            <a:ext cx="318515" cy="202691"/>
          </a:xfrm>
          <a:custGeom>
            <a:avLst/>
            <a:gdLst/>
            <a:ahLst/>
            <a:cxnLst/>
            <a:rect l="l" t="t" r="r" b="b"/>
            <a:pathLst>
              <a:path w="318515" h="202691">
                <a:moveTo>
                  <a:pt x="318515" y="167"/>
                </a:moveTo>
                <a:lnTo>
                  <a:pt x="0" y="167"/>
                </a:lnTo>
                <a:lnTo>
                  <a:pt x="0" y="202691"/>
                </a:lnTo>
                <a:lnTo>
                  <a:pt x="318515" y="202691"/>
                </a:lnTo>
                <a:lnTo>
                  <a:pt x="3185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078824" y="4702134"/>
            <a:ext cx="2735579" cy="0"/>
          </a:xfrm>
          <a:custGeom>
            <a:avLst/>
            <a:gdLst/>
            <a:ahLst/>
            <a:cxnLst/>
            <a:rect l="l" t="t" r="r" b="b"/>
            <a:pathLst>
              <a:path w="2735579">
                <a:moveTo>
                  <a:pt x="0" y="0"/>
                </a:moveTo>
                <a:lnTo>
                  <a:pt x="2735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822024" y="4702134"/>
            <a:ext cx="1821179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50824" y="4702134"/>
            <a:ext cx="449579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78824" y="5022174"/>
            <a:ext cx="2735579" cy="0"/>
          </a:xfrm>
          <a:custGeom>
            <a:avLst/>
            <a:gdLst/>
            <a:ahLst/>
            <a:cxnLst/>
            <a:rect l="l" t="t" r="r" b="b"/>
            <a:pathLst>
              <a:path w="2735579">
                <a:moveTo>
                  <a:pt x="0" y="0"/>
                </a:moveTo>
                <a:lnTo>
                  <a:pt x="2735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22024" y="5022174"/>
            <a:ext cx="1821179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650824" y="5022174"/>
            <a:ext cx="449579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78824" y="5346024"/>
            <a:ext cx="2735579" cy="309371"/>
          </a:xfrm>
          <a:custGeom>
            <a:avLst/>
            <a:gdLst/>
            <a:ahLst/>
            <a:cxnLst/>
            <a:rect l="l" t="t" r="r" b="b"/>
            <a:pathLst>
              <a:path w="2735579" h="309371">
                <a:moveTo>
                  <a:pt x="2735579" y="167"/>
                </a:moveTo>
                <a:lnTo>
                  <a:pt x="2671739" y="167"/>
                </a:lnTo>
                <a:lnTo>
                  <a:pt x="2671739" y="205907"/>
                </a:lnTo>
                <a:lnTo>
                  <a:pt x="2671739" y="204383"/>
                </a:lnTo>
                <a:lnTo>
                  <a:pt x="67223" y="204383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309371"/>
                </a:lnTo>
                <a:lnTo>
                  <a:pt x="2735579" y="309371"/>
                </a:lnTo>
                <a:lnTo>
                  <a:pt x="27355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44356" y="5346024"/>
            <a:ext cx="2604515" cy="202691"/>
          </a:xfrm>
          <a:custGeom>
            <a:avLst/>
            <a:gdLst/>
            <a:ahLst/>
            <a:cxnLst/>
            <a:rect l="l" t="t" r="r" b="b"/>
            <a:pathLst>
              <a:path w="2604515" h="202691">
                <a:moveTo>
                  <a:pt x="2604515" y="167"/>
                </a:moveTo>
                <a:lnTo>
                  <a:pt x="0" y="167"/>
                </a:lnTo>
                <a:lnTo>
                  <a:pt x="0" y="202691"/>
                </a:lnTo>
                <a:lnTo>
                  <a:pt x="2604515" y="202691"/>
                </a:lnTo>
                <a:lnTo>
                  <a:pt x="26045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22024" y="5346024"/>
            <a:ext cx="1821179" cy="309371"/>
          </a:xfrm>
          <a:custGeom>
            <a:avLst/>
            <a:gdLst/>
            <a:ahLst/>
            <a:cxnLst/>
            <a:rect l="l" t="t" r="r" b="b"/>
            <a:pathLst>
              <a:path w="1821179" h="309371">
                <a:moveTo>
                  <a:pt x="1821179" y="167"/>
                </a:moveTo>
                <a:lnTo>
                  <a:pt x="1757339" y="167"/>
                </a:lnTo>
                <a:lnTo>
                  <a:pt x="1757339" y="205907"/>
                </a:lnTo>
                <a:lnTo>
                  <a:pt x="1757338" y="204383"/>
                </a:lnTo>
                <a:lnTo>
                  <a:pt x="67223" y="204383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309371"/>
                </a:lnTo>
                <a:lnTo>
                  <a:pt x="1821179" y="309371"/>
                </a:lnTo>
                <a:lnTo>
                  <a:pt x="18211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87556" y="5346024"/>
            <a:ext cx="1690115" cy="202691"/>
          </a:xfrm>
          <a:custGeom>
            <a:avLst/>
            <a:gdLst/>
            <a:ahLst/>
            <a:cxnLst/>
            <a:rect l="l" t="t" r="r" b="b"/>
            <a:pathLst>
              <a:path w="1690115" h="202691">
                <a:moveTo>
                  <a:pt x="1690115" y="167"/>
                </a:moveTo>
                <a:lnTo>
                  <a:pt x="0" y="167"/>
                </a:lnTo>
                <a:lnTo>
                  <a:pt x="0" y="202691"/>
                </a:lnTo>
                <a:lnTo>
                  <a:pt x="1690115" y="202691"/>
                </a:lnTo>
                <a:lnTo>
                  <a:pt x="16901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50824" y="5346024"/>
            <a:ext cx="449579" cy="309371"/>
          </a:xfrm>
          <a:custGeom>
            <a:avLst/>
            <a:gdLst/>
            <a:ahLst/>
            <a:cxnLst/>
            <a:rect l="l" t="t" r="r" b="b"/>
            <a:pathLst>
              <a:path w="449579" h="309371">
                <a:moveTo>
                  <a:pt x="449579" y="167"/>
                </a:moveTo>
                <a:lnTo>
                  <a:pt x="385739" y="167"/>
                </a:lnTo>
                <a:lnTo>
                  <a:pt x="385739" y="205907"/>
                </a:lnTo>
                <a:lnTo>
                  <a:pt x="385738" y="204383"/>
                </a:lnTo>
                <a:lnTo>
                  <a:pt x="67222" y="204383"/>
                </a:lnTo>
                <a:lnTo>
                  <a:pt x="67223" y="167"/>
                </a:lnTo>
                <a:lnTo>
                  <a:pt x="167" y="167"/>
                </a:lnTo>
                <a:lnTo>
                  <a:pt x="167" y="205907"/>
                </a:lnTo>
                <a:lnTo>
                  <a:pt x="167" y="309371"/>
                </a:lnTo>
                <a:lnTo>
                  <a:pt x="449579" y="309371"/>
                </a:lnTo>
                <a:lnTo>
                  <a:pt x="449579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716356" y="5346024"/>
            <a:ext cx="318515" cy="202691"/>
          </a:xfrm>
          <a:custGeom>
            <a:avLst/>
            <a:gdLst/>
            <a:ahLst/>
            <a:cxnLst/>
            <a:rect l="l" t="t" r="r" b="b"/>
            <a:pathLst>
              <a:path w="318515" h="202691">
                <a:moveTo>
                  <a:pt x="318515" y="167"/>
                </a:moveTo>
                <a:lnTo>
                  <a:pt x="0" y="167"/>
                </a:lnTo>
                <a:lnTo>
                  <a:pt x="0" y="202691"/>
                </a:lnTo>
                <a:lnTo>
                  <a:pt x="318515" y="202691"/>
                </a:lnTo>
                <a:lnTo>
                  <a:pt x="318515" y="167"/>
                </a:lnTo>
                <a:close/>
              </a:path>
            </a:pathLst>
          </a:custGeom>
          <a:solidFill>
            <a:srgbClr val="D8E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078824" y="5342214"/>
            <a:ext cx="2735579" cy="0"/>
          </a:xfrm>
          <a:custGeom>
            <a:avLst/>
            <a:gdLst/>
            <a:ahLst/>
            <a:cxnLst/>
            <a:rect l="l" t="t" r="r" b="b"/>
            <a:pathLst>
              <a:path w="2735579">
                <a:moveTo>
                  <a:pt x="0" y="0"/>
                </a:moveTo>
                <a:lnTo>
                  <a:pt x="2735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822024" y="5342214"/>
            <a:ext cx="1821179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50824" y="5342214"/>
            <a:ext cx="449579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075014" y="3430356"/>
            <a:ext cx="0" cy="2232659"/>
          </a:xfrm>
          <a:custGeom>
            <a:avLst/>
            <a:gdLst/>
            <a:ahLst/>
            <a:cxnLst/>
            <a:rect l="l" t="t" r="r" b="b"/>
            <a:pathLst>
              <a:path h="2232659">
                <a:moveTo>
                  <a:pt x="0" y="0"/>
                </a:moveTo>
                <a:lnTo>
                  <a:pt x="0" y="2232659"/>
                </a:lnTo>
              </a:path>
            </a:pathLst>
          </a:custGeom>
          <a:ln w="5841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78824" y="5660730"/>
            <a:ext cx="2735579" cy="0"/>
          </a:xfrm>
          <a:custGeom>
            <a:avLst/>
            <a:gdLst/>
            <a:ahLst/>
            <a:cxnLst/>
            <a:rect l="l" t="t" r="r" b="b"/>
            <a:pathLst>
              <a:path w="2735579">
                <a:moveTo>
                  <a:pt x="0" y="0"/>
                </a:moveTo>
                <a:lnTo>
                  <a:pt x="2735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818214" y="3430356"/>
            <a:ext cx="0" cy="2232659"/>
          </a:xfrm>
          <a:custGeom>
            <a:avLst/>
            <a:gdLst/>
            <a:ahLst/>
            <a:cxnLst/>
            <a:rect l="l" t="t" r="r" b="b"/>
            <a:pathLst>
              <a:path h="2232659">
                <a:moveTo>
                  <a:pt x="0" y="0"/>
                </a:moveTo>
                <a:lnTo>
                  <a:pt x="0" y="2232659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822024" y="5660730"/>
            <a:ext cx="1821179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647014" y="3430356"/>
            <a:ext cx="0" cy="2232659"/>
          </a:xfrm>
          <a:custGeom>
            <a:avLst/>
            <a:gdLst/>
            <a:ahLst/>
            <a:cxnLst/>
            <a:rect l="l" t="t" r="r" b="b"/>
            <a:pathLst>
              <a:path h="2232659">
                <a:moveTo>
                  <a:pt x="0" y="0"/>
                </a:moveTo>
                <a:lnTo>
                  <a:pt x="0" y="2232659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650824" y="5660730"/>
            <a:ext cx="449579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104214" y="3430356"/>
            <a:ext cx="0" cy="2232659"/>
          </a:xfrm>
          <a:custGeom>
            <a:avLst/>
            <a:gdLst/>
            <a:ahLst/>
            <a:cxnLst/>
            <a:rect l="l" t="t" r="r" b="b"/>
            <a:pathLst>
              <a:path h="2232659">
                <a:moveTo>
                  <a:pt x="0" y="0"/>
                </a:moveTo>
                <a:lnTo>
                  <a:pt x="0" y="2232659"/>
                </a:lnTo>
              </a:path>
            </a:pathLst>
          </a:custGeom>
          <a:ln w="5842">
            <a:solidFill>
              <a:srgbClr val="8EAA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00076" y="651131"/>
            <a:ext cx="46637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   </a:t>
            </a:r>
            <a:r>
              <a:rPr sz="1250" b="1" i="1" spc="7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31656" y="1184159"/>
            <a:ext cx="5206942" cy="1506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096">
              <a:lnSpc>
                <a:spcPts val="1230"/>
              </a:lnSpc>
              <a:spcBef>
                <a:spcPts val="61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speed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il</a:t>
            </a:r>
            <a:r>
              <a:rPr sz="1100" spc="0" dirty="0" smtClean="0">
                <a:latin typeface="Arial"/>
                <a:cs typeface="Arial"/>
              </a:rPr>
              <a:t>ar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endParaRPr sz="1100">
              <a:latin typeface="Arial"/>
              <a:cs typeface="Arial"/>
            </a:endParaRPr>
          </a:p>
          <a:p>
            <a:pPr marL="12700" marR="59388">
              <a:lnSpc>
                <a:spcPts val="1264"/>
              </a:lnSpc>
              <a:spcBef>
                <a:spcPts val="38"/>
              </a:spcBef>
            </a:pPr>
            <a:r>
              <a:rPr sz="1100" spc="0" dirty="0" smtClean="0">
                <a:latin typeface="Arial"/>
                <a:cs typeface="Arial"/>
              </a:rPr>
              <a:t>concen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ose used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sep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oce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s.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hus, a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ant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onsh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x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een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m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 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-9" dirty="0" smtClean="0">
                <a:latin typeface="Arial"/>
                <a:cs typeface="Arial"/>
              </a:rPr>
              <a:t>-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conc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on,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onsh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351027" marR="24096">
              <a:lnSpc>
                <a:spcPts val="1684"/>
              </a:lnSpc>
              <a:spcBef>
                <a:spcPts val="691"/>
              </a:spcBef>
            </a:pPr>
            <a:r>
              <a:rPr sz="1400" spc="-4" dirty="0" smtClean="0">
                <a:latin typeface="Times New Roman"/>
                <a:cs typeface="Times New Roman"/>
              </a:rPr>
              <a:t>Lo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u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=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14" dirty="0" smtClean="0">
                <a:latin typeface="Times New Roman"/>
                <a:cs typeface="Times New Roman"/>
              </a:rPr>
              <a:t>m</a:t>
            </a:r>
            <a:r>
              <a:rPr sz="1350" spc="-14" baseline="41871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o  –  </a:t>
            </a:r>
            <a:r>
              <a:rPr sz="1400" spc="4" dirty="0" smtClean="0">
                <a:latin typeface="Times New Roman"/>
                <a:cs typeface="Times New Roman"/>
              </a:rPr>
              <a:t>k</a:t>
            </a:r>
            <a:r>
              <a:rPr sz="1350" spc="0" baseline="-12883" dirty="0" smtClean="0">
                <a:latin typeface="Times New Roman"/>
                <a:cs typeface="Times New Roman"/>
              </a:rPr>
              <a:t>r</a:t>
            </a:r>
            <a:r>
              <a:rPr sz="1350" spc="125" baseline="-12883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–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461"/>
              </a:spcBef>
            </a:pPr>
            <a:r>
              <a:rPr sz="1100" spc="25" dirty="0" smtClean="0">
                <a:latin typeface="Arial"/>
                <a:cs typeface="Arial"/>
              </a:rPr>
              <a:t>W</a:t>
            </a:r>
            <a:r>
              <a:rPr sz="1100" spc="-14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m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esen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fr</a:t>
            </a:r>
            <a:r>
              <a:rPr sz="1100" spc="0" dirty="0" smtClean="0">
                <a:latin typeface="Arial"/>
                <a:cs typeface="Arial"/>
              </a:rPr>
              <a:t>ee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speed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and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r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esen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  <a:p>
            <a:pPr marL="12700" marR="24096">
              <a:lnSpc>
                <a:spcPct val="95825"/>
              </a:lnSpc>
              <a:spcBef>
                <a:spcPts val="100"/>
              </a:spcBef>
            </a:pP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oe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1656" y="5940563"/>
            <a:ext cx="4318527" cy="4414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30"/>
              </a:lnSpc>
              <a:spcBef>
                <a:spcPts val="61"/>
              </a:spcBef>
            </a:pP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c) </a:t>
            </a:r>
            <a:r>
              <a:rPr sz="1100" b="1" spc="209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-4" dirty="0" smtClean="0">
                <a:solidFill>
                  <a:srgbClr val="702FA0"/>
                </a:solidFill>
                <a:latin typeface="Arial"/>
                <a:cs typeface="Arial"/>
              </a:rPr>
              <a:t>S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t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ruc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t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ure</a:t>
            </a:r>
            <a:r>
              <a:rPr sz="1100" b="1" spc="-9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of </a:t>
            </a:r>
            <a:r>
              <a:rPr sz="1100" b="1" spc="-4" dirty="0" smtClean="0">
                <a:solidFill>
                  <a:srgbClr val="702FA0"/>
                </a:solidFill>
                <a:latin typeface="Arial"/>
                <a:cs typeface="Arial"/>
              </a:rPr>
              <a:t>D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N</a:t>
            </a:r>
            <a:r>
              <a:rPr sz="1100" b="1" spc="-9" dirty="0" smtClean="0">
                <a:solidFill>
                  <a:srgbClr val="702FA0"/>
                </a:solidFill>
                <a:latin typeface="Arial"/>
                <a:cs typeface="Arial"/>
              </a:rPr>
              <a:t>A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45"/>
              </a:spcBef>
            </a:pPr>
            <a:r>
              <a:rPr sz="1100" spc="-4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al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v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speed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ent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79628" y="6216407"/>
            <a:ext cx="74637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. </a:t>
            </a:r>
            <a:r>
              <a:rPr sz="1100" spc="-4" dirty="0" smtClean="0">
                <a:latin typeface="Arial"/>
                <a:cs typeface="Arial"/>
              </a:rPr>
              <a:t>Cl</a:t>
            </a:r>
            <a:r>
              <a:rPr sz="1100" spc="0" dirty="0" smtClean="0">
                <a:latin typeface="Arial"/>
                <a:cs typeface="Arial"/>
              </a:rPr>
              <a:t>osed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31656" y="6390143"/>
            <a:ext cx="5265897" cy="2925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Ci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Ni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Ci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, L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nea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,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il</a:t>
            </a:r>
            <a:r>
              <a:rPr sz="1100" spc="0" dirty="0" smtClean="0">
                <a:latin typeface="Arial"/>
                <a:cs typeface="Arial"/>
              </a:rPr>
              <a:t>ar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,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spec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  <a:p>
            <a:pPr marL="12700" marR="1866418">
              <a:lnSpc>
                <a:spcPts val="1264"/>
              </a:lnSpc>
              <a:spcBef>
                <a:spcPts val="38"/>
              </a:spcBef>
            </a:pPr>
            <a:r>
              <a:rPr sz="1100" spc="0" dirty="0" smtClean="0">
                <a:latin typeface="Arial"/>
                <a:cs typeface="Arial"/>
              </a:rPr>
              <a:t>concen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ose</a:t>
            </a:r>
            <a:r>
              <a:rPr sz="1100" spc="30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as 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ent s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eed. </a:t>
            </a:r>
            <a:endParaRPr sz="1100">
              <a:latin typeface="Arial"/>
              <a:cs typeface="Arial"/>
            </a:endParaRPr>
          </a:p>
          <a:p>
            <a:pPr marL="12700" marR="1866418">
              <a:lnSpc>
                <a:spcPts val="1297"/>
              </a:lnSpc>
              <a:spcBef>
                <a:spcPts val="882"/>
              </a:spcBef>
            </a:pPr>
            <a:r>
              <a:rPr sz="1100" spc="0" dirty="0" smtClean="0">
                <a:latin typeface="Arial"/>
                <a:cs typeface="Arial"/>
              </a:rPr>
              <a:t>d) </a:t>
            </a:r>
            <a:r>
              <a:rPr sz="1100" spc="209" dirty="0" smtClean="0">
                <a:latin typeface="Arial"/>
                <a:cs typeface="Arial"/>
              </a:rPr>
              <a:t> </a:t>
            </a:r>
            <a:r>
              <a:rPr sz="1100" b="1" spc="-4" dirty="0" smtClean="0">
                <a:solidFill>
                  <a:srgbClr val="702FA0"/>
                </a:solidFill>
                <a:latin typeface="Arial"/>
                <a:cs typeface="Arial"/>
              </a:rPr>
              <a:t>P</a:t>
            </a:r>
            <a:r>
              <a:rPr sz="1100" b="1" spc="-14" dirty="0" smtClean="0">
                <a:solidFill>
                  <a:srgbClr val="702FA0"/>
                </a:solidFill>
                <a:latin typeface="Arial"/>
                <a:cs typeface="Arial"/>
              </a:rPr>
              <a:t>o</a:t>
            </a:r>
            <a:r>
              <a:rPr sz="1100" b="1" spc="14" dirty="0" smtClean="0">
                <a:solidFill>
                  <a:srgbClr val="702FA0"/>
                </a:solidFill>
                <a:latin typeface="Arial"/>
                <a:cs typeface="Arial"/>
              </a:rPr>
              <a:t>w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er</a:t>
            </a:r>
            <a:r>
              <a:rPr sz="1100" b="1" spc="9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sup</a:t>
            </a:r>
            <a:r>
              <a:rPr sz="1100" b="1" spc="-14" dirty="0" smtClean="0">
                <a:solidFill>
                  <a:srgbClr val="702FA0"/>
                </a:solidFill>
                <a:latin typeface="Arial"/>
                <a:cs typeface="Arial"/>
              </a:rPr>
              <a:t>p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l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y</a:t>
            </a:r>
            <a:r>
              <a:rPr sz="1100" b="1" spc="-19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quan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tit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 marR="63053">
              <a:lnSpc>
                <a:spcPts val="1264"/>
              </a:lnSpc>
              <a:spcBef>
                <a:spcPts val="965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speed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ow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ne</a:t>
            </a:r>
            <a:r>
              <a:rPr sz="1100" spc="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opo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onal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nt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used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pho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is</a:t>
            </a:r>
            <a:r>
              <a:rPr sz="1100" spc="0" dirty="0" smtClean="0">
                <a:latin typeface="Arial"/>
                <a:cs typeface="Arial"/>
              </a:rPr>
              <a:t>. 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ease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eg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ee,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ow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ht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ease,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phase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aca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ose can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ent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5</a:t>
            </a:r>
            <a:r>
              <a:rPr sz="1100" spc="-9" dirty="0" smtClean="0">
                <a:latin typeface="Arial"/>
                <a:cs typeface="Arial"/>
              </a:rPr>
              <a:t> 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/ cm </a:t>
            </a:r>
            <a:r>
              <a:rPr sz="1100" spc="-4" dirty="0" smtClean="0">
                <a:latin typeface="Arial"/>
                <a:cs typeface="Arial"/>
              </a:rPr>
              <a:t>2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885"/>
              </a:spcBef>
            </a:pP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e) </a:t>
            </a:r>
            <a:r>
              <a:rPr sz="1100" b="1" spc="209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-4" dirty="0" smtClean="0">
                <a:solidFill>
                  <a:srgbClr val="702FA0"/>
                </a:solidFill>
                <a:latin typeface="Arial"/>
                <a:cs typeface="Arial"/>
              </a:rPr>
              <a:t>S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pec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ifi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c</a:t>
            </a:r>
            <a:r>
              <a:rPr sz="1100" b="1" spc="-9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con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t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e</a:t>
            </a:r>
            <a:r>
              <a:rPr sz="1100" b="1" spc="-14" dirty="0" smtClean="0">
                <a:solidFill>
                  <a:srgbClr val="702FA0"/>
                </a:solidFill>
                <a:latin typeface="Arial"/>
                <a:cs typeface="Arial"/>
              </a:rPr>
              <a:t>n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t</a:t>
            </a:r>
            <a:r>
              <a:rPr sz="1100" b="1" spc="9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-14" dirty="0" smtClean="0">
                <a:solidFill>
                  <a:srgbClr val="702FA0"/>
                </a:solidFill>
                <a:latin typeface="Arial"/>
                <a:cs typeface="Arial"/>
              </a:rPr>
              <a:t>o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f</a:t>
            </a:r>
            <a:r>
              <a:rPr sz="1100" b="1" spc="9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b</a:t>
            </a:r>
            <a:r>
              <a:rPr sz="1100" b="1" spc="-14" dirty="0" smtClean="0">
                <a:solidFill>
                  <a:srgbClr val="702FA0"/>
                </a:solidFill>
                <a:latin typeface="Arial"/>
                <a:cs typeface="Arial"/>
              </a:rPr>
              <a:t>as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es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 i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n</a:t>
            </a:r>
            <a:r>
              <a:rPr sz="1100" b="1" spc="-9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-4" dirty="0" smtClean="0">
                <a:solidFill>
                  <a:srgbClr val="702FA0"/>
                </a:solidFill>
                <a:latin typeface="Arial"/>
                <a:cs typeface="Arial"/>
              </a:rPr>
              <a:t>D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N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A</a:t>
            </a:r>
            <a:r>
              <a:rPr sz="1100" b="1" spc="-34" dirty="0" smtClean="0">
                <a:solidFill>
                  <a:srgbClr val="702FA0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and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 t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empera</a:t>
            </a:r>
            <a:r>
              <a:rPr sz="1100" b="1" spc="4" dirty="0" smtClean="0">
                <a:solidFill>
                  <a:srgbClr val="702FA0"/>
                </a:solidFill>
                <a:latin typeface="Arial"/>
                <a:cs typeface="Arial"/>
              </a:rPr>
              <a:t>t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ur</a:t>
            </a:r>
            <a:r>
              <a:rPr sz="1100" b="1" spc="9" dirty="0" smtClean="0">
                <a:solidFill>
                  <a:srgbClr val="702FA0"/>
                </a:solidFill>
                <a:latin typeface="Arial"/>
                <a:cs typeface="Arial"/>
              </a:rPr>
              <a:t>e</a:t>
            </a:r>
            <a:r>
              <a:rPr sz="1100" b="1" spc="0" dirty="0" smtClean="0">
                <a:solidFill>
                  <a:srgbClr val="702FA0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 marR="173246">
              <a:lnSpc>
                <a:spcPts val="1297"/>
              </a:lnSpc>
              <a:spcBef>
                <a:spcPts val="907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ga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not a</a:t>
            </a:r>
            <a:r>
              <a:rPr sz="1100" b="1" spc="-4" dirty="0" smtClean="0">
                <a:latin typeface="Arial"/>
                <a:cs typeface="Arial"/>
              </a:rPr>
              <a:t>f</a:t>
            </a:r>
            <a:r>
              <a:rPr sz="1100" b="1" spc="4" dirty="0" smtClean="0">
                <a:latin typeface="Arial"/>
                <a:cs typeface="Arial"/>
              </a:rPr>
              <a:t>f</a:t>
            </a:r>
            <a:r>
              <a:rPr sz="1100" b="1" spc="0" dirty="0" smtClean="0">
                <a:latin typeface="Arial"/>
                <a:cs typeface="Arial"/>
              </a:rPr>
              <a:t>ec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ed</a:t>
            </a:r>
            <a:r>
              <a:rPr sz="1100" b="1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 co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endParaRPr sz="1100">
              <a:latin typeface="Arial"/>
              <a:cs typeface="Arial"/>
            </a:endParaRPr>
          </a:p>
          <a:p>
            <a:pPr marL="12700" marR="173246">
              <a:lnSpc>
                <a:spcPts val="1297"/>
              </a:lnSpc>
              <a:spcBef>
                <a:spcPts val="102"/>
              </a:spcBef>
            </a:pP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ens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ed,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chan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b="1" spc="0" dirty="0" smtClean="0">
                <a:latin typeface="Arial"/>
                <a:cs typeface="Arial"/>
              </a:rPr>
              <a:t>does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not a</a:t>
            </a:r>
            <a:r>
              <a:rPr sz="1100" b="1" spc="-4" dirty="0" smtClean="0">
                <a:latin typeface="Arial"/>
                <a:cs typeface="Arial"/>
              </a:rPr>
              <a:t>f</a:t>
            </a:r>
            <a:r>
              <a:rPr sz="1100" b="1" spc="4" dirty="0" smtClean="0">
                <a:latin typeface="Arial"/>
                <a:cs typeface="Arial"/>
              </a:rPr>
              <a:t>f</a:t>
            </a:r>
            <a:r>
              <a:rPr sz="1100" b="1" spc="0" dirty="0" smtClean="0">
                <a:latin typeface="Arial"/>
                <a:cs typeface="Arial"/>
              </a:rPr>
              <a:t>ect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on. 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used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sepa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 </a:t>
            </a:r>
            <a:endParaRPr sz="1100">
              <a:latin typeface="Arial"/>
              <a:cs typeface="Arial"/>
            </a:endParaRPr>
          </a:p>
          <a:p>
            <a:pPr marL="12700" marR="173246">
              <a:lnSpc>
                <a:spcPts val="1297"/>
              </a:lnSpc>
              <a:spcBef>
                <a:spcPts val="102"/>
              </a:spcBef>
            </a:pP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-14" dirty="0" smtClean="0">
                <a:latin typeface="Arial"/>
                <a:cs typeface="Arial"/>
              </a:rPr>
              <a:t>h</a:t>
            </a:r>
            <a:r>
              <a:rPr sz="1100" b="1" spc="0" dirty="0" smtClean="0">
                <a:latin typeface="Arial"/>
                <a:cs typeface="Arial"/>
              </a:rPr>
              <a:t>e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-4" dirty="0" smtClean="0">
                <a:latin typeface="Arial"/>
                <a:cs typeface="Arial"/>
              </a:rPr>
              <a:t>H</a:t>
            </a:r>
            <a:r>
              <a:rPr sz="1100" b="1" spc="0" dirty="0" smtClean="0">
                <a:latin typeface="Arial"/>
                <a:cs typeface="Arial"/>
              </a:rPr>
              <a:t>or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zo</a:t>
            </a:r>
            <a:r>
              <a:rPr sz="1100" b="1" spc="-14" dirty="0" smtClean="0">
                <a:latin typeface="Arial"/>
                <a:cs typeface="Arial"/>
              </a:rPr>
              <a:t>n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al </a:t>
            </a:r>
            <a:r>
              <a:rPr sz="1100" b="1" spc="1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g</a:t>
            </a:r>
            <a:r>
              <a:rPr sz="1100" b="1" spc="-14" dirty="0" smtClean="0">
                <a:latin typeface="Arial"/>
                <a:cs typeface="Arial"/>
              </a:rPr>
              <a:t>e</a:t>
            </a:r>
            <a:r>
              <a:rPr sz="1100" b="1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des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a</a:t>
            </a:r>
            <a:r>
              <a:rPr sz="1100" b="1" spc="-14" dirty="0" smtClean="0">
                <a:latin typeface="Arial"/>
                <a:cs typeface="Arial"/>
              </a:rPr>
              <a:t>b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-4" dirty="0" smtClean="0">
                <a:latin typeface="Arial"/>
                <a:cs typeface="Arial"/>
              </a:rPr>
              <a:t>l</a:t>
            </a:r>
            <a:r>
              <a:rPr sz="1100" b="1" spc="4" dirty="0" smtClean="0">
                <a:latin typeface="Arial"/>
                <a:cs typeface="Arial"/>
              </a:rPr>
              <a:t>it</a:t>
            </a:r>
            <a:r>
              <a:rPr sz="1100" b="1" spc="0" dirty="0" smtClean="0">
                <a:latin typeface="Arial"/>
                <a:cs typeface="Arial"/>
              </a:rPr>
              <a:t>y</a:t>
            </a:r>
            <a:r>
              <a:rPr sz="1100" b="1" spc="-19" dirty="0" smtClean="0">
                <a:latin typeface="Arial"/>
                <a:cs typeface="Arial"/>
              </a:rPr>
              <a:t> 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o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-14" dirty="0" smtClean="0">
                <a:latin typeface="Arial"/>
                <a:cs typeface="Arial"/>
              </a:rPr>
              <a:t>u</a:t>
            </a:r>
            <a:r>
              <a:rPr sz="1100" b="1" spc="0" dirty="0" smtClean="0">
                <a:latin typeface="Arial"/>
                <a:cs typeface="Arial"/>
              </a:rPr>
              <a:t>se</a:t>
            </a:r>
            <a:r>
              <a:rPr sz="1100" b="1" spc="4" dirty="0" smtClean="0">
                <a:latin typeface="Arial"/>
                <a:cs typeface="Arial"/>
              </a:rPr>
              <a:t> l</a:t>
            </a:r>
            <a:r>
              <a:rPr sz="1100" b="1" spc="-25" dirty="0" smtClean="0">
                <a:latin typeface="Arial"/>
                <a:cs typeface="Arial"/>
              </a:rPr>
              <a:t>o</a:t>
            </a:r>
            <a:r>
              <a:rPr sz="1100" b="1" spc="0" dirty="0" smtClean="0">
                <a:latin typeface="Arial"/>
                <a:cs typeface="Arial"/>
              </a:rPr>
              <a:t>w </a:t>
            </a:r>
            <a:endParaRPr sz="1100">
              <a:latin typeface="Arial"/>
              <a:cs typeface="Arial"/>
            </a:endParaRPr>
          </a:p>
          <a:p>
            <a:pPr marL="12700" marR="173246">
              <a:lnSpc>
                <a:spcPts val="1264"/>
              </a:lnSpc>
              <a:spcBef>
                <a:spcPts val="102"/>
              </a:spcBef>
            </a:pPr>
            <a:r>
              <a:rPr sz="1100" b="1" spc="0" dirty="0" smtClean="0">
                <a:latin typeface="Arial"/>
                <a:cs typeface="Arial"/>
              </a:rPr>
              <a:t>concen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ra</a:t>
            </a:r>
            <a:r>
              <a:rPr sz="1100" b="1" spc="-4" dirty="0" smtClean="0">
                <a:latin typeface="Arial"/>
                <a:cs typeface="Arial"/>
              </a:rPr>
              <a:t>t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ons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-14" dirty="0" smtClean="0">
                <a:latin typeface="Arial"/>
                <a:cs typeface="Arial"/>
              </a:rPr>
              <a:t>o</a:t>
            </a:r>
            <a:r>
              <a:rPr sz="1100" b="1" spc="0" dirty="0" smtClean="0">
                <a:latin typeface="Arial"/>
                <a:cs typeface="Arial"/>
              </a:rPr>
              <a:t>f</a:t>
            </a:r>
            <a:r>
              <a:rPr sz="1100" b="1" spc="9" dirty="0" smtClean="0">
                <a:latin typeface="Arial"/>
                <a:cs typeface="Arial"/>
              </a:rPr>
              <a:t> </a:t>
            </a:r>
            <a:r>
              <a:rPr sz="1100" b="1" spc="4" dirty="0" smtClean="0">
                <a:latin typeface="Arial"/>
                <a:cs typeface="Arial"/>
              </a:rPr>
              <a:t>a</a:t>
            </a:r>
            <a:r>
              <a:rPr sz="1100" b="1" spc="0" dirty="0" smtClean="0">
                <a:latin typeface="Arial"/>
                <a:cs typeface="Arial"/>
              </a:rPr>
              <a:t>g</a:t>
            </a:r>
            <a:r>
              <a:rPr sz="1100" b="1" spc="-14" dirty="0" smtClean="0">
                <a:latin typeface="Arial"/>
                <a:cs typeface="Arial"/>
              </a:rPr>
              <a:t>a</a:t>
            </a:r>
            <a:r>
              <a:rPr sz="1100" b="1" spc="-9" dirty="0" smtClean="0">
                <a:latin typeface="Arial"/>
                <a:cs typeface="Arial"/>
              </a:rPr>
              <a:t>r</a:t>
            </a:r>
            <a:r>
              <a:rPr sz="1100" b="1" spc="0" dirty="0" smtClean="0">
                <a:latin typeface="Arial"/>
                <a:cs typeface="Arial"/>
              </a:rPr>
              <a:t>ose</a:t>
            </a:r>
            <a:r>
              <a:rPr sz="1100" b="1" spc="4" dirty="0" smtClean="0">
                <a:latin typeface="Arial"/>
                <a:cs typeface="Arial"/>
              </a:rPr>
              <a:t> i</a:t>
            </a:r>
            <a:r>
              <a:rPr sz="1100" b="1" spc="0" dirty="0" smtClean="0">
                <a:latin typeface="Arial"/>
                <a:cs typeface="Arial"/>
              </a:rPr>
              <a:t>n</a:t>
            </a:r>
            <a:r>
              <a:rPr sz="1100" b="1" spc="-9" dirty="0" smtClean="0">
                <a:latin typeface="Arial"/>
                <a:cs typeface="Arial"/>
              </a:rPr>
              <a:t> 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he</a:t>
            </a:r>
            <a:r>
              <a:rPr sz="1100" b="1" spc="-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separ</a:t>
            </a:r>
            <a:r>
              <a:rPr sz="1100" b="1" spc="-14" dirty="0" smtClean="0">
                <a:latin typeface="Arial"/>
                <a:cs typeface="Arial"/>
              </a:rPr>
              <a:t>a</a:t>
            </a:r>
            <a:r>
              <a:rPr sz="1100" b="1" spc="4" dirty="0" smtClean="0">
                <a:latin typeface="Arial"/>
                <a:cs typeface="Arial"/>
              </a:rPr>
              <a:t>ti</a:t>
            </a:r>
            <a:r>
              <a:rPr sz="1100" b="1" spc="0" dirty="0" smtClean="0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897"/>
              </a:spcBef>
            </a:pPr>
            <a:r>
              <a:rPr sz="1100" b="1" spc="-4" dirty="0" smtClean="0">
                <a:solidFill>
                  <a:srgbClr val="806000"/>
                </a:solidFill>
                <a:latin typeface="Arial"/>
                <a:cs typeface="Arial"/>
              </a:rPr>
              <a:t>C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.</a:t>
            </a:r>
            <a:r>
              <a:rPr sz="1100" b="1" spc="14" dirty="0" smtClean="0">
                <a:solidFill>
                  <a:srgbClr val="806000"/>
                </a:solidFill>
                <a:latin typeface="Arial"/>
                <a:cs typeface="Arial"/>
              </a:rPr>
              <a:t> </a:t>
            </a:r>
            <a:r>
              <a:rPr sz="1100" b="1" spc="-4" dirty="0" smtClean="0">
                <a:solidFill>
                  <a:srgbClr val="806000"/>
                </a:solidFill>
                <a:latin typeface="Arial"/>
                <a:cs typeface="Arial"/>
              </a:rPr>
              <a:t>M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e</a:t>
            </a:r>
            <a:r>
              <a:rPr sz="1100" b="1" spc="4" dirty="0" smtClean="0">
                <a:solidFill>
                  <a:srgbClr val="806000"/>
                </a:solidFill>
                <a:latin typeface="Arial"/>
                <a:cs typeface="Arial"/>
              </a:rPr>
              <a:t>t</a:t>
            </a:r>
            <a:r>
              <a:rPr sz="1100" b="1" spc="0" dirty="0" smtClean="0">
                <a:solidFill>
                  <a:srgbClr val="806000"/>
                </a:solidFill>
                <a:latin typeface="Arial"/>
                <a:cs typeface="Arial"/>
              </a:rPr>
              <a:t>hodS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33124" y="9915992"/>
            <a:ext cx="11737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75014" y="2804159"/>
            <a:ext cx="5029199" cy="6224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0"/>
              </a:lnSpc>
              <a:spcBef>
                <a:spcPts val="80"/>
              </a:spcBef>
            </a:pPr>
            <a:r>
              <a:rPr sz="14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ol</a:t>
            </a:r>
            <a:r>
              <a:rPr sz="1400" b="1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cu</a:t>
            </a:r>
            <a:r>
              <a:rPr sz="14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ht</a:t>
            </a:r>
            <a:r>
              <a:rPr sz="1400" b="1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400" b="1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 </a:t>
            </a:r>
            <a:r>
              <a:rPr sz="14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DN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     </a:t>
            </a:r>
            <a:r>
              <a:rPr sz="1400" b="1" spc="28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ncent</a:t>
            </a:r>
            <a:r>
              <a:rPr sz="1400" b="1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            </a:t>
            </a:r>
            <a:r>
              <a:rPr sz="1400" b="1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ت</a:t>
            </a:r>
            <a:endParaRPr sz="1400">
              <a:latin typeface="Times New Roman"/>
              <a:cs typeface="Times New Roman"/>
            </a:endParaRPr>
          </a:p>
          <a:p>
            <a:pPr marL="2812542">
              <a:lnSpc>
                <a:spcPts val="1610"/>
              </a:lnSpc>
              <a:spcBef>
                <a:spcPts val="0"/>
              </a:spcBef>
            </a:pP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9" dirty="0" smtClean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-4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  </a:t>
            </a:r>
            <a:r>
              <a:rPr sz="1400" b="1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75014" y="3426630"/>
            <a:ext cx="2743199" cy="314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ct val="95825"/>
              </a:lnSpc>
              <a:spcBef>
                <a:spcPts val="15"/>
              </a:spcBef>
            </a:pPr>
            <a:r>
              <a:rPr sz="1400" b="1" spc="0" dirty="0" smtClean="0">
                <a:latin typeface="Times New Roman"/>
                <a:cs typeface="Times New Roman"/>
              </a:rPr>
              <a:t>5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–</a:t>
            </a:r>
            <a:r>
              <a:rPr sz="1400" b="1" spc="-9" dirty="0" smtClean="0">
                <a:latin typeface="Times New Roman"/>
                <a:cs typeface="Times New Roman"/>
              </a:rPr>
              <a:t> </a:t>
            </a:r>
            <a:r>
              <a:rPr sz="1400" b="1" spc="4" dirty="0" smtClean="0">
                <a:latin typeface="Times New Roman"/>
                <a:cs typeface="Times New Roman"/>
              </a:rPr>
              <a:t>6</a:t>
            </a:r>
            <a:r>
              <a:rPr sz="1400" b="1" spc="0" dirty="0" smtClean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18214" y="3426630"/>
            <a:ext cx="1828799" cy="314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5"/>
              </a:lnSpc>
              <a:spcBef>
                <a:spcPts val="80"/>
              </a:spcBef>
            </a:pPr>
            <a:r>
              <a:rPr sz="1400" spc="4" dirty="0" smtClean="0">
                <a:latin typeface="Times New Roman"/>
                <a:cs typeface="Times New Roman"/>
              </a:rPr>
              <a:t>0</a:t>
            </a:r>
            <a:r>
              <a:rPr sz="1400" spc="-4" dirty="0" smtClean="0">
                <a:latin typeface="Times New Roman"/>
                <a:cs typeface="Times New Roman"/>
              </a:rPr>
              <a:t>.</a:t>
            </a:r>
            <a:r>
              <a:rPr sz="1400" spc="0" dirty="0" smtClean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47014" y="3426630"/>
            <a:ext cx="457199" cy="314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437">
              <a:lnSpc>
                <a:spcPts val="1605"/>
              </a:lnSpc>
              <a:spcBef>
                <a:spcPts val="80"/>
              </a:spcBef>
            </a:pPr>
            <a:r>
              <a:rPr sz="1400" spc="4" dirty="0" smtClean="0">
                <a:latin typeface="Times New Roman"/>
                <a:cs typeface="Times New Roman"/>
              </a:rPr>
              <a:t>1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5014" y="3741252"/>
            <a:ext cx="2743199" cy="32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ct val="95825"/>
              </a:lnSpc>
              <a:spcBef>
                <a:spcPts val="45"/>
              </a:spcBef>
            </a:pPr>
            <a:r>
              <a:rPr sz="1400" b="1" spc="0" dirty="0" smtClean="0">
                <a:latin typeface="Times New Roman"/>
                <a:cs typeface="Times New Roman"/>
              </a:rPr>
              <a:t>1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–</a:t>
            </a:r>
            <a:r>
              <a:rPr sz="1400" b="1" spc="-9" dirty="0" smtClean="0">
                <a:latin typeface="Times New Roman"/>
                <a:cs typeface="Times New Roman"/>
              </a:rPr>
              <a:t> </a:t>
            </a:r>
            <a:r>
              <a:rPr sz="1400" b="1" spc="4" dirty="0" smtClean="0">
                <a:latin typeface="Times New Roman"/>
                <a:cs typeface="Times New Roman"/>
              </a:rPr>
              <a:t>2</a:t>
            </a:r>
            <a:r>
              <a:rPr sz="1400" b="1" spc="0" dirty="0" smtClean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18214" y="3741252"/>
            <a:ext cx="1828799" cy="32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ct val="95825"/>
              </a:lnSpc>
              <a:spcBef>
                <a:spcPts val="2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0</a:t>
            </a:r>
            <a:r>
              <a:rPr sz="1400" spc="-4" dirty="0" smtClean="0">
                <a:latin typeface="Times New Roman"/>
                <a:cs typeface="Times New Roman"/>
              </a:rPr>
              <a:t>.</a:t>
            </a:r>
            <a:r>
              <a:rPr sz="1400" spc="0" dirty="0" smtClean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47014" y="3741252"/>
            <a:ext cx="457199" cy="326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437">
              <a:lnSpc>
                <a:spcPct val="95825"/>
              </a:lnSpc>
              <a:spcBef>
                <a:spcPts val="2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2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75014" y="4067555"/>
            <a:ext cx="2743199" cy="312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0"/>
              </a:lnSpc>
              <a:spcBef>
                <a:spcPts val="80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0</a:t>
            </a:r>
            <a:r>
              <a:rPr sz="1400" b="1" spc="-4" dirty="0" smtClean="0">
                <a:latin typeface="Times New Roman"/>
                <a:cs typeface="Times New Roman"/>
              </a:rPr>
              <a:t>.</a:t>
            </a:r>
            <a:r>
              <a:rPr sz="1400" b="1" spc="0" dirty="0" smtClean="0">
                <a:latin typeface="Times New Roman"/>
                <a:cs typeface="Times New Roman"/>
              </a:rPr>
              <a:t>8</a:t>
            </a:r>
            <a:r>
              <a:rPr sz="1400" b="1" spc="-9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–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-4" dirty="0" smtClean="0">
                <a:latin typeface="Times New Roman"/>
                <a:cs typeface="Times New Roman"/>
              </a:rPr>
              <a:t>1</a:t>
            </a:r>
            <a:r>
              <a:rPr sz="1400" b="1" spc="0" dirty="0" smtClean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18214" y="4067555"/>
            <a:ext cx="1828799" cy="312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575"/>
              </a:lnSpc>
              <a:spcBef>
                <a:spcPts val="78"/>
              </a:spcBef>
            </a:pPr>
            <a:r>
              <a:rPr sz="1400" spc="4" dirty="0" smtClean="0">
                <a:latin typeface="Times New Roman"/>
                <a:cs typeface="Times New Roman"/>
              </a:rPr>
              <a:t>0</a:t>
            </a:r>
            <a:r>
              <a:rPr sz="1400" spc="-4" dirty="0" smtClean="0">
                <a:latin typeface="Times New Roman"/>
                <a:cs typeface="Times New Roman"/>
              </a:rPr>
              <a:t>.</a:t>
            </a:r>
            <a:r>
              <a:rPr sz="1400" spc="0" dirty="0" smtClean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47014" y="4067555"/>
            <a:ext cx="457199" cy="312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437">
              <a:lnSpc>
                <a:spcPts val="1575"/>
              </a:lnSpc>
              <a:spcBef>
                <a:spcPts val="78"/>
              </a:spcBef>
            </a:pPr>
            <a:r>
              <a:rPr sz="1400" spc="4" dirty="0" smtClean="0">
                <a:latin typeface="Times New Roman"/>
                <a:cs typeface="Times New Roman"/>
              </a:rPr>
              <a:t>3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5014" y="4379808"/>
            <a:ext cx="2743199" cy="327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ct val="95825"/>
              </a:lnSpc>
              <a:spcBef>
                <a:spcPts val="45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0</a:t>
            </a:r>
            <a:r>
              <a:rPr sz="1400" b="1" spc="-4" dirty="0" smtClean="0">
                <a:latin typeface="Times New Roman"/>
                <a:cs typeface="Times New Roman"/>
              </a:rPr>
              <a:t>.</a:t>
            </a:r>
            <a:r>
              <a:rPr sz="1400" b="1" spc="0" dirty="0" smtClean="0">
                <a:latin typeface="Times New Roman"/>
                <a:cs typeface="Times New Roman"/>
              </a:rPr>
              <a:t>5</a:t>
            </a:r>
            <a:r>
              <a:rPr sz="1400" b="1" spc="-9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–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18214" y="4379808"/>
            <a:ext cx="1828799" cy="327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ct val="95825"/>
              </a:lnSpc>
              <a:spcBef>
                <a:spcPts val="2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0</a:t>
            </a:r>
            <a:r>
              <a:rPr sz="1400" spc="-4" dirty="0" smtClean="0">
                <a:latin typeface="Times New Roman"/>
                <a:cs typeface="Times New Roman"/>
              </a:rPr>
              <a:t>.</a:t>
            </a:r>
            <a:r>
              <a:rPr sz="1400" spc="0" dirty="0" smtClean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47014" y="4379808"/>
            <a:ext cx="457199" cy="327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437">
              <a:lnSpc>
                <a:spcPct val="95825"/>
              </a:lnSpc>
              <a:spcBef>
                <a:spcPts val="2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4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5014" y="4707635"/>
            <a:ext cx="2743199" cy="310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0"/>
              </a:lnSpc>
              <a:spcBef>
                <a:spcPts val="80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0</a:t>
            </a:r>
            <a:r>
              <a:rPr sz="1400" b="1" spc="-4" dirty="0" smtClean="0">
                <a:latin typeface="Times New Roman"/>
                <a:cs typeface="Times New Roman"/>
              </a:rPr>
              <a:t>.</a:t>
            </a:r>
            <a:r>
              <a:rPr sz="1400" b="1" spc="0" dirty="0" smtClean="0">
                <a:latin typeface="Times New Roman"/>
                <a:cs typeface="Times New Roman"/>
              </a:rPr>
              <a:t>4</a:t>
            </a:r>
            <a:r>
              <a:rPr sz="1400" b="1" spc="-9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–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18214" y="4707635"/>
            <a:ext cx="1828799" cy="310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575"/>
              </a:lnSpc>
              <a:spcBef>
                <a:spcPts val="78"/>
              </a:spcBef>
            </a:pPr>
            <a:r>
              <a:rPr sz="1400" spc="4" dirty="0" smtClean="0">
                <a:latin typeface="Times New Roman"/>
                <a:cs typeface="Times New Roman"/>
              </a:rPr>
              <a:t>1</a:t>
            </a:r>
            <a:r>
              <a:rPr sz="1400" spc="-4" dirty="0" smtClean="0">
                <a:latin typeface="Times New Roman"/>
                <a:cs typeface="Times New Roman"/>
              </a:rPr>
              <a:t>.</a:t>
            </a:r>
            <a:r>
              <a:rPr sz="1400" spc="0" dirty="0" smtClean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7014" y="4707635"/>
            <a:ext cx="457199" cy="310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437">
              <a:lnSpc>
                <a:spcPts val="1575"/>
              </a:lnSpc>
              <a:spcBef>
                <a:spcPts val="78"/>
              </a:spcBef>
            </a:pPr>
            <a:r>
              <a:rPr sz="1400" spc="4" dirty="0" smtClean="0">
                <a:latin typeface="Times New Roman"/>
                <a:cs typeface="Times New Roman"/>
              </a:rPr>
              <a:t>5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5014" y="5018364"/>
            <a:ext cx="2743199" cy="327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ct val="95825"/>
              </a:lnSpc>
              <a:spcBef>
                <a:spcPts val="60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0</a:t>
            </a:r>
            <a:r>
              <a:rPr sz="1400" b="1" spc="-4" dirty="0" smtClean="0">
                <a:latin typeface="Times New Roman"/>
                <a:cs typeface="Times New Roman"/>
              </a:rPr>
              <a:t>.</a:t>
            </a:r>
            <a:r>
              <a:rPr sz="1400" b="1" spc="0" dirty="0" smtClean="0">
                <a:latin typeface="Times New Roman"/>
                <a:cs typeface="Times New Roman"/>
              </a:rPr>
              <a:t>2</a:t>
            </a:r>
            <a:r>
              <a:rPr sz="1400" b="1" spc="-9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–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8214" y="5018364"/>
            <a:ext cx="1828799" cy="327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ct val="95825"/>
              </a:lnSpc>
              <a:spcBef>
                <a:spcPts val="3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1</a:t>
            </a:r>
            <a:r>
              <a:rPr sz="1400" spc="-4" dirty="0" smtClean="0">
                <a:latin typeface="Times New Roman"/>
                <a:cs typeface="Times New Roman"/>
              </a:rPr>
              <a:t>.</a:t>
            </a:r>
            <a:r>
              <a:rPr sz="1400" spc="0" dirty="0" smtClean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7014" y="5018364"/>
            <a:ext cx="457199" cy="327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437">
              <a:lnSpc>
                <a:spcPct val="95825"/>
              </a:lnSpc>
              <a:spcBef>
                <a:spcPts val="3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6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5014" y="5346191"/>
            <a:ext cx="2743199" cy="30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600"/>
              </a:lnSpc>
              <a:spcBef>
                <a:spcPts val="80"/>
              </a:spcBef>
            </a:pPr>
            <a:r>
              <a:rPr sz="1400" b="1" spc="4" dirty="0" smtClean="0">
                <a:latin typeface="Times New Roman"/>
                <a:cs typeface="Times New Roman"/>
              </a:rPr>
              <a:t>0</a:t>
            </a:r>
            <a:r>
              <a:rPr sz="1400" b="1" spc="-4" dirty="0" smtClean="0">
                <a:latin typeface="Times New Roman"/>
                <a:cs typeface="Times New Roman"/>
              </a:rPr>
              <a:t>.</a:t>
            </a:r>
            <a:r>
              <a:rPr sz="1400" b="1" spc="0" dirty="0" smtClean="0">
                <a:latin typeface="Times New Roman"/>
                <a:cs typeface="Times New Roman"/>
              </a:rPr>
              <a:t>1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-</a:t>
            </a:r>
            <a:r>
              <a:rPr sz="1400" b="1" spc="-14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8214" y="5346191"/>
            <a:ext cx="1828799" cy="30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42">
              <a:lnSpc>
                <a:spcPts val="1575"/>
              </a:lnSpc>
              <a:spcBef>
                <a:spcPts val="78"/>
              </a:spcBef>
            </a:pPr>
            <a:r>
              <a:rPr sz="1400" spc="0" dirty="0" smtClean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47014" y="5346191"/>
            <a:ext cx="457199" cy="30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437">
              <a:lnSpc>
                <a:spcPts val="1575"/>
              </a:lnSpc>
              <a:spcBef>
                <a:spcPts val="78"/>
              </a:spcBef>
            </a:pPr>
            <a:r>
              <a:rPr sz="1400" spc="4" dirty="0" smtClean="0">
                <a:latin typeface="Times New Roman"/>
                <a:cs typeface="Times New Roman"/>
              </a:rPr>
              <a:t>7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73480" y="2149932"/>
            <a:ext cx="2709672" cy="14268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79575" y="3718560"/>
            <a:ext cx="2631948" cy="14295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41475" y="5556065"/>
            <a:ext cx="2679191" cy="147567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1475" y="7450836"/>
            <a:ext cx="2782823" cy="149656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0256" y="908009"/>
            <a:ext cx="5085872" cy="1146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329" marR="12879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241300" indent="-228600" algn="just">
              <a:lnSpc>
                <a:spcPts val="1264"/>
              </a:lnSpc>
              <a:spcBef>
                <a:spcPts val="318"/>
              </a:spcBef>
            </a:pPr>
            <a:r>
              <a:rPr sz="1100" spc="4" dirty="0" smtClean="0">
                <a:solidFill>
                  <a:srgbClr val="91CF4F"/>
                </a:solidFill>
                <a:latin typeface="Calibri"/>
                <a:cs typeface="Calibri"/>
              </a:rPr>
              <a:t>1</a:t>
            </a:r>
            <a:r>
              <a:rPr sz="1100" spc="0" dirty="0" smtClean="0">
                <a:solidFill>
                  <a:srgbClr val="91CF4F"/>
                </a:solidFill>
                <a:latin typeface="Calibri"/>
                <a:cs typeface="Calibri"/>
              </a:rPr>
              <a:t>. </a:t>
            </a:r>
            <a:r>
              <a:rPr sz="1100" spc="22" dirty="0" smtClean="0">
                <a:solidFill>
                  <a:srgbClr val="91CF4F"/>
                </a:solidFill>
                <a:latin typeface="Calibri"/>
                <a:cs typeface="Calibri"/>
              </a:rPr>
              <a:t> </a:t>
            </a:r>
            <a:r>
              <a:rPr sz="1100" b="1" spc="-4" dirty="0" smtClean="0">
                <a:solidFill>
                  <a:srgbClr val="91CF4F"/>
                </a:solidFill>
                <a:latin typeface="Arial"/>
                <a:cs typeface="Arial"/>
              </a:rPr>
              <a:t>P</a:t>
            </a:r>
            <a:r>
              <a:rPr sz="1100" b="1" spc="0" dirty="0" smtClean="0">
                <a:solidFill>
                  <a:srgbClr val="91CF4F"/>
                </a:solidFill>
                <a:latin typeface="Arial"/>
                <a:cs typeface="Arial"/>
              </a:rPr>
              <a:t>repare</a:t>
            </a:r>
            <a:r>
              <a:rPr sz="1100" b="1" spc="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b="1" spc="4" dirty="0" smtClean="0">
                <a:solidFill>
                  <a:srgbClr val="91CF4F"/>
                </a:solidFill>
                <a:latin typeface="Arial"/>
                <a:cs typeface="Arial"/>
              </a:rPr>
              <a:t>t</a:t>
            </a:r>
            <a:r>
              <a:rPr sz="1100" b="1" spc="0" dirty="0" smtClean="0">
                <a:solidFill>
                  <a:srgbClr val="91CF4F"/>
                </a:solidFill>
                <a:latin typeface="Arial"/>
                <a:cs typeface="Arial"/>
              </a:rPr>
              <a:t>he</a:t>
            </a:r>
            <a:r>
              <a:rPr sz="1100" b="1" spc="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91CF4F"/>
                </a:solidFill>
                <a:latin typeface="Arial"/>
                <a:cs typeface="Arial"/>
              </a:rPr>
              <a:t>gel</a:t>
            </a:r>
            <a:r>
              <a:rPr sz="1100" b="1" spc="1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acc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ay capac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y of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oph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 supp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ent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1</a:t>
            </a:r>
            <a:r>
              <a:rPr sz="1100" b="1" spc="64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g</a:t>
            </a:r>
            <a:r>
              <a:rPr sz="1100" b="1" spc="7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ose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put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k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hen</a:t>
            </a:r>
            <a:r>
              <a:rPr sz="1100" spc="7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add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100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L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-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 -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For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-m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od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e,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so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shou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obs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ea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3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5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at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oom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ea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re</a:t>
            </a:r>
            <a:r>
              <a:rPr sz="1100" spc="0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632" y="3448823"/>
            <a:ext cx="127283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-29" dirty="0" smtClean="0">
                <a:latin typeface="Arial"/>
                <a:cs typeface="Arial"/>
              </a:rPr>
              <a:t>-</a:t>
            </a:r>
            <a:r>
              <a:rPr sz="1100" spc="39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IGH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77904" y="5021591"/>
            <a:ext cx="111808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2- 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ut 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 b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0" dirty="0" smtClean="0">
                <a:latin typeface="Arial"/>
                <a:cs typeface="Arial"/>
              </a:rPr>
              <a:t>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6192" y="6906779"/>
            <a:ext cx="69001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14" dirty="0" smtClean="0">
                <a:latin typeface="Arial"/>
                <a:cs typeface="Arial"/>
              </a:rPr>
              <a:t>3</a:t>
            </a:r>
            <a:r>
              <a:rPr sz="1100" spc="0" dirty="0" smtClean="0">
                <a:latin typeface="Arial"/>
                <a:cs typeface="Arial"/>
              </a:rPr>
              <a:t>-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12956" y="8819399"/>
            <a:ext cx="170878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4-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appe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ar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33124" y="9915992"/>
            <a:ext cx="11737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71600" y="1706441"/>
            <a:ext cx="2791967" cy="15427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9956">
              <a:lnSpc>
                <a:spcPct val="95825"/>
              </a:lnSpc>
              <a:spcBef>
                <a:spcPts val="75"/>
              </a:spcBef>
            </a:pP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9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41475" y="5146102"/>
            <a:ext cx="2337816" cy="125622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85388" y="5085588"/>
            <a:ext cx="2490215" cy="130759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41475" y="8307323"/>
            <a:ext cx="2993135" cy="125882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71600" y="1706441"/>
            <a:ext cx="2791967" cy="154272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14900" y="1935480"/>
            <a:ext cx="2655215" cy="13731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38427" y="2474975"/>
            <a:ext cx="39623" cy="24383"/>
          </a:xfrm>
          <a:custGeom>
            <a:avLst/>
            <a:gdLst/>
            <a:ahLst/>
            <a:cxnLst/>
            <a:rect l="l" t="t" r="r" b="b"/>
            <a:pathLst>
              <a:path w="39623" h="24383">
                <a:moveTo>
                  <a:pt x="30479" y="0"/>
                </a:moveTo>
                <a:lnTo>
                  <a:pt x="0" y="0"/>
                </a:lnTo>
                <a:lnTo>
                  <a:pt x="10667" y="10667"/>
                </a:lnTo>
                <a:lnTo>
                  <a:pt x="16763" y="16763"/>
                </a:lnTo>
                <a:lnTo>
                  <a:pt x="24383" y="24383"/>
                </a:lnTo>
                <a:lnTo>
                  <a:pt x="39623" y="10667"/>
                </a:lnTo>
                <a:lnTo>
                  <a:pt x="3047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38427" y="3648455"/>
            <a:ext cx="39623" cy="24383"/>
          </a:xfrm>
          <a:custGeom>
            <a:avLst/>
            <a:gdLst/>
            <a:ahLst/>
            <a:cxnLst/>
            <a:rect l="l" t="t" r="r" b="b"/>
            <a:pathLst>
              <a:path w="39623" h="24383">
                <a:moveTo>
                  <a:pt x="30479" y="0"/>
                </a:moveTo>
                <a:lnTo>
                  <a:pt x="0" y="0"/>
                </a:lnTo>
                <a:lnTo>
                  <a:pt x="10667" y="10667"/>
                </a:lnTo>
                <a:lnTo>
                  <a:pt x="16763" y="16763"/>
                </a:lnTo>
                <a:lnTo>
                  <a:pt x="24383" y="24383"/>
                </a:lnTo>
                <a:lnTo>
                  <a:pt x="39623" y="10667"/>
                </a:lnTo>
                <a:lnTo>
                  <a:pt x="3047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0256" y="908009"/>
            <a:ext cx="162994" cy="4539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329" marR="21031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95825"/>
              </a:lnSpc>
              <a:spcBef>
                <a:spcPts val="420"/>
              </a:spcBef>
            </a:pP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2.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8856" y="1186472"/>
            <a:ext cx="4805399" cy="526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solidFill>
                  <a:srgbClr val="91CF4F"/>
                </a:solidFill>
                <a:latin typeface="Arial"/>
                <a:cs typeface="Arial"/>
              </a:rPr>
              <a:t>Pr</a:t>
            </a:r>
            <a:r>
              <a:rPr sz="1200" b="1" spc="4" dirty="0" smtClean="0">
                <a:solidFill>
                  <a:srgbClr val="91CF4F"/>
                </a:solidFill>
                <a:latin typeface="Arial"/>
                <a:cs typeface="Arial"/>
              </a:rPr>
              <a:t>e</a:t>
            </a:r>
            <a:r>
              <a:rPr sz="1200" b="1" spc="0" dirty="0" smtClean="0">
                <a:solidFill>
                  <a:srgbClr val="91CF4F"/>
                </a:solidFill>
                <a:latin typeface="Arial"/>
                <a:cs typeface="Arial"/>
              </a:rPr>
              <a:t>p</a:t>
            </a:r>
            <a:r>
              <a:rPr sz="1200" b="1" spc="4" dirty="0" smtClean="0">
                <a:solidFill>
                  <a:srgbClr val="91CF4F"/>
                </a:solidFill>
                <a:latin typeface="Arial"/>
                <a:cs typeface="Arial"/>
              </a:rPr>
              <a:t>a</a:t>
            </a:r>
            <a:r>
              <a:rPr sz="1200" b="1" spc="-9" dirty="0" smtClean="0">
                <a:solidFill>
                  <a:srgbClr val="91CF4F"/>
                </a:solidFill>
                <a:latin typeface="Arial"/>
                <a:cs typeface="Arial"/>
              </a:rPr>
              <a:t>r</a:t>
            </a:r>
            <a:r>
              <a:rPr sz="1200" b="1" spc="4" dirty="0" smtClean="0">
                <a:solidFill>
                  <a:srgbClr val="91CF4F"/>
                </a:solidFill>
                <a:latin typeface="Arial"/>
                <a:cs typeface="Arial"/>
              </a:rPr>
              <a:t>a</a:t>
            </a:r>
            <a:r>
              <a:rPr sz="1200" b="1" spc="-4" dirty="0" smtClean="0">
                <a:solidFill>
                  <a:srgbClr val="91CF4F"/>
                </a:solidFill>
                <a:latin typeface="Arial"/>
                <a:cs typeface="Arial"/>
              </a:rPr>
              <a:t>t</a:t>
            </a:r>
            <a:r>
              <a:rPr sz="1200" b="1" spc="0" dirty="0" smtClean="0">
                <a:solidFill>
                  <a:srgbClr val="91CF4F"/>
                </a:solidFill>
                <a:latin typeface="Arial"/>
                <a:cs typeface="Arial"/>
              </a:rPr>
              <a:t>ion of Tr</a:t>
            </a:r>
            <a:r>
              <a:rPr sz="1200" b="1" spc="14" dirty="0" smtClean="0">
                <a:solidFill>
                  <a:srgbClr val="91CF4F"/>
                </a:solidFill>
                <a:latin typeface="Arial"/>
                <a:cs typeface="Arial"/>
              </a:rPr>
              <a:t>a</a:t>
            </a:r>
            <a:r>
              <a:rPr sz="1200" b="1" spc="0" dirty="0" smtClean="0">
                <a:solidFill>
                  <a:srgbClr val="91CF4F"/>
                </a:solidFill>
                <a:latin typeface="Arial"/>
                <a:cs typeface="Arial"/>
              </a:rPr>
              <a:t>y</a:t>
            </a:r>
            <a:r>
              <a:rPr sz="1200" b="1" spc="272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;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 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aced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at s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ace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(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e)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anc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38"/>
              </a:spcBef>
            </a:pP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aced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. 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aced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ne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Arial"/>
                <a:cs typeface="Arial"/>
              </a:rPr>
              <a:t>end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han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24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0256" y="4192536"/>
            <a:ext cx="1629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3.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8856" y="4192536"/>
            <a:ext cx="4844188" cy="5146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30"/>
              </a:lnSpc>
              <a:spcBef>
                <a:spcPts val="61"/>
              </a:spcBef>
            </a:pPr>
            <a:r>
              <a:rPr sz="1100" b="1" spc="0" dirty="0" smtClean="0">
                <a:solidFill>
                  <a:srgbClr val="91CF4F"/>
                </a:solidFill>
                <a:latin typeface="Arial"/>
                <a:cs typeface="Arial"/>
              </a:rPr>
              <a:t>gel</a:t>
            </a:r>
            <a:r>
              <a:rPr sz="1100" b="1" spc="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b="1" spc="0" dirty="0" smtClean="0">
                <a:solidFill>
                  <a:srgbClr val="91CF4F"/>
                </a:solidFill>
                <a:latin typeface="Arial"/>
                <a:cs typeface="Arial"/>
              </a:rPr>
              <a:t>ca</a:t>
            </a:r>
            <a:r>
              <a:rPr sz="1100" b="1" spc="-14" dirty="0" smtClean="0">
                <a:solidFill>
                  <a:srgbClr val="91CF4F"/>
                </a:solidFill>
                <a:latin typeface="Arial"/>
                <a:cs typeface="Arial"/>
              </a:rPr>
              <a:t>s</a:t>
            </a:r>
            <a:r>
              <a:rPr sz="1100" b="1" spc="4" dirty="0" smtClean="0">
                <a:solidFill>
                  <a:srgbClr val="91CF4F"/>
                </a:solidFill>
                <a:latin typeface="Arial"/>
                <a:cs typeface="Arial"/>
              </a:rPr>
              <a:t>ti</a:t>
            </a:r>
            <a:r>
              <a:rPr sz="1100" b="1" spc="0" dirty="0" smtClean="0">
                <a:solidFill>
                  <a:srgbClr val="91CF4F"/>
                </a:solidFill>
                <a:latin typeface="Arial"/>
                <a:cs typeface="Arial"/>
              </a:rPr>
              <a:t>n</a:t>
            </a:r>
            <a:r>
              <a:rPr sz="1100" b="1" spc="-9" dirty="0" smtClean="0">
                <a:solidFill>
                  <a:srgbClr val="91CF4F"/>
                </a:solidFill>
                <a:latin typeface="Arial"/>
                <a:cs typeface="Arial"/>
              </a:rPr>
              <a:t>g</a:t>
            </a:r>
            <a:r>
              <a:rPr sz="1100" b="1" spc="0" dirty="0" smtClean="0">
                <a:solidFill>
                  <a:srgbClr val="91CF4F"/>
                </a:solidFill>
                <a:latin typeface="Arial"/>
                <a:cs typeface="Arial"/>
              </a:rPr>
              <a:t>: 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pour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ent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bubb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53"/>
              </a:spcBef>
            </a:pP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ng.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bubb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r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mm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ili</a:t>
            </a:r>
            <a:r>
              <a:rPr sz="1100" spc="-9" dirty="0" smtClean="0">
                <a:latin typeface="Arial"/>
                <a:cs typeface="Arial"/>
              </a:rPr>
              <a:t>z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p, 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ea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den.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ng,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li</a:t>
            </a:r>
            <a:r>
              <a:rPr sz="1100" spc="4" dirty="0" smtClean="0">
                <a:latin typeface="Arial"/>
                <a:cs typeface="Arial"/>
              </a:rPr>
              <a:t>ft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0256" y="7069847"/>
            <a:ext cx="1629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4.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8856" y="7069847"/>
            <a:ext cx="149954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P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r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epa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r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a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t</a:t>
            </a: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i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on</a:t>
            </a:r>
            <a:r>
              <a:rPr sz="1100" spc="-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-14" dirty="0" smtClean="0">
                <a:solidFill>
                  <a:srgbClr val="91CF4F"/>
                </a:solidFill>
                <a:latin typeface="Arial"/>
                <a:cs typeface="Arial"/>
              </a:rPr>
              <a:t>o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f</a:t>
            </a:r>
            <a:r>
              <a:rPr sz="1100" spc="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t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he</a:t>
            </a:r>
            <a:r>
              <a:rPr sz="1100" spc="-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t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a</a:t>
            </a:r>
            <a:r>
              <a:rPr sz="1100" spc="-14" dirty="0" smtClean="0">
                <a:solidFill>
                  <a:srgbClr val="91CF4F"/>
                </a:solidFill>
                <a:latin typeface="Arial"/>
                <a:cs typeface="Arial"/>
              </a:rPr>
              <a:t>n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656" y="7345691"/>
            <a:ext cx="5320944" cy="859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723">
              <a:lnSpc>
                <a:spcPts val="1230"/>
              </a:lnSpc>
              <a:spcBef>
                <a:spcPts val="61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ank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aced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at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ace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anced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4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ho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k</a:t>
            </a:r>
            <a:endParaRPr sz="1100">
              <a:latin typeface="Arial"/>
              <a:cs typeface="Arial"/>
            </a:endParaRPr>
          </a:p>
          <a:p>
            <a:pPr marL="12700" marR="8477" algn="just">
              <a:lnSpc>
                <a:spcPts val="1264"/>
              </a:lnSpc>
              <a:spcBef>
                <a:spcPts val="28"/>
              </a:spcBef>
            </a:pPr>
            <a:r>
              <a:rPr sz="1100" spc="0" dirty="0" smtClean="0">
                <a:latin typeface="Arial"/>
                <a:cs typeface="Arial"/>
              </a:rPr>
              <a:t>con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ns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 base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ai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The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k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 </a:t>
            </a:r>
            <a:endParaRPr sz="1100">
              <a:latin typeface="Arial"/>
              <a:cs typeface="Arial"/>
            </a:endParaRPr>
          </a:p>
          <a:p>
            <a:pPr marL="12700" marR="8477" algn="just">
              <a:lnSpc>
                <a:spcPts val="1264"/>
              </a:lnSpc>
              <a:spcBef>
                <a:spcPts val="103"/>
              </a:spcBef>
            </a:pP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lli</a:t>
            </a:r>
            <a:r>
              <a:rPr sz="1100" spc="0" dirty="0" smtClean="0">
                <a:latin typeface="Arial"/>
                <a:cs typeface="Arial"/>
              </a:rPr>
              <a:t>ng  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10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</a:t>
            </a:r>
            <a:r>
              <a:rPr sz="1100" spc="9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im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sed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on.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k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 </a:t>
            </a:r>
            <a:endParaRPr sz="1100">
              <a:latin typeface="Arial"/>
              <a:cs typeface="Arial"/>
            </a:endParaRPr>
          </a:p>
          <a:p>
            <a:pPr marL="12700" marR="8477" algn="just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ded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 a 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d,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h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 connec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ed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ne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 and pos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9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odes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 </a:t>
            </a:r>
            <a:endParaRPr sz="1100">
              <a:latin typeface="Arial"/>
              <a:cs typeface="Arial"/>
            </a:endParaRPr>
          </a:p>
          <a:p>
            <a:pPr marL="12700" marR="8477" algn="just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onnect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upp</a:t>
            </a:r>
            <a:r>
              <a:rPr sz="1100" spc="-1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33124" y="9915992"/>
            <a:ext cx="11737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1595" y="3550920"/>
            <a:ext cx="3360823" cy="156362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76983" y="7256849"/>
            <a:ext cx="4564380" cy="12745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3180" y="2558808"/>
            <a:ext cx="4847770" cy="613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9776" marR="21031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5. </a:t>
            </a:r>
            <a:r>
              <a:rPr sz="1100" spc="274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Pl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ace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 t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he</a:t>
            </a: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9" dirty="0" smtClean="0">
                <a:solidFill>
                  <a:srgbClr val="91CF4F"/>
                </a:solidFill>
                <a:latin typeface="Arial"/>
                <a:cs typeface="Arial"/>
              </a:rPr>
              <a:t>g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el </a:t>
            </a: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i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ns</a:t>
            </a: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i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de</a:t>
            </a:r>
            <a:r>
              <a:rPr sz="1100" spc="-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t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he</a:t>
            </a:r>
            <a:r>
              <a:rPr sz="1100" spc="-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t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ank:</a:t>
            </a:r>
            <a:endParaRPr sz="11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845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gel sha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 be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aced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ank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at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pos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on.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0"/>
              </a:spcBef>
            </a:pP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sha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 co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gel and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illi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sha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 be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ode.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0256" y="5783591"/>
            <a:ext cx="162994" cy="339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6.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8"/>
              </a:spcBef>
            </a:pPr>
            <a:r>
              <a:rPr sz="1100" spc="0" dirty="0" smtClean="0">
                <a:latin typeface="Arial"/>
                <a:cs typeface="Arial"/>
              </a:rPr>
              <a:t>1.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8856" y="5783591"/>
            <a:ext cx="4787788" cy="1378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P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r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epa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r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a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t</a:t>
            </a: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i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on</a:t>
            </a:r>
            <a:r>
              <a:rPr sz="1100" spc="-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-14" dirty="0" smtClean="0">
                <a:solidFill>
                  <a:srgbClr val="91CF4F"/>
                </a:solidFill>
                <a:latin typeface="Arial"/>
                <a:cs typeface="Arial"/>
              </a:rPr>
              <a:t>o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f</a:t>
            </a:r>
            <a:r>
              <a:rPr sz="1100" spc="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t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he</a:t>
            </a:r>
            <a:r>
              <a:rPr sz="1100" spc="-9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Al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dena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-19" dirty="0" smtClean="0">
                <a:solidFill>
                  <a:srgbClr val="91CF4F"/>
                </a:solidFill>
                <a:latin typeface="Arial"/>
                <a:cs typeface="Arial"/>
              </a:rPr>
              <a:t>M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ode</a:t>
            </a:r>
            <a:r>
              <a:rPr sz="1100" spc="9" dirty="0" smtClean="0">
                <a:solidFill>
                  <a:srgbClr val="91CF4F"/>
                </a:solidFill>
                <a:latin typeface="Arial"/>
                <a:cs typeface="Arial"/>
              </a:rPr>
              <a:t>l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 marR="183754">
              <a:lnSpc>
                <a:spcPts val="1264"/>
              </a:lnSpc>
              <a:spcBef>
                <a:spcPts val="38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ece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il</a:t>
            </a:r>
            <a:r>
              <a:rPr sz="1100" spc="0" dirty="0" smtClean="0">
                <a:latin typeface="Arial"/>
                <a:cs typeface="Arial"/>
              </a:rPr>
              <a:t>m 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 on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x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 on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 </a:t>
            </a:r>
            <a:endParaRPr sz="1100">
              <a:latin typeface="Arial"/>
              <a:cs typeface="Arial"/>
            </a:endParaRPr>
          </a:p>
          <a:p>
            <a:pPr marL="12700" marR="183754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adh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ap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ts val="1255"/>
              </a:lnSpc>
              <a:spcBef>
                <a:spcPts val="166"/>
              </a:spcBef>
            </a:pP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ut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Load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il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added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z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7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3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37"/>
              </a:spcBef>
            </a:pP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z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each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30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x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 us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op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pe</a:t>
            </a:r>
            <a:r>
              <a:rPr sz="1100" spc="4" dirty="0" smtClean="0">
                <a:latin typeface="Arial"/>
                <a:cs typeface="Arial"/>
              </a:rPr>
              <a:t>tt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00"/>
              </a:spcBef>
            </a:pP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x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er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,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cco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nt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epa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ap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sho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oca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il</a:t>
            </a:r>
            <a:r>
              <a:rPr sz="1100" spc="0" dirty="0" smtClean="0">
                <a:latin typeface="Arial"/>
                <a:cs typeface="Arial"/>
              </a:rPr>
              <a:t>l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ensu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aces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tt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0256" y="6303275"/>
            <a:ext cx="1629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2.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0256" y="6650747"/>
            <a:ext cx="1629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3.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33124" y="9915992"/>
            <a:ext cx="11737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70075" y="2564892"/>
            <a:ext cx="2575559" cy="13563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60256" y="908009"/>
            <a:ext cx="5070015" cy="1654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329" marR="11396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12700" marR="11396">
              <a:lnSpc>
                <a:spcPct val="95825"/>
              </a:lnSpc>
              <a:spcBef>
                <a:spcPts val="323"/>
              </a:spcBef>
            </a:pP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7. </a:t>
            </a:r>
            <a:r>
              <a:rPr sz="1100" spc="274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O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pe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r</a:t>
            </a:r>
            <a:r>
              <a:rPr sz="1100" spc="-14" dirty="0" smtClean="0">
                <a:solidFill>
                  <a:srgbClr val="91CF4F"/>
                </a:solidFill>
                <a:latin typeface="Arial"/>
                <a:cs typeface="Arial"/>
              </a:rPr>
              <a:t>a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t</a:t>
            </a: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i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on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-14" dirty="0" smtClean="0">
                <a:solidFill>
                  <a:srgbClr val="91CF4F"/>
                </a:solidFill>
                <a:latin typeface="Arial"/>
                <a:cs typeface="Arial"/>
              </a:rPr>
              <a:t>o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f 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t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he</a:t>
            </a:r>
            <a:r>
              <a:rPr sz="1100" spc="4" dirty="0" smtClean="0">
                <a:solidFill>
                  <a:srgbClr val="91CF4F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de</a:t>
            </a:r>
            <a:r>
              <a:rPr sz="1100" spc="-9" dirty="0" smtClean="0">
                <a:solidFill>
                  <a:srgbClr val="91CF4F"/>
                </a:solidFill>
                <a:latin typeface="Arial"/>
                <a:cs typeface="Arial"/>
              </a:rPr>
              <a:t>v</a:t>
            </a:r>
            <a:r>
              <a:rPr sz="1100" spc="-4" dirty="0" smtClean="0">
                <a:solidFill>
                  <a:srgbClr val="91CF4F"/>
                </a:solidFill>
                <a:latin typeface="Arial"/>
                <a:cs typeface="Arial"/>
              </a:rPr>
              <a:t>i</a:t>
            </a:r>
            <a:r>
              <a:rPr sz="1100" spc="0" dirty="0" smtClean="0">
                <a:solidFill>
                  <a:srgbClr val="91CF4F"/>
                </a:solidFill>
                <a:latin typeface="Arial"/>
                <a:cs typeface="Arial"/>
              </a:rPr>
              <a:t>ce</a:t>
            </a:r>
            <a:r>
              <a:rPr sz="1100" spc="0" dirty="0" smtClean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ts val="1264"/>
              </a:lnSpc>
              <a:spcBef>
                <a:spcPts val="100"/>
              </a:spcBef>
            </a:pPr>
            <a:r>
              <a:rPr sz="1100" spc="0" dirty="0" smtClean="0">
                <a:latin typeface="Arial"/>
                <a:cs typeface="Arial"/>
              </a:rPr>
              <a:t>1. </a:t>
            </a:r>
            <a:r>
              <a:rPr sz="1100" spc="27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k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ope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ensu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 pos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e.</a:t>
            </a:r>
            <a:r>
              <a:rPr sz="1100" spc="9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er supp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ope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45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180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Mili</a:t>
            </a:r>
            <a:r>
              <a:rPr sz="1100" spc="0" dirty="0" smtClean="0">
                <a:latin typeface="Arial"/>
                <a:cs typeface="Arial"/>
              </a:rPr>
              <a:t>- 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ber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15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ir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330460">
              <a:lnSpc>
                <a:spcPts val="1264"/>
              </a:lnSpc>
              <a:spcBef>
                <a:spcPts val="102"/>
              </a:spcBef>
            </a:pP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ft</a:t>
            </a:r>
            <a:r>
              <a:rPr sz="1100" spc="0" dirty="0" smtClean="0">
                <a:latin typeface="Arial"/>
                <a:cs typeface="Arial"/>
              </a:rPr>
              <a:t>er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end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15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nu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hear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m s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und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fr</a:t>
            </a:r>
            <a:r>
              <a:rPr sz="1100" spc="0" dirty="0" smtClean="0">
                <a:latin typeface="Arial"/>
                <a:cs typeface="Arial"/>
              </a:rPr>
              <a:t>om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sup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, </a:t>
            </a:r>
            <a:endParaRPr sz="1100">
              <a:latin typeface="Arial"/>
              <a:cs typeface="Arial"/>
            </a:endParaRPr>
          </a:p>
          <a:p>
            <a:pPr marL="12700" marR="330460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Arial"/>
                <a:cs typeface="Arial"/>
              </a:rPr>
              <a:t>ad</a:t>
            </a:r>
            <a:r>
              <a:rPr sz="1100" spc="4" dirty="0" smtClean="0">
                <a:latin typeface="Arial"/>
                <a:cs typeface="Arial"/>
              </a:rPr>
              <a:t>j</a:t>
            </a:r>
            <a:r>
              <a:rPr sz="1100" spc="0" dirty="0" smtClean="0">
                <a:latin typeface="Arial"/>
                <a:cs typeface="Arial"/>
              </a:rPr>
              <a:t>ust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80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V 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180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ber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 1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hour</a:t>
            </a:r>
            <a:endParaRPr sz="1100">
              <a:latin typeface="Arial"/>
              <a:cs typeface="Arial"/>
            </a:endParaRPr>
          </a:p>
          <a:p>
            <a:pPr marL="12700" marR="180151">
              <a:lnSpc>
                <a:spcPts val="1264"/>
              </a:lnSpc>
              <a:spcBef>
                <a:spcPts val="103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ocess</a:t>
            </a:r>
            <a:r>
              <a:rPr sz="1100" spc="-4" dirty="0" smtClean="0">
                <a:latin typeface="Arial"/>
                <a:cs typeface="Arial"/>
              </a:rPr>
              <a:t> 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m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ent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ophen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l 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ue d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1656" y="1877580"/>
            <a:ext cx="16299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2.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1656" y="2225051"/>
            <a:ext cx="16299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3.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0256" y="4312931"/>
            <a:ext cx="100881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70AC46"/>
                </a:solidFill>
                <a:latin typeface="Arial"/>
                <a:cs typeface="Arial"/>
              </a:rPr>
              <a:t>8</a:t>
            </a:r>
            <a:r>
              <a:rPr sz="1100" spc="4" dirty="0" smtClean="0">
                <a:solidFill>
                  <a:srgbClr val="70AC46"/>
                </a:solidFill>
                <a:latin typeface="Arial"/>
                <a:cs typeface="Arial"/>
              </a:rPr>
              <a:t>-</a:t>
            </a:r>
            <a:r>
              <a:rPr sz="1100" spc="0" dirty="0" smtClean="0">
                <a:solidFill>
                  <a:srgbClr val="70AC46"/>
                </a:solidFill>
                <a:latin typeface="Arial"/>
                <a:cs typeface="Arial"/>
              </a:rPr>
              <a:t>p</a:t>
            </a:r>
            <a:r>
              <a:rPr sz="1100" spc="-4" dirty="0" smtClean="0">
                <a:solidFill>
                  <a:srgbClr val="70AC46"/>
                </a:solidFill>
                <a:latin typeface="Arial"/>
                <a:cs typeface="Arial"/>
              </a:rPr>
              <a:t>i</a:t>
            </a:r>
            <a:r>
              <a:rPr sz="1100" spc="0" dirty="0" smtClean="0">
                <a:solidFill>
                  <a:srgbClr val="70AC46"/>
                </a:solidFill>
                <a:latin typeface="Arial"/>
                <a:cs typeface="Arial"/>
              </a:rPr>
              <a:t>g</a:t>
            </a:r>
            <a:r>
              <a:rPr sz="1100" spc="4" dirty="0" smtClean="0">
                <a:solidFill>
                  <a:srgbClr val="70AC46"/>
                </a:solidFill>
                <a:latin typeface="Arial"/>
                <a:cs typeface="Arial"/>
              </a:rPr>
              <a:t>m</a:t>
            </a:r>
            <a:r>
              <a:rPr sz="1100" spc="0" dirty="0" smtClean="0">
                <a:solidFill>
                  <a:srgbClr val="70AC46"/>
                </a:solidFill>
                <a:latin typeface="Arial"/>
                <a:cs typeface="Arial"/>
              </a:rPr>
              <a:t>en</a:t>
            </a:r>
            <a:r>
              <a:rPr sz="1100" spc="4" dirty="0" smtClean="0">
                <a:solidFill>
                  <a:srgbClr val="70AC46"/>
                </a:solidFill>
                <a:latin typeface="Arial"/>
                <a:cs typeface="Arial"/>
              </a:rPr>
              <a:t>t</a:t>
            </a:r>
            <a:r>
              <a:rPr sz="1100" spc="-14" dirty="0" smtClean="0">
                <a:solidFill>
                  <a:srgbClr val="70AC46"/>
                </a:solidFill>
                <a:latin typeface="Arial"/>
                <a:cs typeface="Arial"/>
              </a:rPr>
              <a:t>a</a:t>
            </a:r>
            <a:r>
              <a:rPr sz="1100" spc="4" dirty="0" smtClean="0">
                <a:solidFill>
                  <a:srgbClr val="70AC46"/>
                </a:solidFill>
                <a:latin typeface="Arial"/>
                <a:cs typeface="Arial"/>
              </a:rPr>
              <a:t>t</a:t>
            </a:r>
            <a:r>
              <a:rPr sz="1100" spc="-4" dirty="0" smtClean="0">
                <a:solidFill>
                  <a:srgbClr val="70AC46"/>
                </a:solidFill>
                <a:latin typeface="Arial"/>
                <a:cs typeface="Arial"/>
              </a:rPr>
              <a:t>i</a:t>
            </a:r>
            <a:r>
              <a:rPr sz="1100" spc="0" dirty="0" smtClean="0">
                <a:solidFill>
                  <a:srgbClr val="70AC46"/>
                </a:solidFill>
                <a:latin typeface="Arial"/>
                <a:cs typeface="Arial"/>
              </a:rPr>
              <a:t>o</a:t>
            </a:r>
            <a:r>
              <a:rPr sz="1100" spc="-14" dirty="0" smtClean="0">
                <a:solidFill>
                  <a:srgbClr val="70AC46"/>
                </a:solidFill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0256" y="4588775"/>
            <a:ext cx="1629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1.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8856" y="4588775"/>
            <a:ext cx="4850946" cy="2419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end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opho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 ,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supp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ched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ay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28"/>
              </a:spcBef>
            </a:pP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li</a:t>
            </a:r>
            <a:r>
              <a:rPr sz="1100" spc="4" dirty="0" smtClean="0">
                <a:latin typeface="Arial"/>
                <a:cs typeface="Arial"/>
              </a:rPr>
              <a:t>ft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rr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ano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nk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 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he</a:t>
            </a:r>
            <a:r>
              <a:rPr sz="1100" b="1" spc="4" dirty="0" smtClean="0">
                <a:latin typeface="Arial"/>
                <a:cs typeface="Arial"/>
              </a:rPr>
              <a:t> </a:t>
            </a:r>
            <a:r>
              <a:rPr sz="1100" b="1" spc="-14" dirty="0" smtClean="0">
                <a:latin typeface="Arial"/>
                <a:cs typeface="Arial"/>
              </a:rPr>
              <a:t>E</a:t>
            </a:r>
            <a:r>
              <a:rPr sz="1100" b="1" spc="4" dirty="0" smtClean="0">
                <a:latin typeface="Arial"/>
                <a:cs typeface="Arial"/>
              </a:rPr>
              <a:t>t</a:t>
            </a:r>
            <a:r>
              <a:rPr sz="1100" b="1" spc="0" dirty="0" smtClean="0">
                <a:latin typeface="Arial"/>
                <a:cs typeface="Arial"/>
              </a:rPr>
              <a:t>h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-14" dirty="0" smtClean="0">
                <a:latin typeface="Arial"/>
                <a:cs typeface="Arial"/>
              </a:rPr>
              <a:t>d</a:t>
            </a:r>
            <a:r>
              <a:rPr sz="1100" b="1" spc="-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um</a:t>
            </a:r>
            <a:endParaRPr sz="1100">
              <a:latin typeface="Arial"/>
              <a:cs typeface="Arial"/>
            </a:endParaRPr>
          </a:p>
          <a:p>
            <a:pPr marL="12700" marR="11396">
              <a:lnSpc>
                <a:spcPct val="95825"/>
              </a:lnSpc>
              <a:spcBef>
                <a:spcPts val="90"/>
              </a:spcBef>
            </a:pPr>
            <a:r>
              <a:rPr sz="1100" b="1" spc="-4" dirty="0" smtClean="0">
                <a:latin typeface="Arial"/>
                <a:cs typeface="Arial"/>
              </a:rPr>
              <a:t>B</a:t>
            </a:r>
            <a:r>
              <a:rPr sz="1100" b="1" spc="0" dirty="0" smtClean="0">
                <a:latin typeface="Arial"/>
                <a:cs typeface="Arial"/>
              </a:rPr>
              <a:t>rom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de</a:t>
            </a:r>
            <a:r>
              <a:rPr sz="1100" b="1" spc="-9" dirty="0" smtClean="0">
                <a:latin typeface="Arial"/>
                <a:cs typeface="Arial"/>
              </a:rPr>
              <a:t> </a:t>
            </a:r>
            <a:r>
              <a:rPr sz="1100" b="1" spc="0" dirty="0" smtClean="0">
                <a:latin typeface="Arial"/>
                <a:cs typeface="Arial"/>
              </a:rPr>
              <a:t>d</a:t>
            </a:r>
            <a:r>
              <a:rPr sz="1100" b="1" spc="-25" dirty="0" smtClean="0">
                <a:latin typeface="Arial"/>
                <a:cs typeface="Arial"/>
              </a:rPr>
              <a:t>y</a:t>
            </a:r>
            <a:r>
              <a:rPr sz="1100" b="1" spc="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aced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  <a:p>
            <a:pPr marL="12700" marR="53501">
              <a:lnSpc>
                <a:spcPts val="1264"/>
              </a:lnSpc>
              <a:spcBef>
                <a:spcPts val="114"/>
              </a:spcBef>
            </a:pP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nsu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30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en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 an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hen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dea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k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70AC46"/>
                </a:solidFill>
                <a:latin typeface="Arial"/>
                <a:cs typeface="Arial"/>
              </a:rPr>
              <a:t>as</a:t>
            </a:r>
            <a:r>
              <a:rPr sz="1100" spc="4" dirty="0" smtClean="0">
                <a:solidFill>
                  <a:srgbClr val="70AC46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70AC46"/>
                </a:solidFill>
                <a:latin typeface="Arial"/>
                <a:cs typeface="Arial"/>
              </a:rPr>
              <a:t>a</a:t>
            </a:r>
            <a:r>
              <a:rPr sz="1100" spc="4" dirty="0" smtClean="0">
                <a:solidFill>
                  <a:srgbClr val="70AC46"/>
                </a:solidFill>
                <a:latin typeface="Arial"/>
                <a:cs typeface="Arial"/>
              </a:rPr>
              <a:t> </a:t>
            </a:r>
            <a:r>
              <a:rPr sz="1100" spc="-4" dirty="0" smtClean="0">
                <a:solidFill>
                  <a:srgbClr val="70AC46"/>
                </a:solidFill>
                <a:latin typeface="Arial"/>
                <a:cs typeface="Arial"/>
              </a:rPr>
              <a:t>C</a:t>
            </a:r>
            <a:r>
              <a:rPr sz="1100" spc="0" dirty="0" smtClean="0">
                <a:solidFill>
                  <a:srgbClr val="70AC46"/>
                </a:solidFill>
                <a:latin typeface="Arial"/>
                <a:cs typeface="Arial"/>
              </a:rPr>
              <a:t>a</a:t>
            </a:r>
            <a:r>
              <a:rPr sz="1100" spc="-4" dirty="0" smtClean="0">
                <a:solidFill>
                  <a:srgbClr val="70AC46"/>
                </a:solidFill>
                <a:latin typeface="Arial"/>
                <a:cs typeface="Arial"/>
              </a:rPr>
              <a:t>r</a:t>
            </a:r>
            <a:r>
              <a:rPr sz="1100" spc="0" dirty="0" smtClean="0">
                <a:solidFill>
                  <a:srgbClr val="70AC46"/>
                </a:solidFill>
                <a:latin typeface="Arial"/>
                <a:cs typeface="Arial"/>
              </a:rPr>
              <a:t>c</a:t>
            </a:r>
            <a:r>
              <a:rPr sz="1100" spc="-4" dirty="0" smtClean="0">
                <a:solidFill>
                  <a:srgbClr val="70AC46"/>
                </a:solidFill>
                <a:latin typeface="Arial"/>
                <a:cs typeface="Arial"/>
              </a:rPr>
              <a:t>i</a:t>
            </a:r>
            <a:r>
              <a:rPr sz="1100" spc="0" dirty="0" smtClean="0">
                <a:solidFill>
                  <a:srgbClr val="70AC46"/>
                </a:solidFill>
                <a:latin typeface="Arial"/>
                <a:cs typeface="Arial"/>
              </a:rPr>
              <a:t>no</a:t>
            </a:r>
            <a:r>
              <a:rPr sz="1100" spc="9" dirty="0" smtClean="0">
                <a:solidFill>
                  <a:srgbClr val="70AC46"/>
                </a:solidFill>
                <a:latin typeface="Arial"/>
                <a:cs typeface="Arial"/>
              </a:rPr>
              <a:t>g</a:t>
            </a:r>
            <a:r>
              <a:rPr sz="1100" spc="0" dirty="0" smtClean="0">
                <a:solidFill>
                  <a:srgbClr val="70AC46"/>
                </a:solidFill>
                <a:latin typeface="Arial"/>
                <a:cs typeface="Arial"/>
              </a:rPr>
              <a:t>en</a:t>
            </a:r>
            <a:r>
              <a:rPr sz="1100" spc="-4" dirty="0" smtClean="0">
                <a:solidFill>
                  <a:srgbClr val="70AC46"/>
                </a:solidFill>
                <a:latin typeface="Arial"/>
                <a:cs typeface="Arial"/>
              </a:rPr>
              <a:t>i</a:t>
            </a:r>
            <a:r>
              <a:rPr sz="1100" spc="-14" dirty="0" smtClean="0">
                <a:solidFill>
                  <a:srgbClr val="70AC46"/>
                </a:solidFill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.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ad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ab</a:t>
            </a:r>
            <a:r>
              <a:rPr sz="1100" spc="-4" dirty="0" smtClean="0">
                <a:latin typeface="Arial"/>
                <a:cs typeface="Arial"/>
              </a:rPr>
              <a:t>ili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oub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han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nd </a:t>
            </a:r>
            <a:r>
              <a:rPr sz="1100" spc="-4" dirty="0" smtClean="0">
                <a:latin typeface="Arial"/>
                <a:cs typeface="Arial"/>
              </a:rPr>
              <a:t>RN</a:t>
            </a:r>
            <a:r>
              <a:rPr sz="1100" spc="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46189">
              <a:lnSpc>
                <a:spcPts val="1264"/>
              </a:lnSpc>
              <a:spcBef>
                <a:spcPts val="103"/>
              </a:spcBef>
            </a:pP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ft</a:t>
            </a:r>
            <a:r>
              <a:rPr sz="1100" spc="0" dirty="0" smtClean="0">
                <a:latin typeface="Arial"/>
                <a:cs typeface="Arial"/>
              </a:rPr>
              <a:t>er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shed,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er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fr</a:t>
            </a:r>
            <a:r>
              <a:rPr sz="1100" spc="0" dirty="0" smtClean="0">
                <a:latin typeface="Arial"/>
                <a:cs typeface="Arial"/>
              </a:rPr>
              <a:t>om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k </a:t>
            </a:r>
            <a:endParaRPr sz="1100">
              <a:latin typeface="Arial"/>
              <a:cs typeface="Arial"/>
            </a:endParaRPr>
          </a:p>
          <a:p>
            <a:pPr marL="12700" marR="146189">
              <a:lnSpc>
                <a:spcPts val="1264"/>
              </a:lnSpc>
              <a:spcBef>
                <a:spcPts val="103"/>
              </a:spcBef>
            </a:pP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100" spc="-9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ans</a:t>
            </a:r>
            <a:r>
              <a:rPr sz="1100" spc="-4" dirty="0" smtClean="0">
                <a:latin typeface="Arial"/>
                <a:cs typeface="Arial"/>
              </a:rPr>
              <a:t>il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9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4"/>
              </a:lnSpc>
              <a:spcBef>
                <a:spcPts val="103"/>
              </a:spcBef>
            </a:pP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ue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assoc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um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r ab</a:t>
            </a:r>
            <a:r>
              <a:rPr sz="1100" spc="-4" dirty="0" smtClean="0">
                <a:latin typeface="Arial"/>
                <a:cs typeface="Arial"/>
              </a:rPr>
              <a:t>ili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hen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x</a:t>
            </a:r>
            <a:r>
              <a:rPr sz="1100" spc="9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osed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  <a:p>
            <a:pPr marL="12700" marR="371628">
              <a:lnSpc>
                <a:spcPts val="1264"/>
              </a:lnSpc>
              <a:spcBef>
                <a:spcPts val="106"/>
              </a:spcBef>
            </a:pP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39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k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oon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pa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DN</a:t>
            </a:r>
            <a:r>
              <a:rPr sz="1100" spc="0" dirty="0" smtClean="0">
                <a:latin typeface="Arial"/>
                <a:cs typeface="Arial"/>
              </a:rPr>
              <a:t>A </a:t>
            </a:r>
            <a:endParaRPr sz="1100">
              <a:latin typeface="Arial"/>
              <a:cs typeface="Arial"/>
            </a:endParaRPr>
          </a:p>
          <a:p>
            <a:pPr marL="12700" marR="371628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Arial"/>
                <a:cs typeface="Arial"/>
              </a:rPr>
              <a:t>pac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s,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el 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ca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endParaRPr sz="1100">
              <a:latin typeface="Arial"/>
              <a:cs typeface="Arial"/>
            </a:endParaRPr>
          </a:p>
          <a:p>
            <a:pPr marL="12700" marR="371628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Arial"/>
                <a:cs typeface="Arial"/>
              </a:rPr>
              <a:t>pu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pose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0256" y="5108459"/>
            <a:ext cx="1629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4.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0256" y="5801880"/>
            <a:ext cx="1629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2.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0256" y="6149351"/>
            <a:ext cx="1629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3.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0256" y="6495299"/>
            <a:ext cx="1629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5.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33124" y="9915992"/>
            <a:ext cx="11737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49851" y="1197863"/>
            <a:ext cx="2113788" cy="10957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13103" y="2180843"/>
            <a:ext cx="56387" cy="1950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86255" y="1178051"/>
            <a:ext cx="2470403" cy="111556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38427" y="2382012"/>
            <a:ext cx="2671571" cy="12329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03191" y="2382012"/>
            <a:ext cx="2212847" cy="123291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00076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46684" y="651131"/>
            <a:ext cx="95584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33124" y="9915992"/>
            <a:ext cx="11737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 smtClean="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1893</Words>
  <Application>Microsoft Office PowerPoint</Application>
  <PresentationFormat>Custom</PresentationFormat>
  <Paragraphs>290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IK</cp:lastModifiedBy>
  <cp:revision>1</cp:revision>
  <dcterms:modified xsi:type="dcterms:W3CDTF">2019-12-09T16:41:23Z</dcterms:modified>
</cp:coreProperties>
</file>